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3691" r:id="rId5"/>
    <p:sldMasterId id="2147483694" r:id="rId6"/>
  </p:sldMasterIdLst>
  <p:notesMasterIdLst>
    <p:notesMasterId r:id="rId21"/>
  </p:notesMasterIdLst>
  <p:sldIdLst>
    <p:sldId id="12484" r:id="rId7"/>
    <p:sldId id="891" r:id="rId8"/>
    <p:sldId id="12920" r:id="rId9"/>
    <p:sldId id="260" r:id="rId10"/>
    <p:sldId id="261" r:id="rId11"/>
    <p:sldId id="262" r:id="rId12"/>
    <p:sldId id="893" r:id="rId13"/>
    <p:sldId id="910" r:id="rId14"/>
    <p:sldId id="12921" r:id="rId15"/>
    <p:sldId id="12922" r:id="rId16"/>
    <p:sldId id="918" r:id="rId17"/>
    <p:sldId id="12905" r:id="rId18"/>
    <p:sldId id="302" r:id="rId19"/>
    <p:sldId id="944" r:id="rId20"/>
  </p:sldIdLst>
  <p:sldSz cx="9144000" cy="6858000" type="screen4x3"/>
  <p:notesSz cx="6794500" cy="99314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ÖRSÄTTSBLAD" id="{6E064BB7-33C0-48D4-B480-6FE07479985B}">
          <p14:sldIdLst>
            <p14:sldId id="12484"/>
          </p14:sldIdLst>
        </p14:section>
        <p14:section name="VARFÖR" id="{D3068B84-5275-4048-A4C6-A90682747CD9}">
          <p14:sldIdLst>
            <p14:sldId id="891"/>
          </p14:sldIdLst>
        </p14:section>
        <p14:section name="VAD" id="{9B6D765E-16B1-48A0-802D-A236D5120B82}">
          <p14:sldIdLst>
            <p14:sldId id="12920"/>
            <p14:sldId id="260"/>
          </p14:sldIdLst>
        </p14:section>
        <p14:section name="HUR" id="{D2CADD7E-2BE1-4C60-8B25-B779F8D6BEAB}">
          <p14:sldIdLst>
            <p14:sldId id="261"/>
            <p14:sldId id="262"/>
          </p14:sldIdLst>
        </p14:section>
        <p14:section name="EXEMPEL" id="{234E20E5-D6A6-4772-A886-40002325E9E5}">
          <p14:sldIdLst>
            <p14:sldId id="893"/>
            <p14:sldId id="910"/>
            <p14:sldId id="12921"/>
            <p14:sldId id="12922"/>
            <p14:sldId id="918"/>
          </p14:sldIdLst>
        </p14:section>
        <p14:section name="ÖVNINGAR" id="{A5BC5721-BE8E-4C5A-A89B-351AF0DB43EF}">
          <p14:sldIdLst>
            <p14:sldId id="12905"/>
          </p14:sldIdLst>
        </p14:section>
        <p14:section name="TIPS" id="{CCB872F5-1CDA-45F6-944F-DBF1DD4FF139}">
          <p14:sldIdLst>
            <p14:sldId id="302"/>
            <p14:sldId id="94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B52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214C97-A2F1-B282-23E1-14FF86819C3C}" v="273" dt="2026-04-09T13:10:44.9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055" autoAdjust="0"/>
  </p:normalViewPr>
  <p:slideViewPr>
    <p:cSldViewPr snapToGrid="0">
      <p:cViewPr varScale="1">
        <p:scale>
          <a:sx n="51" d="100"/>
          <a:sy n="51" d="100"/>
        </p:scale>
        <p:origin x="1720" y="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100" y="0"/>
            <a:ext cx="2944813" cy="498475"/>
          </a:xfrm>
          <a:prstGeom prst="rect">
            <a:avLst/>
          </a:prstGeom>
        </p:spPr>
        <p:txBody>
          <a:bodyPr vert="horz" lIns="91440" tIns="45720" rIns="91440" bIns="45720" rtlCol="0"/>
          <a:lstStyle>
            <a:lvl1pPr algn="r">
              <a:defRPr sz="1200"/>
            </a:lvl1pPr>
          </a:lstStyle>
          <a:p>
            <a:fld id="{807DD7FF-C239-46D0-A9D4-808A82C768AE}" type="datetimeFigureOut">
              <a:rPr lang="sv-SE" smtClean="0"/>
              <a:t>2026-04-09</a:t>
            </a:fld>
            <a:endParaRPr lang="sv-SE"/>
          </a:p>
        </p:txBody>
      </p:sp>
      <p:sp>
        <p:nvSpPr>
          <p:cNvPr id="4" name="Platshållare för bildobjekt 3"/>
          <p:cNvSpPr>
            <a:spLocks noGrp="1" noRot="1" noChangeAspect="1"/>
          </p:cNvSpPr>
          <p:nvPr>
            <p:ph type="sldImg" idx="2"/>
          </p:nvPr>
        </p:nvSpPr>
        <p:spPr>
          <a:xfrm>
            <a:off x="1163638" y="1241425"/>
            <a:ext cx="4467225" cy="3351213"/>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79963"/>
            <a:ext cx="5435600" cy="3910012"/>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2925"/>
            <a:ext cx="2944813" cy="49847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100" y="9432925"/>
            <a:ext cx="2944813" cy="498475"/>
          </a:xfrm>
          <a:prstGeom prst="rect">
            <a:avLst/>
          </a:prstGeom>
        </p:spPr>
        <p:txBody>
          <a:bodyPr vert="horz" lIns="91440" tIns="45720" rIns="91440" bIns="45720" rtlCol="0" anchor="b"/>
          <a:lstStyle>
            <a:lvl1pPr algn="r">
              <a:defRPr sz="1200"/>
            </a:lvl1pPr>
          </a:lstStyle>
          <a:p>
            <a:fld id="{1A542B1E-7AF1-4527-BAA8-FA3CE35E3B8B}" type="slidenum">
              <a:rPr lang="sv-SE" smtClean="0"/>
              <a:t>‹#›</a:t>
            </a:fld>
            <a:endParaRPr lang="sv-SE"/>
          </a:p>
        </p:txBody>
      </p:sp>
    </p:spTree>
    <p:extLst>
      <p:ext uri="{BB962C8B-B14F-4D97-AF65-F5344CB8AC3E}">
        <p14:creationId xmlns:p14="http://schemas.microsoft.com/office/powerpoint/2010/main" val="3918608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F83BE-9841-A7FD-7BF5-38BC9983656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B15C8FE-6962-12F5-99E1-D0AA3B77C88B}"/>
              </a:ext>
            </a:extLst>
          </p:cNvPr>
          <p:cNvSpPr>
            <a:spLocks noGrp="1" noRot="1" noChangeAspect="1"/>
          </p:cNvSpPr>
          <p:nvPr>
            <p:ph type="sldImg"/>
          </p:nvPr>
        </p:nvSpPr>
        <p:spPr>
          <a:xfrm>
            <a:off x="938213" y="750888"/>
            <a:ext cx="5011737" cy="3759200"/>
          </a:xfrm>
        </p:spPr>
      </p:sp>
      <p:sp>
        <p:nvSpPr>
          <p:cNvPr id="3" name="Platshållare för anteckningar 2">
            <a:extLst>
              <a:ext uri="{FF2B5EF4-FFF2-40B4-BE49-F238E27FC236}">
                <a16:creationId xmlns:a16="http://schemas.microsoft.com/office/drawing/2014/main" id="{275D50F5-50EB-ED1B-783B-4A495E32D5B7}"/>
              </a:ext>
            </a:extLst>
          </p:cNvPr>
          <p:cNvSpPr>
            <a:spLocks noGrp="1"/>
          </p:cNvSpPr>
          <p:nvPr>
            <p:ph type="body" idx="1"/>
          </p:nvPr>
        </p:nvSpPr>
        <p:spPr/>
        <p:txBody>
          <a:bodyPr/>
          <a:lstStyle/>
          <a:p>
            <a:pPr>
              <a:lnSpc>
                <a:spcPct val="107000"/>
              </a:lnSpc>
              <a:spcAft>
                <a:spcPts val="800"/>
              </a:spcAft>
            </a:pPr>
            <a:r>
              <a:rPr lang="sv-SE" kern="100" dirty="0">
                <a:effectLst/>
              </a:rPr>
              <a:t>Att arbeta med rutiner och standarder </a:t>
            </a:r>
            <a:r>
              <a:rPr lang="sv-SE" kern="100" dirty="0"/>
              <a:t>innebär att man gör en överenskommelse om vad som är bästa kända sätt att “göra jobbet”, det blir vår rutin eller standard. Att vi gör på samma sätt där det är viktigt är en </a:t>
            </a:r>
            <a:r>
              <a:rPr lang="sv-SE" kern="100" dirty="0">
                <a:effectLst/>
              </a:rPr>
              <a:t>är en förutsättning för att </a:t>
            </a:r>
            <a:r>
              <a:rPr lang="sv-SE" kern="100" dirty="0"/>
              <a:t>utvärdera effekten av en</a:t>
            </a:r>
            <a:r>
              <a:rPr lang="sv-SE" kern="100" dirty="0">
                <a:solidFill>
                  <a:srgbClr val="000000"/>
                </a:solidFill>
              </a:rPr>
              <a:t> förändring, så </a:t>
            </a:r>
            <a:r>
              <a:rPr lang="sv-SE" kern="100" dirty="0">
                <a:effectLst/>
              </a:rPr>
              <a:t>att </a:t>
            </a:r>
            <a:r>
              <a:rPr lang="sv-SE" kern="100" dirty="0">
                <a:solidFill>
                  <a:srgbClr val="000000"/>
                </a:solidFill>
              </a:rPr>
              <a:t>vi kan se om den blir en förbättring</a:t>
            </a:r>
            <a:r>
              <a:rPr lang="sv-SE" kern="100" dirty="0">
                <a:effectLst/>
              </a:rPr>
              <a:t>. </a:t>
            </a:r>
            <a:r>
              <a:rPr lang="sv-SE" kern="100" dirty="0">
                <a:solidFill>
                  <a:srgbClr val="000000"/>
                </a:solidFill>
              </a:rPr>
              <a:t> </a:t>
            </a:r>
            <a:endParaRPr lang="sv-SE" kern="100" dirty="0">
              <a:effectLst/>
            </a:endParaRPr>
          </a:p>
          <a:p>
            <a:pPr>
              <a:lnSpc>
                <a:spcPct val="107000"/>
              </a:lnSpc>
              <a:spcAft>
                <a:spcPts val="800"/>
              </a:spcAft>
            </a:pPr>
            <a:endParaRPr lang="sv-SE" kern="100" dirty="0">
              <a:ea typeface="Calibri"/>
              <a:cs typeface="Calibri"/>
            </a:endParaRPr>
          </a:p>
          <a:p>
            <a:r>
              <a:rPr lang="sv-SE" b="1" kern="100" err="1"/>
              <a:t>Leans</a:t>
            </a:r>
            <a:r>
              <a:rPr lang="sv-SE" b="1" kern="100" dirty="0"/>
              <a:t> principer</a:t>
            </a:r>
            <a:endParaRPr lang="sv-SE" kern="100" dirty="0"/>
          </a:p>
          <a:p>
            <a:r>
              <a:rPr lang="sv-SE" b="1" kern="100" dirty="0"/>
              <a:t>Standardiserat</a:t>
            </a:r>
            <a:r>
              <a:rPr lang="sv-SE" kern="100" dirty="0"/>
              <a:t> arbete är grunden för ständiga förbättringar</a:t>
            </a:r>
          </a:p>
          <a:p>
            <a:r>
              <a:rPr lang="sv-SE" kern="100" dirty="0"/>
              <a:t>Använd </a:t>
            </a:r>
            <a:r>
              <a:rPr lang="sv-SE" b="1" kern="100" dirty="0"/>
              <a:t>visuell styrning</a:t>
            </a:r>
            <a:r>
              <a:rPr lang="sv-SE" kern="100" dirty="0"/>
              <a:t> så att inga problem döljs. </a:t>
            </a:r>
          </a:p>
          <a:p>
            <a:r>
              <a:rPr lang="sv-SE" kern="100" dirty="0"/>
              <a:t>Fatta beslut långsamt och i </a:t>
            </a:r>
            <a:r>
              <a:rPr lang="sv-SE" b="1" kern="100" dirty="0"/>
              <a:t>samförstånd</a:t>
            </a:r>
            <a:r>
              <a:rPr lang="sv-SE" kern="100" dirty="0"/>
              <a:t>, överväg alla alternativ och genomför snabbt.</a:t>
            </a:r>
          </a:p>
          <a:p>
            <a:r>
              <a:rPr lang="sv-SE" kern="100" dirty="0"/>
              <a:t>Gå ut och se med egna ögon för att förstå problemet i grunden.</a:t>
            </a:r>
          </a:p>
          <a:p>
            <a:r>
              <a:rPr lang="sv-SE" kern="100" dirty="0"/>
              <a:t>Bli en lärande organisation genom att oförtröttligt reflektera och ständigt förbättra.</a:t>
            </a:r>
          </a:p>
          <a:p>
            <a:r>
              <a:rPr lang="sv-SE" kern="100" dirty="0"/>
              <a:t>Skapa en kultur där </a:t>
            </a:r>
            <a:r>
              <a:rPr lang="sv-SE" b="1" kern="100"/>
              <a:t>processerna</a:t>
            </a:r>
            <a:r>
              <a:rPr lang="sv-SE" b="1" kern="100" dirty="0"/>
              <a:t> stoppas</a:t>
            </a:r>
            <a:r>
              <a:rPr lang="sv-SE" kern="100" dirty="0"/>
              <a:t> för att lösa problem.</a:t>
            </a:r>
          </a:p>
          <a:p>
            <a:endParaRPr lang="sv-SE" dirty="0"/>
          </a:p>
        </p:txBody>
      </p:sp>
      <p:sp>
        <p:nvSpPr>
          <p:cNvPr id="4" name="Platshållare för bildnummer 3">
            <a:extLst>
              <a:ext uri="{FF2B5EF4-FFF2-40B4-BE49-F238E27FC236}">
                <a16:creationId xmlns:a16="http://schemas.microsoft.com/office/drawing/2014/main" id="{A1914C91-A486-FDC9-3B90-830F9CAA79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F7BF8A-7715-400F-BBF4-F9341909D0F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43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Lean </a:t>
            </a:r>
            <a:r>
              <a:rPr lang="en-US" dirty="0" err="1">
                <a:ea typeface="Calibri"/>
                <a:cs typeface="Calibri"/>
              </a:rPr>
              <a:t>Lantbruk</a:t>
            </a:r>
            <a:r>
              <a:rPr lang="en-US" dirty="0">
                <a:ea typeface="Calibri"/>
                <a:cs typeface="Calibri"/>
              </a:rPr>
              <a:t> </a:t>
            </a:r>
            <a:endParaRPr lang="en-US" dirty="0"/>
          </a:p>
          <a:p>
            <a:r>
              <a:rPr lang="en-US" dirty="0" err="1">
                <a:ea typeface="Calibri"/>
                <a:cs typeface="Calibri"/>
              </a:rPr>
              <a:t>Flera</a:t>
            </a:r>
            <a:r>
              <a:rPr lang="en-US" dirty="0">
                <a:ea typeface="Calibri"/>
                <a:cs typeface="Calibri"/>
              </a:rPr>
              <a:t> </a:t>
            </a:r>
            <a:r>
              <a:rPr lang="en-US" dirty="0" err="1">
                <a:ea typeface="Calibri"/>
                <a:cs typeface="Calibri"/>
              </a:rPr>
              <a:t>exempel</a:t>
            </a:r>
            <a:r>
              <a:rPr lang="en-US" dirty="0">
                <a:ea typeface="Calibri"/>
                <a:cs typeface="Calibri"/>
              </a:rPr>
              <a:t> </a:t>
            </a:r>
          </a:p>
          <a:p>
            <a:r>
              <a:rPr lang="en-US" dirty="0" err="1">
                <a:ea typeface="Calibri"/>
                <a:cs typeface="Calibri"/>
              </a:rPr>
              <a:t>Halmpanna</a:t>
            </a:r>
            <a:r>
              <a:rPr lang="en-US">
                <a:ea typeface="Calibri"/>
                <a:cs typeface="Calibri"/>
              </a:rPr>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42B1E-7AF1-4527-BAA8-FA3CE35E3B8B}" type="slidenum">
              <a:rPr lang="sv-SE" smtClean="0"/>
              <a:t>11</a:t>
            </a:fld>
            <a:endParaRPr lang="sv-SE"/>
          </a:p>
        </p:txBody>
      </p:sp>
    </p:spTree>
    <p:extLst>
      <p:ext uri="{BB962C8B-B14F-4D97-AF65-F5344CB8AC3E}">
        <p14:creationId xmlns:p14="http://schemas.microsoft.com/office/powerpoint/2010/main" val="3086226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ea typeface="Calibri"/>
                <a:cs typeface="Calibri"/>
              </a:rPr>
              <a:t>Se instruktion i körschema samt ta del av mall standardrutin – finns under stödmaterial på Kunskapsbanken under modulen "Rutin och stadarder". </a:t>
            </a:r>
            <a:endParaRPr lang="sv-SE" baseline="0"/>
          </a:p>
        </p:txBody>
      </p:sp>
      <p:sp>
        <p:nvSpPr>
          <p:cNvPr id="4" name="Platshållare för bildnummer 3"/>
          <p:cNvSpPr>
            <a:spLocks noGrp="1"/>
          </p:cNvSpPr>
          <p:nvPr>
            <p:ph type="sldNum" sz="quarter" idx="10"/>
          </p:nvPr>
        </p:nvSpPr>
        <p:spPr/>
        <p:txBody>
          <a:bodyPr/>
          <a:lstStyle/>
          <a:p>
            <a:fld id="{E1B93AAA-BB31-432F-A94B-AD5E90E2E3DE}" type="slidenum">
              <a:rPr lang="sv-SE" smtClean="0"/>
              <a:t>12</a:t>
            </a:fld>
            <a:endParaRPr lang="sv-SE"/>
          </a:p>
        </p:txBody>
      </p:sp>
    </p:spTree>
    <p:extLst>
      <p:ext uri="{BB962C8B-B14F-4D97-AF65-F5344CB8AC3E}">
        <p14:creationId xmlns:p14="http://schemas.microsoft.com/office/powerpoint/2010/main" val="1564148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kern="100" dirty="0"/>
              <a:t>Varför? </a:t>
            </a:r>
            <a:br>
              <a:rPr lang="sv-SE" kern="100" dirty="0">
                <a:cs typeface="+mn-lt"/>
              </a:rPr>
            </a:br>
            <a:r>
              <a:rPr lang="sv-SE" kern="100" dirty="0"/>
              <a:t>Att</a:t>
            </a:r>
            <a:r>
              <a:rPr lang="sv-SE" kern="100" dirty="0">
                <a:effectLst/>
              </a:rPr>
              <a:t> arbeta med rutiner och standarder </a:t>
            </a:r>
            <a:r>
              <a:rPr lang="sv-SE" kern="100" dirty="0"/>
              <a:t>innebär att man gör en överenskommelse om vad som är bästa kända sätt att “göra jobbet”, det blir vår rutin eller standard. Att vi gör på samma sätt där det är viktigt är en </a:t>
            </a:r>
            <a:r>
              <a:rPr lang="sv-SE" kern="100" dirty="0">
                <a:effectLst/>
              </a:rPr>
              <a:t>är en förutsättning för att </a:t>
            </a:r>
            <a:r>
              <a:rPr lang="sv-SE" kern="100" dirty="0"/>
              <a:t>utvärdera effekten av en</a:t>
            </a:r>
            <a:r>
              <a:rPr lang="sv-SE" kern="100" dirty="0">
                <a:solidFill>
                  <a:srgbClr val="000000"/>
                </a:solidFill>
              </a:rPr>
              <a:t> förändring, så </a:t>
            </a:r>
            <a:r>
              <a:rPr lang="sv-SE" kern="100" dirty="0">
                <a:effectLst/>
              </a:rPr>
              <a:t>att </a:t>
            </a:r>
            <a:r>
              <a:rPr lang="sv-SE" kern="100" dirty="0">
                <a:solidFill>
                  <a:srgbClr val="000000"/>
                </a:solidFill>
              </a:rPr>
              <a:t>vi kan se om den blir en förbättring</a:t>
            </a:r>
            <a:r>
              <a:rPr lang="sv-SE" kern="100" dirty="0">
                <a:effectLst/>
              </a:rPr>
              <a:t>. </a:t>
            </a:r>
            <a:r>
              <a:rPr lang="sv-SE" kern="100">
                <a:solidFill>
                  <a:srgbClr val="000000"/>
                </a:solidFill>
              </a:rPr>
              <a:t> Det är grunden för ständiga förbättringar. </a:t>
            </a:r>
            <a:endParaRPr lang="sv-SE" kern="100" dirty="0">
              <a:effectLst/>
            </a:endParaRPr>
          </a:p>
          <a:p>
            <a:pPr>
              <a:lnSpc>
                <a:spcPct val="107000"/>
              </a:lnSpc>
              <a:spcAft>
                <a:spcPts val="800"/>
              </a:spcAft>
            </a:pPr>
            <a:endParaRPr lang="sv-SE" kern="100" dirty="0">
              <a:ea typeface="Calibri"/>
              <a:cs typeface="Calibri"/>
            </a:endParaRPr>
          </a:p>
          <a:p>
            <a:r>
              <a:rPr lang="sv-SE" b="1" kern="100" err="1"/>
              <a:t>Leans</a:t>
            </a:r>
            <a:r>
              <a:rPr lang="sv-SE" b="1" kern="100" dirty="0"/>
              <a:t> principer</a:t>
            </a:r>
            <a:endParaRPr lang="sv-SE" kern="100" dirty="0"/>
          </a:p>
          <a:p>
            <a:r>
              <a:rPr lang="sv-SE" b="1" kern="100" dirty="0"/>
              <a:t>Standardiserat</a:t>
            </a:r>
            <a:r>
              <a:rPr lang="sv-SE" kern="100" dirty="0"/>
              <a:t> arbete är grunden för ständiga förbättringar</a:t>
            </a:r>
          </a:p>
          <a:p>
            <a:r>
              <a:rPr lang="sv-SE" kern="100" dirty="0"/>
              <a:t>Använd </a:t>
            </a:r>
            <a:r>
              <a:rPr lang="sv-SE" b="1" kern="100" dirty="0"/>
              <a:t>visuell styrning</a:t>
            </a:r>
            <a:r>
              <a:rPr lang="sv-SE" kern="100" dirty="0"/>
              <a:t> så att inga problem döljs. </a:t>
            </a:r>
          </a:p>
          <a:p>
            <a:r>
              <a:rPr lang="sv-SE" kern="100" dirty="0"/>
              <a:t>Fatta beslut långsamt och i </a:t>
            </a:r>
            <a:r>
              <a:rPr lang="sv-SE" b="1" kern="100" dirty="0"/>
              <a:t>samförstånd</a:t>
            </a:r>
            <a:r>
              <a:rPr lang="sv-SE" kern="100" dirty="0"/>
              <a:t>, överväg alla alternativ och genomför snabbt.</a:t>
            </a:r>
          </a:p>
          <a:p>
            <a:r>
              <a:rPr lang="sv-SE" kern="100" dirty="0"/>
              <a:t>Gå ut och se med egna ögon för att förstå problemet i grunden.</a:t>
            </a:r>
          </a:p>
          <a:p>
            <a:r>
              <a:rPr lang="sv-SE" kern="100" dirty="0"/>
              <a:t>Bli en lärande organisation genom att oförtröttligt reflektera och ständigt förbättra.</a:t>
            </a:r>
          </a:p>
          <a:p>
            <a:r>
              <a:rPr lang="sv-SE" kern="100" dirty="0"/>
              <a:t>Skapa en kultur där </a:t>
            </a:r>
            <a:r>
              <a:rPr lang="sv-SE" b="1" kern="100"/>
              <a:t>processerna</a:t>
            </a:r>
            <a:r>
              <a:rPr lang="sv-SE" b="1" kern="100" dirty="0"/>
              <a:t> stoppas</a:t>
            </a:r>
            <a:r>
              <a:rPr lang="sv-SE" kern="100" dirty="0"/>
              <a:t> för att lösa problem.</a:t>
            </a:r>
          </a:p>
          <a:p>
            <a:pPr>
              <a:lnSpc>
                <a:spcPct val="107000"/>
              </a:lnSpc>
              <a:spcAft>
                <a:spcPts val="800"/>
              </a:spcAft>
            </a:pPr>
            <a:endParaRPr lang="sv-SE" kern="100" dirty="0">
              <a:ea typeface="Calibri" panose="020F0502020204030204"/>
              <a:cs typeface="Calibri" panose="020F0502020204030204"/>
            </a:endParaRPr>
          </a:p>
          <a:p>
            <a:endParaRPr lang="sv-SE" dirty="0">
              <a:ea typeface="Calibri" panose="020F0502020204030204"/>
              <a:cs typeface="Calibri" panose="020F0502020204030204"/>
            </a:endParaRPr>
          </a:p>
        </p:txBody>
      </p:sp>
      <p:sp>
        <p:nvSpPr>
          <p:cNvPr id="4" name="Platshållare för bildnummer 3"/>
          <p:cNvSpPr>
            <a:spLocks noGrp="1"/>
          </p:cNvSpPr>
          <p:nvPr>
            <p:ph type="sldNum" sz="quarter" idx="5"/>
          </p:nvPr>
        </p:nvSpPr>
        <p:spPr/>
        <p:txBody>
          <a:bodyPr/>
          <a:lstStyle/>
          <a:p>
            <a:fld id="{1A542B1E-7AF1-4527-BAA8-FA3CE35E3B8B}" type="slidenum">
              <a:rPr lang="sv-SE" smtClean="0"/>
              <a:t>2</a:t>
            </a:fld>
            <a:endParaRPr lang="sv-SE"/>
          </a:p>
        </p:txBody>
      </p:sp>
    </p:spTree>
    <p:extLst>
      <p:ext uri="{BB962C8B-B14F-4D97-AF65-F5344CB8AC3E}">
        <p14:creationId xmlns:p14="http://schemas.microsoft.com/office/powerpoint/2010/main" val="239694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84BB0-F0AE-630D-EA13-572B2BFEE86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B5258F0-54D2-8284-B528-9610694ED52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9241415-E0C7-50BB-EAD6-20FC007AD8A8}"/>
              </a:ext>
            </a:extLst>
          </p:cNvPr>
          <p:cNvSpPr>
            <a:spLocks noGrp="1"/>
          </p:cNvSpPr>
          <p:nvPr>
            <p:ph type="body" idx="1"/>
          </p:nvPr>
        </p:nvSpPr>
        <p:spPr/>
        <p:txBody>
          <a:bodyPr/>
          <a:lstStyle/>
          <a:p>
            <a:pPr>
              <a:lnSpc>
                <a:spcPct val="107000"/>
              </a:lnSpc>
              <a:spcAft>
                <a:spcPts val="800"/>
              </a:spcAft>
            </a:pPr>
            <a:r>
              <a:rPr lang="sv-SE" sz="1800" kern="100">
                <a:latin typeface="Calibri"/>
                <a:ea typeface="Times New Roman" panose="02020603050405020304" pitchFamily="18" charset="0"/>
                <a:cs typeface="Calibri"/>
              </a:rPr>
              <a:t>Vad? </a:t>
            </a:r>
            <a:endParaRPr lang="sv-SE" sz="1800" kern="100">
              <a:latin typeface="Times New Roman"/>
              <a:ea typeface="Calibri" panose="020F0502020204030204" pitchFamily="34" charset="0"/>
              <a:cs typeface="Calibri"/>
            </a:endParaRPr>
          </a:p>
          <a:p>
            <a:pPr>
              <a:lnSpc>
                <a:spcPct val="107000"/>
              </a:lnSpc>
              <a:spcAft>
                <a:spcPts val="800"/>
              </a:spcAft>
            </a:pPr>
            <a:r>
              <a:rPr lang="sv-SE" sz="1800" kern="100">
                <a:latin typeface="Calibri"/>
                <a:ea typeface="Times New Roman" panose="02020603050405020304" pitchFamily="18" charset="0"/>
                <a:cs typeface="Calibri"/>
              </a:rPr>
              <a:t>Att</a:t>
            </a:r>
            <a:r>
              <a:rPr lang="sv-SE" sz="1800" kern="100">
                <a:effectLst/>
                <a:latin typeface="Calibri"/>
                <a:ea typeface="Times New Roman" panose="02020603050405020304" pitchFamily="18" charset="0"/>
                <a:cs typeface="Calibri"/>
              </a:rPr>
              <a:t> arbeta med rutiner och standarder är en förutsättning för att kunna arbeta med ständiga förbättringar. Rutiner och standarder underlättar för nyanställda att komma in i verksamheten och gör det lättare att upptäcka fel. </a:t>
            </a:r>
            <a:endParaRPr lang="sv-SE" sz="1800" kern="100">
              <a:effectLst/>
              <a:latin typeface="Times New Roman"/>
              <a:ea typeface="Calibri" panose="020F0502020204030204" pitchFamily="34" charset="0"/>
              <a:cs typeface="Times New Roman"/>
            </a:endParaRPr>
          </a:p>
          <a:p>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solidFill>
                  <a:schemeClr val="tx1"/>
                </a:solidFill>
              </a:rPr>
              <a:t>Standard = Det överenskomna, bästa och effektivaste sättet att just nu utföra ett arbetsmoment.</a:t>
            </a:r>
          </a:p>
          <a:p>
            <a:endParaRPr lang="sv-SE"/>
          </a:p>
        </p:txBody>
      </p:sp>
      <p:sp>
        <p:nvSpPr>
          <p:cNvPr id="4" name="Platshållare för bildnummer 3">
            <a:extLst>
              <a:ext uri="{FF2B5EF4-FFF2-40B4-BE49-F238E27FC236}">
                <a16:creationId xmlns:a16="http://schemas.microsoft.com/office/drawing/2014/main" id="{5F5EDD93-55F9-C151-A97F-ABD3F0E6E37C}"/>
              </a:ext>
            </a:extLst>
          </p:cNvPr>
          <p:cNvSpPr>
            <a:spLocks noGrp="1"/>
          </p:cNvSpPr>
          <p:nvPr>
            <p:ph type="sldNum" sz="quarter" idx="5"/>
          </p:nvPr>
        </p:nvSpPr>
        <p:spPr/>
        <p:txBody>
          <a:bodyPr/>
          <a:lstStyle/>
          <a:p>
            <a:fld id="{1A542B1E-7AF1-4527-BAA8-FA3CE35E3B8B}" type="slidenum">
              <a:rPr lang="sv-SE" smtClean="0"/>
              <a:t>3</a:t>
            </a:fld>
            <a:endParaRPr lang="sv-SE"/>
          </a:p>
        </p:txBody>
      </p:sp>
    </p:spTree>
    <p:extLst>
      <p:ext uri="{BB962C8B-B14F-4D97-AF65-F5344CB8AC3E}">
        <p14:creationId xmlns:p14="http://schemas.microsoft.com/office/powerpoint/2010/main" val="749263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542B1E-7AF1-4527-BAA8-FA3CE35E3B8B}" type="slidenum">
              <a:rPr lang="sv-SE" smtClean="0"/>
              <a:t>4</a:t>
            </a:fld>
            <a:endParaRPr lang="sv-SE"/>
          </a:p>
        </p:txBody>
      </p:sp>
    </p:spTree>
    <p:extLst>
      <p:ext uri="{BB962C8B-B14F-4D97-AF65-F5344CB8AC3E}">
        <p14:creationId xmlns:p14="http://schemas.microsoft.com/office/powerpoint/2010/main" val="3814210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sz="1200" kern="100">
                <a:effectLst/>
                <a:latin typeface="Calibri"/>
                <a:ea typeface="Times New Roman" panose="02020603050405020304" pitchFamily="18" charset="0"/>
                <a:cs typeface="Calibri"/>
              </a:rPr>
              <a:t>En standard är grunden för förbättringar. </a:t>
            </a:r>
            <a:br>
              <a:rPr lang="sv-SE" kern="100" dirty="0">
                <a:latin typeface="Calibri"/>
                <a:ea typeface="Times New Roman" panose="02020603050405020304" pitchFamily="18" charset="0"/>
                <a:cs typeface="Calibri"/>
              </a:rPr>
            </a:br>
            <a:r>
              <a:rPr lang="sv-SE" sz="1200" kern="100">
                <a:effectLst/>
                <a:latin typeface="Calibri"/>
                <a:ea typeface="Times New Roman" panose="02020603050405020304" pitchFamily="18" charset="0"/>
                <a:cs typeface="Calibri"/>
              </a:rPr>
              <a:t>Om inte alla är överens om hur arbetsmomentet ska utföras så har man ingen utgångsnivå att förbättra ifrån. </a:t>
            </a:r>
          </a:p>
          <a:p>
            <a:r>
              <a:rPr lang="sv-SE" kern="100">
                <a:cs typeface="Calibri"/>
              </a:rPr>
              <a:t>Målsättning att det ska vara lätt att göra rätt oavsett vem som utför uppgiften. </a:t>
            </a:r>
            <a:endParaRPr lang="sv-SE" kern="100" dirty="0">
              <a:cs typeface="Calibri"/>
            </a:endParaRPr>
          </a:p>
          <a:p>
            <a:endParaRPr lang="sv-SE">
              <a:ea typeface="Calibri" panose="020F0502020204030204"/>
              <a:cs typeface="Calibri" panose="020F0502020204030204"/>
            </a:endParaRPr>
          </a:p>
        </p:txBody>
      </p:sp>
      <p:sp>
        <p:nvSpPr>
          <p:cNvPr id="4" name="Platshållare för bildnummer 3"/>
          <p:cNvSpPr>
            <a:spLocks noGrp="1"/>
          </p:cNvSpPr>
          <p:nvPr>
            <p:ph type="sldNum" sz="quarter" idx="10"/>
          </p:nvPr>
        </p:nvSpPr>
        <p:spPr/>
        <p:txBody>
          <a:bodyPr/>
          <a:lstStyle/>
          <a:p>
            <a:fld id="{9BE6C8C2-1B12-4B61-881C-49440430CB73}" type="slidenum">
              <a:rPr lang="sv-SE" smtClean="0"/>
              <a:t>6</a:t>
            </a:fld>
            <a:endParaRPr lang="sv-SE"/>
          </a:p>
        </p:txBody>
      </p:sp>
    </p:spTree>
    <p:extLst>
      <p:ext uri="{BB962C8B-B14F-4D97-AF65-F5344CB8AC3E}">
        <p14:creationId xmlns:p14="http://schemas.microsoft.com/office/powerpoint/2010/main" val="1130199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err="1">
                <a:cs typeface="Calibri"/>
              </a:rPr>
              <a:t>Exempelbild</a:t>
            </a:r>
            <a:r>
              <a:rPr lang="en-US" dirty="0">
                <a:cs typeface="Calibri"/>
              </a:rPr>
              <a:t> </a:t>
            </a:r>
            <a:r>
              <a:rPr lang="en-US" dirty="0" err="1">
                <a:cs typeface="Calibri"/>
              </a:rPr>
              <a:t>från</a:t>
            </a:r>
            <a:r>
              <a:rPr lang="en-US" dirty="0">
                <a:cs typeface="Calibri"/>
              </a:rPr>
              <a:t> Lean </a:t>
            </a:r>
            <a:r>
              <a:rPr lang="en-US" dirty="0" err="1">
                <a:cs typeface="Calibri"/>
              </a:rPr>
              <a:t>Lantbruk</a:t>
            </a:r>
            <a:r>
              <a:rPr lang="en-US" dirty="0">
                <a:cs typeface="Calibri"/>
              </a:rPr>
              <a:t> - </a:t>
            </a:r>
            <a:r>
              <a:rPr lang="en-US" dirty="0" err="1">
                <a:cs typeface="Calibri"/>
              </a:rPr>
              <a:t>arbetsbänk</a:t>
            </a:r>
            <a:r>
              <a:rPr lang="en-US" dirty="0">
                <a:cs typeface="Calibri"/>
              </a:rPr>
              <a:t> </a:t>
            </a:r>
            <a:r>
              <a:rPr lang="en-US" dirty="0" err="1">
                <a:cs typeface="Calibri"/>
              </a:rPr>
              <a:t>mjölkproduktion</a:t>
            </a:r>
            <a:r>
              <a:rPr lang="en-US" dirty="0">
                <a:cs typeface="Calibri"/>
              </a:rPr>
              <a:t> , med </a:t>
            </a:r>
            <a:r>
              <a:rPr lang="en-US" dirty="0" err="1">
                <a:cs typeface="Calibri"/>
              </a:rPr>
              <a:t>mål</a:t>
            </a:r>
            <a:r>
              <a:rPr lang="en-US" dirty="0">
                <a:cs typeface="Calibri"/>
              </a:rPr>
              <a:t> </a:t>
            </a:r>
            <a:r>
              <a:rPr lang="en-US" dirty="0" err="1">
                <a:cs typeface="Calibri"/>
              </a:rPr>
              <a:t>att</a:t>
            </a:r>
            <a:r>
              <a:rPr lang="en-US" dirty="0">
                <a:cs typeface="Calibri"/>
              </a:rPr>
              <a:t> </a:t>
            </a:r>
            <a:r>
              <a:rPr lang="en-US" dirty="0" err="1">
                <a:cs typeface="Calibri"/>
              </a:rPr>
              <a:t>säkerställa</a:t>
            </a:r>
            <a:r>
              <a:rPr lang="en-US" dirty="0">
                <a:cs typeface="Calibri"/>
              </a:rPr>
              <a:t> </a:t>
            </a:r>
            <a:r>
              <a:rPr lang="en-US" dirty="0" err="1">
                <a:cs typeface="Calibri"/>
              </a:rPr>
              <a:t>att</a:t>
            </a:r>
            <a:r>
              <a:rPr lang="en-US" dirty="0">
                <a:cs typeface="Calibri"/>
              </a:rPr>
              <a:t> det </a:t>
            </a:r>
            <a:r>
              <a:rPr lang="en-US" dirty="0" err="1">
                <a:cs typeface="Calibri"/>
              </a:rPr>
              <a:t>ständigt</a:t>
            </a:r>
            <a:r>
              <a:rPr lang="en-US" dirty="0">
                <a:cs typeface="Calibri"/>
              </a:rPr>
              <a:t> </a:t>
            </a:r>
            <a:r>
              <a:rPr lang="en-US" dirty="0" err="1">
                <a:cs typeface="Calibri"/>
              </a:rPr>
              <a:t>håller</a:t>
            </a:r>
            <a:r>
              <a:rPr lang="en-US" dirty="0">
                <a:cs typeface="Calibri"/>
              </a:rPr>
              <a:t> </a:t>
            </a:r>
            <a:r>
              <a:rPr lang="en-US" dirty="0" err="1">
                <a:cs typeface="Calibri"/>
              </a:rPr>
              <a:t>samma</a:t>
            </a:r>
            <a:r>
              <a:rPr lang="en-US" dirty="0">
                <a:cs typeface="Calibri"/>
              </a:rPr>
              <a:t> </a:t>
            </a:r>
            <a:r>
              <a:rPr lang="en-US" dirty="0" err="1">
                <a:cs typeface="Calibri"/>
              </a:rPr>
              <a:t>ivå</a:t>
            </a:r>
            <a:r>
              <a:rPr lang="en-US" dirty="0">
                <a:cs typeface="Calibri"/>
              </a:rPr>
              <a:t> </a:t>
            </a:r>
            <a:r>
              <a:rPr lang="en-US" dirty="0" err="1">
                <a:cs typeface="Calibri"/>
              </a:rPr>
              <a:t>på</a:t>
            </a:r>
            <a:r>
              <a:rPr lang="en-US" dirty="0">
                <a:cs typeface="Calibri"/>
              </a:rPr>
              <a:t> </a:t>
            </a:r>
            <a:r>
              <a:rPr lang="en-US" dirty="0" err="1">
                <a:cs typeface="Calibri"/>
              </a:rPr>
              <a:t>ordning</a:t>
            </a:r>
            <a:r>
              <a:rPr lang="en-US" dirty="0">
                <a:cs typeface="Calibri"/>
              </a:rPr>
              <a:t> och </a:t>
            </a:r>
            <a:r>
              <a:rPr lang="en-US" dirty="0" err="1">
                <a:cs typeface="Calibri"/>
              </a:rPr>
              <a:t>reda</a:t>
            </a:r>
            <a:r>
              <a:rPr lang="en-US" dirty="0">
                <a:cs typeface="Calibri"/>
              </a:rPr>
              <a:t>, var </a:t>
            </a:r>
            <a:r>
              <a:rPr lang="en-US" dirty="0" err="1">
                <a:cs typeface="Calibri"/>
              </a:rPr>
              <a:t>sak</a:t>
            </a:r>
            <a:r>
              <a:rPr lang="en-US" dirty="0">
                <a:cs typeface="Calibri"/>
              </a:rPr>
              <a:t> </a:t>
            </a:r>
            <a:r>
              <a:rPr lang="en-US" dirty="0" err="1">
                <a:cs typeface="Calibri"/>
              </a:rPr>
              <a:t>på</a:t>
            </a:r>
            <a:r>
              <a:rPr lang="en-US" dirty="0">
                <a:cs typeface="Calibri"/>
              </a:rPr>
              <a:t> sin plats </a:t>
            </a:r>
            <a:r>
              <a:rPr lang="en-US" dirty="0" err="1">
                <a:cs typeface="Calibri"/>
              </a:rPr>
              <a:t>samt</a:t>
            </a:r>
            <a:r>
              <a:rPr lang="en-US" dirty="0">
                <a:cs typeface="Calibri"/>
              </a:rPr>
              <a:t> </a:t>
            </a:r>
            <a:r>
              <a:rPr lang="en-US" dirty="0" err="1">
                <a:cs typeface="Calibri"/>
              </a:rPr>
              <a:t>sköts</a:t>
            </a:r>
            <a:r>
              <a:rPr lang="en-US" dirty="0">
                <a:cs typeface="Calibri"/>
              </a:rPr>
              <a:t> </a:t>
            </a:r>
            <a:r>
              <a:rPr lang="en-US" dirty="0" err="1">
                <a:cs typeface="Calibri"/>
              </a:rPr>
              <a:t>på</a:t>
            </a:r>
            <a:r>
              <a:rPr lang="en-US" dirty="0">
                <a:cs typeface="Calibri"/>
              </a:rPr>
              <a:t> </a:t>
            </a:r>
            <a:r>
              <a:rPr lang="en-US" dirty="0" err="1">
                <a:cs typeface="Calibri"/>
              </a:rPr>
              <a:t>rätt</a:t>
            </a:r>
            <a:r>
              <a:rPr lang="en-US" dirty="0">
                <a:cs typeface="Calibri"/>
              </a:rPr>
              <a:t> </a:t>
            </a:r>
            <a:r>
              <a:rPr lang="en-US" dirty="0" err="1">
                <a:cs typeface="Calibri"/>
              </a:rPr>
              <a:t>sätt</a:t>
            </a:r>
            <a:r>
              <a:rPr lang="en-US" dirty="0">
                <a:cs typeface="Calibri"/>
              </a:rPr>
              <a:t> . </a:t>
            </a:r>
            <a:r>
              <a:rPr lang="en-US" dirty="0" err="1">
                <a:cs typeface="Calibri"/>
              </a:rPr>
              <a:t>Gemensamt</a:t>
            </a:r>
            <a:r>
              <a:rPr lang="en-US" dirty="0">
                <a:cs typeface="Calibri"/>
              </a:rPr>
              <a:t> </a:t>
            </a:r>
            <a:r>
              <a:rPr lang="en-US" dirty="0" err="1">
                <a:cs typeface="Calibri"/>
              </a:rPr>
              <a:t>framtagen</a:t>
            </a:r>
            <a:r>
              <a:rPr lang="en-US" dirty="0">
                <a:cs typeface="Calibri"/>
              </a:rPr>
              <a:t> standard </a:t>
            </a:r>
            <a:r>
              <a:rPr lang="en-US" dirty="0" err="1">
                <a:cs typeface="Calibri"/>
              </a:rPr>
              <a:t>så</a:t>
            </a:r>
            <a:r>
              <a:rPr lang="en-US" dirty="0">
                <a:cs typeface="Calibri"/>
              </a:rPr>
              <a:t> </a:t>
            </a:r>
            <a:r>
              <a:rPr lang="en-US" dirty="0" err="1">
                <a:cs typeface="Calibri"/>
              </a:rPr>
              <a:t>lätt</a:t>
            </a:r>
            <a:r>
              <a:rPr lang="en-US" dirty="0">
                <a:cs typeface="Calibri"/>
              </a:rPr>
              <a:t> </a:t>
            </a:r>
            <a:r>
              <a:rPr lang="en-US" dirty="0" err="1">
                <a:cs typeface="Calibri"/>
              </a:rPr>
              <a:t>att</a:t>
            </a:r>
            <a:r>
              <a:rPr lang="en-US" dirty="0">
                <a:cs typeface="Calibri"/>
              </a:rPr>
              <a:t> </a:t>
            </a:r>
            <a:r>
              <a:rPr lang="en-US" dirty="0" err="1">
                <a:cs typeface="Calibri"/>
              </a:rPr>
              <a:t>göra</a:t>
            </a:r>
            <a:r>
              <a:rPr lang="en-US" dirty="0">
                <a:cs typeface="Calibri"/>
              </a:rPr>
              <a:t> </a:t>
            </a:r>
            <a:r>
              <a:rPr lang="en-US" dirty="0" err="1">
                <a:cs typeface="Calibri"/>
              </a:rPr>
              <a:t>rätt</a:t>
            </a:r>
            <a:r>
              <a:rPr lang="en-US" dirty="0">
                <a:cs typeface="Calibri"/>
              </a:rPr>
              <a:t> </a:t>
            </a:r>
            <a:r>
              <a:rPr lang="en-US" dirty="0" err="1">
                <a:cs typeface="Calibri"/>
              </a:rPr>
              <a:t>oavsett</a:t>
            </a:r>
            <a:r>
              <a:rPr lang="en-US" dirty="0">
                <a:cs typeface="Calibri"/>
              </a:rPr>
              <a:t> </a:t>
            </a:r>
            <a:r>
              <a:rPr lang="en-US" dirty="0" err="1">
                <a:cs typeface="Calibri"/>
              </a:rPr>
              <a:t>vem</a:t>
            </a:r>
            <a:r>
              <a:rPr lang="en-US" dirty="0">
                <a:cs typeface="Calibri"/>
              </a:rPr>
              <a:t> </a:t>
            </a:r>
            <a:r>
              <a:rPr lang="en-US" dirty="0" err="1">
                <a:cs typeface="Calibri"/>
              </a:rPr>
              <a:t>som</a:t>
            </a:r>
            <a:r>
              <a:rPr lang="en-US" dirty="0">
                <a:cs typeface="Calibri"/>
              </a:rPr>
              <a:t> </a:t>
            </a:r>
            <a:r>
              <a:rPr lang="en-US">
                <a:cs typeface="Calibri"/>
              </a:rPr>
              <a:t>arbetar. </a:t>
            </a:r>
            <a:endParaRPr lang="en-US" dirty="0">
              <a:cs typeface="Calibri"/>
            </a:endParaRPr>
          </a:p>
        </p:txBody>
      </p:sp>
      <p:sp>
        <p:nvSpPr>
          <p:cNvPr id="4" name="Platshållare för bildnummer 3"/>
          <p:cNvSpPr>
            <a:spLocks noGrp="1"/>
          </p:cNvSpPr>
          <p:nvPr>
            <p:ph type="sldNum" sz="quarter" idx="5"/>
          </p:nvPr>
        </p:nvSpPr>
        <p:spPr/>
        <p:txBody>
          <a:bodyPr/>
          <a:lstStyle/>
          <a:p>
            <a:fld id="{52F7BF8A-7715-400F-BBF4-F9341909D0F1}" type="slidenum">
              <a:rPr lang="sv-SE" smtClean="0"/>
              <a:t>7</a:t>
            </a:fld>
            <a:endParaRPr lang="sv-SE"/>
          </a:p>
        </p:txBody>
      </p:sp>
    </p:spTree>
    <p:extLst>
      <p:ext uri="{BB962C8B-B14F-4D97-AF65-F5344CB8AC3E}">
        <p14:creationId xmlns:p14="http://schemas.microsoft.com/office/powerpoint/2010/main" val="1301953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 från </a:t>
            </a:r>
            <a:r>
              <a:rPr lang="sv-SE" dirty="0" err="1"/>
              <a:t>Lean</a:t>
            </a:r>
            <a:r>
              <a:rPr lang="sv-SE" dirty="0"/>
              <a:t> Lantbruk </a:t>
            </a:r>
            <a:br>
              <a:rPr lang="sv-SE" dirty="0">
                <a:cs typeface="+mn-lt"/>
              </a:rPr>
            </a:br>
            <a:r>
              <a:rPr lang="sv-SE"/>
              <a:t>Mjölkgård </a:t>
            </a:r>
            <a:endParaRPr lang="sv-SE" dirty="0"/>
          </a:p>
          <a:p>
            <a:r>
              <a:rPr lang="sv-SE"/>
              <a:t>Morgonrutin </a:t>
            </a:r>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1A542B1E-7AF1-4527-BAA8-FA3CE35E3B8B}" type="slidenum">
              <a:rPr lang="sv-SE" smtClean="0"/>
              <a:t>8</a:t>
            </a:fld>
            <a:endParaRPr lang="sv-SE"/>
          </a:p>
        </p:txBody>
      </p:sp>
    </p:spTree>
    <p:extLst>
      <p:ext uri="{BB962C8B-B14F-4D97-AF65-F5344CB8AC3E}">
        <p14:creationId xmlns:p14="http://schemas.microsoft.com/office/powerpoint/2010/main" val="2406755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 från </a:t>
            </a:r>
            <a:r>
              <a:rPr lang="sv-SE" err="1"/>
              <a:t>Lean</a:t>
            </a:r>
            <a:r>
              <a:rPr lang="sv-SE" dirty="0"/>
              <a:t> Lantbruk </a:t>
            </a:r>
          </a:p>
          <a:p>
            <a:r>
              <a:rPr lang="sv-SE"/>
              <a:t>Växtodlingsgård </a:t>
            </a:r>
          </a:p>
          <a:p>
            <a:r>
              <a:rPr lang="sv-SE"/>
              <a:t>Rutin arbetsbredde till GPS </a:t>
            </a:r>
          </a:p>
          <a:p>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1A542B1E-7AF1-4527-BAA8-FA3CE35E3B8B}" type="slidenum">
              <a:rPr lang="sv-SE" smtClean="0"/>
              <a:t>9</a:t>
            </a:fld>
            <a:endParaRPr lang="sv-SE"/>
          </a:p>
        </p:txBody>
      </p:sp>
    </p:spTree>
    <p:extLst>
      <p:ext uri="{BB962C8B-B14F-4D97-AF65-F5344CB8AC3E}">
        <p14:creationId xmlns:p14="http://schemas.microsoft.com/office/powerpoint/2010/main" val="2127454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Flera exempel </a:t>
            </a:r>
            <a:endParaRPr lang="en-US"/>
          </a:p>
          <a:p>
            <a:r>
              <a:rPr lang="sv-SE" dirty="0"/>
              <a:t>Växtodling </a:t>
            </a:r>
            <a:br>
              <a:rPr lang="sv-SE" dirty="0">
                <a:cs typeface="+mn-lt"/>
              </a:rPr>
            </a:br>
            <a:r>
              <a:rPr lang="sv-SE"/>
              <a:t>Standardmall, förklaring med ord och bild, kan vara foton eller illustrationer</a:t>
            </a:r>
          </a:p>
        </p:txBody>
      </p:sp>
      <p:sp>
        <p:nvSpPr>
          <p:cNvPr id="4" name="Platshållare för bildnummer 3"/>
          <p:cNvSpPr>
            <a:spLocks noGrp="1"/>
          </p:cNvSpPr>
          <p:nvPr>
            <p:ph type="sldNum" sz="quarter" idx="5"/>
          </p:nvPr>
        </p:nvSpPr>
        <p:spPr/>
        <p:txBody>
          <a:bodyPr/>
          <a:lstStyle/>
          <a:p>
            <a:fld id="{1A542B1E-7AF1-4527-BAA8-FA3CE35E3B8B}" type="slidenum">
              <a:rPr lang="sv-SE" smtClean="0"/>
              <a:t>10</a:t>
            </a:fld>
            <a:endParaRPr lang="sv-SE"/>
          </a:p>
        </p:txBody>
      </p:sp>
    </p:spTree>
    <p:extLst>
      <p:ext uri="{BB962C8B-B14F-4D97-AF65-F5344CB8AC3E}">
        <p14:creationId xmlns:p14="http://schemas.microsoft.com/office/powerpoint/2010/main" val="23374529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5" name="Rektangel 4"/>
          <p:cNvSpPr/>
          <p:nvPr userDrawn="1"/>
        </p:nvSpPr>
        <p:spPr>
          <a:xfrm>
            <a:off x="0" y="0"/>
            <a:ext cx="9144000" cy="6858000"/>
          </a:xfrm>
          <a:prstGeom prst="rect">
            <a:avLst/>
          </a:prstGeom>
          <a:solidFill>
            <a:srgbClr val="98B5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2" name="Bildobjekt 1" descr="LEAN_LANTBRUK_logo_devis_sv.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8183" y="2477545"/>
            <a:ext cx="4987636" cy="1396538"/>
          </a:xfrm>
          <a:prstGeom prst="rect">
            <a:avLst/>
          </a:prstGeom>
        </p:spPr>
      </p:pic>
      <p:pic>
        <p:nvPicPr>
          <p:cNvPr id="3" name="Bildobjekt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8328" y="5319581"/>
            <a:ext cx="847344" cy="826008"/>
          </a:xfrm>
          <a:prstGeom prst="rect">
            <a:avLst/>
          </a:prstGeom>
        </p:spPr>
      </p:pic>
    </p:spTree>
    <p:extLst>
      <p:ext uri="{BB962C8B-B14F-4D97-AF65-F5344CB8AC3E}">
        <p14:creationId xmlns:p14="http://schemas.microsoft.com/office/powerpoint/2010/main" val="2050243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teckning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94E1DE-A3B7-A297-0BBA-32295986D9B2}"/>
              </a:ext>
            </a:extLst>
          </p:cNvPr>
          <p:cNvSpPr>
            <a:spLocks noGrp="1"/>
          </p:cNvSpPr>
          <p:nvPr>
            <p:ph type="title" hasCustomPrompt="1"/>
          </p:nvPr>
        </p:nvSpPr>
        <p:spPr>
          <a:xfrm>
            <a:off x="764629" y="388886"/>
            <a:ext cx="7792285" cy="599089"/>
          </a:xfrm>
        </p:spPr>
        <p:txBody>
          <a:bodyPr anchor="t"/>
          <a:lstStyle/>
          <a:p>
            <a:r>
              <a:rPr lang="sv-SE"/>
              <a:t>Dina anteckningar</a:t>
            </a:r>
          </a:p>
        </p:txBody>
      </p:sp>
      <p:sp>
        <p:nvSpPr>
          <p:cNvPr id="4" name="textruta 3">
            <a:extLst>
              <a:ext uri="{FF2B5EF4-FFF2-40B4-BE49-F238E27FC236}">
                <a16:creationId xmlns:a16="http://schemas.microsoft.com/office/drawing/2014/main" id="{B3FF6C39-2341-31DC-B541-706BA6BDA642}"/>
              </a:ext>
            </a:extLst>
          </p:cNvPr>
          <p:cNvSpPr txBox="1"/>
          <p:nvPr userDrawn="1"/>
        </p:nvSpPr>
        <p:spPr>
          <a:xfrm>
            <a:off x="323193" y="525517"/>
            <a:ext cx="0" cy="0"/>
          </a:xfrm>
          <a:prstGeom prst="rect">
            <a:avLst/>
          </a:prstGeom>
          <a:noFill/>
        </p:spPr>
        <p:txBody>
          <a:bodyPr wrap="none" lIns="0" tIns="0" rIns="0" bIns="0" rtlCol="0">
            <a:noAutofit/>
          </a:bodyPr>
          <a:lstStyle/>
          <a:p>
            <a:pPr algn="l">
              <a:lnSpc>
                <a:spcPts val="1688"/>
              </a:lnSpc>
            </a:pPr>
            <a:endParaRPr lang="sv-SE" sz="1350"/>
          </a:p>
        </p:txBody>
      </p:sp>
      <p:sp>
        <p:nvSpPr>
          <p:cNvPr id="6" name="Platshållare för text 8">
            <a:extLst>
              <a:ext uri="{FF2B5EF4-FFF2-40B4-BE49-F238E27FC236}">
                <a16:creationId xmlns:a16="http://schemas.microsoft.com/office/drawing/2014/main" id="{F62E1B40-F613-6DBE-0268-75C17F918BD8}"/>
              </a:ext>
            </a:extLst>
          </p:cNvPr>
          <p:cNvSpPr>
            <a:spLocks noGrp="1"/>
          </p:cNvSpPr>
          <p:nvPr>
            <p:ph type="body" sz="quarter" idx="11" hasCustomPrompt="1"/>
          </p:nvPr>
        </p:nvSpPr>
        <p:spPr>
          <a:xfrm>
            <a:off x="575074" y="5791060"/>
            <a:ext cx="7981841" cy="565200"/>
          </a:xfrm>
        </p:spPr>
        <p:txBody>
          <a:bodyPr anchor="ctr"/>
          <a:lstStyle>
            <a:lvl1pPr marL="0" indent="0">
              <a:lnSpc>
                <a:spcPct val="100000"/>
              </a:lnSpc>
              <a:spcBef>
                <a:spcPts val="0"/>
              </a:spcBef>
              <a:buFontTx/>
              <a:buNone/>
              <a:defRPr sz="1013" b="0"/>
            </a:lvl1pPr>
          </a:lstStyle>
          <a:p>
            <a:pPr marL="0" marR="0" lvl="0" indent="0" algn="l" defTabSz="514350" rtl="0" eaLnBrk="1" fontAlgn="auto" latinLnBrk="0" hangingPunct="1">
              <a:lnSpc>
                <a:spcPct val="100000"/>
              </a:lnSpc>
              <a:spcBef>
                <a:spcPts val="0"/>
              </a:spcBef>
              <a:spcAft>
                <a:spcPts val="0"/>
              </a:spcAft>
              <a:buClrTx/>
              <a:buSzPct val="90000"/>
              <a:buFontTx/>
              <a:buNone/>
              <a:tabLst/>
              <a:defRPr/>
            </a:pPr>
            <a:r>
              <a:rPr lang="sv-SE"/>
              <a:t>Om du vill föra anteckningar.</a:t>
            </a:r>
          </a:p>
        </p:txBody>
      </p:sp>
    </p:spTree>
    <p:extLst>
      <p:ext uri="{BB962C8B-B14F-4D97-AF65-F5344CB8AC3E}">
        <p14:creationId xmlns:p14="http://schemas.microsoft.com/office/powerpoint/2010/main" val="4974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aussida">
    <p:spTree>
      <p:nvGrpSpPr>
        <p:cNvPr id="1" name=""/>
        <p:cNvGrpSpPr/>
        <p:nvPr/>
      </p:nvGrpSpPr>
      <p:grpSpPr>
        <a:xfrm>
          <a:off x="0" y="0"/>
          <a:ext cx="0" cy="0"/>
          <a:chOff x="0" y="0"/>
          <a:chExt cx="0" cy="0"/>
        </a:xfrm>
      </p:grpSpPr>
      <p:pic>
        <p:nvPicPr>
          <p:cNvPr id="8" name="Bildobjekt 7" descr="SLU:s profilkollage i bakgrunden och SLU:s löfte – Science and Education for Sustainable Life – som ordbild i förgrunden.">
            <a:extLst>
              <a:ext uri="{FF2B5EF4-FFF2-40B4-BE49-F238E27FC236}">
                <a16:creationId xmlns:a16="http://schemas.microsoft.com/office/drawing/2014/main" id="{09A38BAE-415F-48E3-BFF7-C08177B18C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ktangel 9">
            <a:extLst>
              <a:ext uri="{FF2B5EF4-FFF2-40B4-BE49-F238E27FC236}">
                <a16:creationId xmlns:a16="http://schemas.microsoft.com/office/drawing/2014/main" id="{600D1D80-F5E4-4596-8236-DC8D5A3EB490}"/>
              </a:ext>
            </a:extLst>
          </p:cNvPr>
          <p:cNvSpPr/>
          <p:nvPr userDrawn="1"/>
        </p:nvSpPr>
        <p:spPr>
          <a:xfrm>
            <a:off x="4200526" y="872292"/>
            <a:ext cx="724766" cy="935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13"/>
          </a:p>
        </p:txBody>
      </p:sp>
      <p:grpSp>
        <p:nvGrpSpPr>
          <p:cNvPr id="3" name="Group 4" descr="SLU:s logotyp.">
            <a:extLst>
              <a:ext uri="{FF2B5EF4-FFF2-40B4-BE49-F238E27FC236}">
                <a16:creationId xmlns:a16="http://schemas.microsoft.com/office/drawing/2014/main" id="{4686778B-A416-4079-AAA0-A3FE9CDCD68B}"/>
              </a:ext>
            </a:extLst>
          </p:cNvPr>
          <p:cNvGrpSpPr>
            <a:grpSpLocks noChangeAspect="1"/>
          </p:cNvGrpSpPr>
          <p:nvPr userDrawn="1"/>
        </p:nvGrpSpPr>
        <p:grpSpPr bwMode="auto">
          <a:xfrm>
            <a:off x="4254104" y="793753"/>
            <a:ext cx="636984" cy="854075"/>
            <a:chOff x="3573" y="500"/>
            <a:chExt cx="535" cy="538"/>
          </a:xfrm>
        </p:grpSpPr>
        <p:sp>
          <p:nvSpPr>
            <p:cNvPr id="4" name="AutoShape 3">
              <a:extLst>
                <a:ext uri="{FF2B5EF4-FFF2-40B4-BE49-F238E27FC236}">
                  <a16:creationId xmlns:a16="http://schemas.microsoft.com/office/drawing/2014/main" id="{368530C6-AB59-4438-8214-4D8CD19DC242}"/>
                </a:ext>
              </a:extLst>
            </p:cNvPr>
            <p:cNvSpPr>
              <a:spLocks noChangeAspect="1" noChangeArrowheads="1" noTextEdit="1"/>
            </p:cNvSpPr>
            <p:nvPr userDrawn="1"/>
          </p:nvSpPr>
          <p:spPr bwMode="auto">
            <a:xfrm>
              <a:off x="3573" y="500"/>
              <a:ext cx="535"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sz="1013"/>
            </a:p>
          </p:txBody>
        </p:sp>
        <p:sp>
          <p:nvSpPr>
            <p:cNvPr id="5" name="Freeform 5">
              <a:extLst>
                <a:ext uri="{FF2B5EF4-FFF2-40B4-BE49-F238E27FC236}">
                  <a16:creationId xmlns:a16="http://schemas.microsoft.com/office/drawing/2014/main" id="{30C9CB61-8DFA-4370-8AA1-B5A54FA0EAB1}"/>
                </a:ext>
              </a:extLst>
            </p:cNvPr>
            <p:cNvSpPr>
              <a:spLocks/>
            </p:cNvSpPr>
            <p:nvPr userDrawn="1"/>
          </p:nvSpPr>
          <p:spPr bwMode="auto">
            <a:xfrm>
              <a:off x="3851" y="500"/>
              <a:ext cx="257" cy="345"/>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rgbClr val="690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013"/>
            </a:p>
          </p:txBody>
        </p:sp>
        <p:sp>
          <p:nvSpPr>
            <p:cNvPr id="6" name="Freeform 6">
              <a:extLst>
                <a:ext uri="{FF2B5EF4-FFF2-40B4-BE49-F238E27FC236}">
                  <a16:creationId xmlns:a16="http://schemas.microsoft.com/office/drawing/2014/main" id="{4EC247F9-0193-4FBB-B6E1-2998D290037F}"/>
                </a:ext>
              </a:extLst>
            </p:cNvPr>
            <p:cNvSpPr>
              <a:spLocks/>
            </p:cNvSpPr>
            <p:nvPr userDrawn="1"/>
          </p:nvSpPr>
          <p:spPr bwMode="auto">
            <a:xfrm>
              <a:off x="3573" y="500"/>
              <a:ext cx="257" cy="345"/>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013"/>
            </a:p>
          </p:txBody>
        </p:sp>
        <p:sp>
          <p:nvSpPr>
            <p:cNvPr id="7" name="Freeform 7">
              <a:extLst>
                <a:ext uri="{FF2B5EF4-FFF2-40B4-BE49-F238E27FC236}">
                  <a16:creationId xmlns:a16="http://schemas.microsoft.com/office/drawing/2014/main" id="{149ACFD5-ED1E-4A53-836D-628626254AC4}"/>
                </a:ext>
              </a:extLst>
            </p:cNvPr>
            <p:cNvSpPr>
              <a:spLocks/>
            </p:cNvSpPr>
            <p:nvPr userDrawn="1"/>
          </p:nvSpPr>
          <p:spPr bwMode="auto">
            <a:xfrm>
              <a:off x="3631" y="890"/>
              <a:ext cx="101" cy="148"/>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013"/>
            </a:p>
          </p:txBody>
        </p:sp>
        <p:sp>
          <p:nvSpPr>
            <p:cNvPr id="11" name="Freeform 8">
              <a:extLst>
                <a:ext uri="{FF2B5EF4-FFF2-40B4-BE49-F238E27FC236}">
                  <a16:creationId xmlns:a16="http://schemas.microsoft.com/office/drawing/2014/main" id="{957B3C7F-15F6-431B-B3DC-BEA9381FCEA5}"/>
                </a:ext>
              </a:extLst>
            </p:cNvPr>
            <p:cNvSpPr>
              <a:spLocks/>
            </p:cNvSpPr>
            <p:nvPr userDrawn="1"/>
          </p:nvSpPr>
          <p:spPr bwMode="auto">
            <a:xfrm>
              <a:off x="3775" y="892"/>
              <a:ext cx="110" cy="144"/>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013"/>
            </a:p>
          </p:txBody>
        </p:sp>
        <p:sp>
          <p:nvSpPr>
            <p:cNvPr id="12" name="Freeform 9">
              <a:extLst>
                <a:ext uri="{FF2B5EF4-FFF2-40B4-BE49-F238E27FC236}">
                  <a16:creationId xmlns:a16="http://schemas.microsoft.com/office/drawing/2014/main" id="{B9BBD18A-E976-46C7-8578-32BC5CFFAC32}"/>
                </a:ext>
              </a:extLst>
            </p:cNvPr>
            <p:cNvSpPr>
              <a:spLocks/>
            </p:cNvSpPr>
            <p:nvPr userDrawn="1"/>
          </p:nvSpPr>
          <p:spPr bwMode="auto">
            <a:xfrm>
              <a:off x="3908" y="892"/>
              <a:ext cx="140" cy="146"/>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013"/>
            </a:p>
          </p:txBody>
        </p:sp>
      </p:grpSp>
    </p:spTree>
    <p:extLst>
      <p:ext uri="{BB962C8B-B14F-4D97-AF65-F5344CB8AC3E}">
        <p14:creationId xmlns:p14="http://schemas.microsoft.com/office/powerpoint/2010/main" val="244594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tartsida – klorofyll">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195263" y="258763"/>
            <a:ext cx="37742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gr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2184770"/>
            <a:ext cx="6858000" cy="2387600"/>
          </a:xfrm>
        </p:spPr>
        <p:txBody>
          <a:bodyPr anchor="b"/>
          <a:lstStyle>
            <a:lvl1pPr algn="l">
              <a:lnSpc>
                <a:spcPts val="3150"/>
              </a:lnSpc>
              <a:defRPr sz="2588">
                <a:solidFill>
                  <a:schemeClr val="bg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4761563"/>
            <a:ext cx="6858000" cy="581891"/>
          </a:xfrm>
        </p:spPr>
        <p:txBody>
          <a:bodyPr/>
          <a:lstStyle>
            <a:lvl1pPr marL="0" indent="0" algn="l">
              <a:lnSpc>
                <a:spcPct val="100000"/>
              </a:lnSpc>
              <a:spcBef>
                <a:spcPts val="0"/>
              </a:spcBef>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sv-SE"/>
              <a:t>Namn, organisation</a:t>
            </a:r>
          </a:p>
        </p:txBody>
      </p:sp>
    </p:spTree>
    <p:extLst>
      <p:ext uri="{BB962C8B-B14F-4D97-AF65-F5344CB8AC3E}">
        <p14:creationId xmlns:p14="http://schemas.microsoft.com/office/powerpoint/2010/main" val="78455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tartsida – äppl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2691" y="2140966"/>
            <a:ext cx="6858000" cy="2387600"/>
          </a:xfrm>
        </p:spPr>
        <p:txBody>
          <a:bodyPr anchor="b"/>
          <a:lstStyle>
            <a:lvl1pPr algn="l">
              <a:lnSpc>
                <a:spcPts val="3150"/>
              </a:lnSpc>
              <a:defRPr sz="2588">
                <a:solidFill>
                  <a:schemeClr val="tx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2691" y="4717759"/>
            <a:ext cx="6858000" cy="581891"/>
          </a:xfrm>
        </p:spPr>
        <p:txBody>
          <a:bodyPr/>
          <a:lstStyle>
            <a:lvl1pPr marL="0" indent="0" algn="l">
              <a:lnSpc>
                <a:spcPct val="100000"/>
              </a:lnSpc>
              <a:spcBef>
                <a:spcPts val="0"/>
              </a:spcBef>
              <a:buNone/>
              <a:defRPr sz="135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sv-SE"/>
              <a:t>Namn, organisation</a:t>
            </a:r>
          </a:p>
        </p:txBody>
      </p:sp>
      <p:pic>
        <p:nvPicPr>
          <p:cNvPr id="19" name="Bildobjekt 18">
            <a:extLst>
              <a:ext uri="{FF2B5EF4-FFF2-40B4-BE49-F238E27FC236}">
                <a16:creationId xmlns:a16="http://schemas.microsoft.com/office/drawing/2014/main" id="{A5FFA424-4064-4DF3-0A50-08902335E2EB}"/>
              </a:ext>
            </a:extLst>
          </p:cNvPr>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l="24712" t="24608" r="24712" b="24483"/>
          <a:stretch/>
        </p:blipFill>
        <p:spPr>
          <a:xfrm>
            <a:off x="195055" y="258978"/>
            <a:ext cx="377677" cy="506904"/>
          </a:xfrm>
          <a:prstGeom prst="rect">
            <a:avLst/>
          </a:prstGeom>
        </p:spPr>
      </p:pic>
    </p:spTree>
    <p:extLst>
      <p:ext uri="{BB962C8B-B14F-4D97-AF65-F5344CB8AC3E}">
        <p14:creationId xmlns:p14="http://schemas.microsoft.com/office/powerpoint/2010/main" val="218352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tartsida – plommon">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195263" y="258763"/>
            <a:ext cx="37742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2184770"/>
            <a:ext cx="6858000" cy="2387600"/>
          </a:xfrm>
        </p:spPr>
        <p:txBody>
          <a:bodyPr anchor="b"/>
          <a:lstStyle>
            <a:lvl1pPr algn="l">
              <a:lnSpc>
                <a:spcPts val="3150"/>
              </a:lnSpc>
              <a:defRPr sz="2588">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4761563"/>
            <a:ext cx="6858000" cy="581891"/>
          </a:xfrm>
        </p:spPr>
        <p:txBody>
          <a:bodyPr/>
          <a:lstStyle>
            <a:lvl1pPr marL="0" indent="0" algn="l">
              <a:lnSpc>
                <a:spcPct val="100000"/>
              </a:lnSpc>
              <a:spcBef>
                <a:spcPts val="0"/>
              </a:spcBef>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sv-SE"/>
              <a:t>Namn, organisation</a:t>
            </a:r>
          </a:p>
        </p:txBody>
      </p:sp>
    </p:spTree>
    <p:extLst>
      <p:ext uri="{BB962C8B-B14F-4D97-AF65-F5344CB8AC3E}">
        <p14:creationId xmlns:p14="http://schemas.microsoft.com/office/powerpoint/2010/main" val="57374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artsida – havsvik">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195263" y="258763"/>
            <a:ext cx="37742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2184770"/>
            <a:ext cx="6858000" cy="2387600"/>
          </a:xfrm>
        </p:spPr>
        <p:txBody>
          <a:bodyPr anchor="b"/>
          <a:lstStyle>
            <a:lvl1pPr algn="l">
              <a:lnSpc>
                <a:spcPts val="3150"/>
              </a:lnSpc>
              <a:defRPr sz="2588">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4761563"/>
            <a:ext cx="6858000" cy="581891"/>
          </a:xfrm>
        </p:spPr>
        <p:txBody>
          <a:bodyPr/>
          <a:lstStyle>
            <a:lvl1pPr marL="0" indent="0" algn="l">
              <a:lnSpc>
                <a:spcPct val="100000"/>
              </a:lnSpc>
              <a:spcBef>
                <a:spcPts val="0"/>
              </a:spcBef>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sv-SE"/>
              <a:t>Namn, organisation</a:t>
            </a:r>
          </a:p>
        </p:txBody>
      </p:sp>
    </p:spTree>
    <p:extLst>
      <p:ext uri="{BB962C8B-B14F-4D97-AF65-F5344CB8AC3E}">
        <p14:creationId xmlns:p14="http://schemas.microsoft.com/office/powerpoint/2010/main" val="178698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tartsida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195263" y="258763"/>
            <a:ext cx="37742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2184770"/>
            <a:ext cx="6858000" cy="2387600"/>
          </a:xfrm>
        </p:spPr>
        <p:txBody>
          <a:bodyPr anchor="b"/>
          <a:lstStyle>
            <a:lvl1pPr algn="l">
              <a:lnSpc>
                <a:spcPts val="3150"/>
              </a:lnSpc>
              <a:defRPr sz="2588">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4761563"/>
            <a:ext cx="6858000" cy="581891"/>
          </a:xfrm>
        </p:spPr>
        <p:txBody>
          <a:bodyPr/>
          <a:lstStyle>
            <a:lvl1pPr marL="0" indent="0" algn="l">
              <a:lnSpc>
                <a:spcPct val="100000"/>
              </a:lnSpc>
              <a:spcBef>
                <a:spcPts val="0"/>
              </a:spcBef>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sv-SE"/>
              <a:t>Namn, organisation</a:t>
            </a:r>
          </a:p>
        </p:txBody>
      </p:sp>
    </p:spTree>
    <p:extLst>
      <p:ext uri="{BB962C8B-B14F-4D97-AF65-F5344CB8AC3E}">
        <p14:creationId xmlns:p14="http://schemas.microsoft.com/office/powerpoint/2010/main" val="318233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spositions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D077B0EB-C7B7-43AB-8A6A-B3EB0DEE2B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587087" y="800103"/>
            <a:ext cx="6481329" cy="880197"/>
          </a:xfrm>
        </p:spPr>
        <p:txBody>
          <a:bodyPr/>
          <a:lstStyle>
            <a:lvl1pPr>
              <a:lnSpc>
                <a:spcPct val="100000"/>
              </a:lnSpc>
              <a:defRPr sz="2025">
                <a:solidFill>
                  <a:schemeClr val="bg1"/>
                </a:solidFill>
              </a:defRPr>
            </a:lvl1pPr>
          </a:lstStyle>
          <a:p>
            <a:r>
              <a:rPr lang="sv-SE"/>
              <a:t>Innehåll</a:t>
            </a:r>
          </a:p>
        </p:txBody>
      </p:sp>
      <p:grpSp>
        <p:nvGrpSpPr>
          <p:cNvPr id="7" name="Grupp 6">
            <a:extLst>
              <a:ext uri="{FF2B5EF4-FFF2-40B4-BE49-F238E27FC236}">
                <a16:creationId xmlns:a16="http://schemas.microsoft.com/office/drawing/2014/main" id="{281B56D4-D572-4F77-ADFE-A496E83B0B07}"/>
              </a:ext>
              <a:ext uri="{C183D7F6-B498-43B3-948B-1728B52AA6E4}">
                <adec:decorative xmlns:adec="http://schemas.microsoft.com/office/drawing/2017/decorative" val="1"/>
              </a:ext>
            </a:extLst>
          </p:cNvPr>
          <p:cNvGrpSpPr/>
          <p:nvPr userDrawn="1"/>
        </p:nvGrpSpPr>
        <p:grpSpPr>
          <a:xfrm>
            <a:off x="195263" y="258763"/>
            <a:ext cx="377429" cy="506412"/>
            <a:chOff x="260350" y="258763"/>
            <a:chExt cx="503238" cy="506412"/>
          </a:xfrm>
        </p:grpSpPr>
        <p:sp>
          <p:nvSpPr>
            <p:cNvPr id="8" name="Freeform 5">
              <a:extLst>
                <a:ext uri="{FF2B5EF4-FFF2-40B4-BE49-F238E27FC236}">
                  <a16:creationId xmlns:a16="http://schemas.microsoft.com/office/drawing/2014/main" id="{89950389-10F4-457A-987D-FDD9A7550BB5}"/>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9" name="Freeform 6">
              <a:extLst>
                <a:ext uri="{FF2B5EF4-FFF2-40B4-BE49-F238E27FC236}">
                  <a16:creationId xmlns:a16="http://schemas.microsoft.com/office/drawing/2014/main" id="{5BA4E1A3-C424-492E-980C-420CF1ECD85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0" name="Freeform 7">
              <a:extLst>
                <a:ext uri="{FF2B5EF4-FFF2-40B4-BE49-F238E27FC236}">
                  <a16:creationId xmlns:a16="http://schemas.microsoft.com/office/drawing/2014/main" id="{90F966FE-8E3B-4344-AE8D-478E20AFEC80}"/>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1" name="Freeform 8">
              <a:extLst>
                <a:ext uri="{FF2B5EF4-FFF2-40B4-BE49-F238E27FC236}">
                  <a16:creationId xmlns:a16="http://schemas.microsoft.com/office/drawing/2014/main" id="{697503E8-9288-4CB1-A5AA-B956986E949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2" name="Freeform 9">
              <a:extLst>
                <a:ext uri="{FF2B5EF4-FFF2-40B4-BE49-F238E27FC236}">
                  <a16:creationId xmlns:a16="http://schemas.microsoft.com/office/drawing/2014/main" id="{2D2D20C9-0781-4420-82D4-B22761D42635}"/>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gr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p:nvPr>
        </p:nvSpPr>
        <p:spPr>
          <a:xfrm>
            <a:off x="587087" y="1960814"/>
            <a:ext cx="6481329" cy="4343400"/>
          </a:xfrm>
        </p:spPr>
        <p:txBody>
          <a:bodyPr/>
          <a:lstStyle>
            <a:lvl1pPr marL="257175" indent="-257175">
              <a:buFont typeface="+mj-lt"/>
              <a:buAutoNum type="arabicPeriod"/>
              <a:defRPr>
                <a:solidFill>
                  <a:schemeClr val="bg1"/>
                </a:solidFill>
              </a:defRPr>
            </a:lvl1pPr>
            <a:lvl2pPr marL="507206" indent="-257175">
              <a:buFont typeface="+mj-lt"/>
              <a:buAutoNum type="alphaLcParenR"/>
              <a:defRPr>
                <a:solidFill>
                  <a:schemeClr val="bg1"/>
                </a:solidFill>
              </a:defRPr>
            </a:lvl2pPr>
            <a:lvl3pPr marL="507206" indent="-257175">
              <a:buFont typeface="+mj-lt"/>
              <a:buAutoNum type="alphaLcParenR"/>
              <a:defRPr>
                <a:solidFill>
                  <a:schemeClr val="bg1"/>
                </a:solidFill>
              </a:defRPr>
            </a:lvl3pPr>
            <a:lvl4pPr marL="507206" indent="-257175">
              <a:buFont typeface="+mj-lt"/>
              <a:buAutoNum type="alphaLcParenR"/>
              <a:defRPr>
                <a:solidFill>
                  <a:schemeClr val="bg1"/>
                </a:solidFill>
              </a:defRPr>
            </a:lvl4pPr>
            <a:lvl5pPr marL="507206" indent="-257175">
              <a:buFont typeface="+mj-lt"/>
              <a:buAutoNum type="alphaLcParen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8365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Kil – liten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94E1DE-A3B7-A297-0BBA-32295986D9B2}"/>
              </a:ext>
            </a:extLst>
          </p:cNvPr>
          <p:cNvSpPr>
            <a:spLocks noGrp="1"/>
          </p:cNvSpPr>
          <p:nvPr>
            <p:ph type="title"/>
          </p:nvPr>
        </p:nvSpPr>
        <p:spPr>
          <a:xfrm>
            <a:off x="575073" y="1226128"/>
            <a:ext cx="7981841" cy="911374"/>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4F18BEE-4214-9876-BF8E-A06416FADE13}"/>
              </a:ext>
            </a:extLst>
          </p:cNvPr>
          <p:cNvSpPr>
            <a:spLocks noGrp="1"/>
          </p:cNvSpPr>
          <p:nvPr>
            <p:ph idx="1"/>
          </p:nvPr>
        </p:nvSpPr>
        <p:spPr>
          <a:xfrm>
            <a:off x="575073" y="2407521"/>
            <a:ext cx="7981841" cy="3681552"/>
          </a:xfrm>
        </p:spPr>
        <p:txBody>
          <a:bodyPr ancho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098BC990-E3F0-4969-A62C-2B2DAB821CFD}"/>
              </a:ext>
              <a:ext uri="{C183D7F6-B498-43B3-948B-1728B52AA6E4}">
                <adec:decorative xmlns:adec="http://schemas.microsoft.com/office/drawing/2017/decorative" val="1"/>
              </a:ext>
            </a:extLst>
          </p:cNvPr>
          <p:cNvSpPr>
            <a:spLocks noGrp="1"/>
          </p:cNvSpPr>
          <p:nvPr>
            <p:ph type="body" sz="quarter" idx="11" hasCustomPrompt="1"/>
          </p:nvPr>
        </p:nvSpPr>
        <p:spPr>
          <a:xfrm>
            <a:off x="8006002" y="1014582"/>
            <a:ext cx="1157616" cy="5849336"/>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488" h="5849336">
                <a:moveTo>
                  <a:pt x="0" y="5843418"/>
                </a:moveTo>
                <a:lnTo>
                  <a:pt x="1538565" y="0"/>
                </a:lnTo>
                <a:cubicBezTo>
                  <a:pt x="1544726" y="26931"/>
                  <a:pt x="1543742" y="13381"/>
                  <a:pt x="1542758" y="49836"/>
                </a:cubicBezTo>
                <a:lnTo>
                  <a:pt x="314033" y="5849336"/>
                </a:lnTo>
                <a:lnTo>
                  <a:pt x="0" y="5843418"/>
                </a:lnTo>
                <a:close/>
              </a:path>
            </a:pathLst>
          </a:custGeom>
          <a:solidFill>
            <a:schemeClr val="accent3"/>
          </a:solidFill>
          <a:ln>
            <a:noFill/>
          </a:ln>
        </p:spPr>
        <p:txBody>
          <a:bodyPr/>
          <a:lstStyle>
            <a:lvl1pPr marL="0" indent="0">
              <a:buNone/>
              <a:defRPr sz="100"/>
            </a:lvl1pPr>
          </a:lstStyle>
          <a:p>
            <a:pPr lvl="0"/>
            <a:r>
              <a:rPr lang="sv-SE"/>
              <a:t>.</a:t>
            </a:r>
          </a:p>
        </p:txBody>
      </p:sp>
      <p:sp>
        <p:nvSpPr>
          <p:cNvPr id="7" name="Platshållare för bild 6">
            <a:extLst>
              <a:ext uri="{FF2B5EF4-FFF2-40B4-BE49-F238E27FC236}">
                <a16:creationId xmlns:a16="http://schemas.microsoft.com/office/drawing/2014/main" id="{42E0A6B9-3A25-4D77-BE60-015619894225}"/>
              </a:ext>
              <a:ext uri="{C183D7F6-B498-43B3-948B-1728B52AA6E4}">
                <adec:decorative xmlns:adec="http://schemas.microsoft.com/office/drawing/2017/decorative" val="1"/>
              </a:ext>
            </a:extLst>
          </p:cNvPr>
          <p:cNvSpPr>
            <a:spLocks noGrp="1"/>
          </p:cNvSpPr>
          <p:nvPr>
            <p:ph type="pic" sz="quarter" idx="10" hasCustomPrompt="1"/>
          </p:nvPr>
        </p:nvSpPr>
        <p:spPr>
          <a:xfrm>
            <a:off x="8220722" y="1108695"/>
            <a:ext cx="925497" cy="5749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txBody>
          <a:bodyPr lIns="720000" bIns="1656000" anchor="b" anchorCtr="0"/>
          <a:lstStyle>
            <a:lvl1pPr marL="0" indent="0">
              <a:lnSpc>
                <a:spcPct val="100000"/>
              </a:lnSpc>
              <a:spcBef>
                <a:spcPts val="0"/>
              </a:spcBef>
              <a:spcAft>
                <a:spcPts val="0"/>
              </a:spcAft>
              <a:buNone/>
              <a:defRPr sz="100">
                <a:solidFill>
                  <a:schemeClr val="bg1"/>
                </a:solidFill>
              </a:defRPr>
            </a:lvl1pPr>
          </a:lstStyle>
          <a:p>
            <a:r>
              <a:rPr lang="sv-SE"/>
              <a:t>.</a:t>
            </a:r>
          </a:p>
        </p:txBody>
      </p:sp>
    </p:spTree>
    <p:extLst>
      <p:ext uri="{BB962C8B-B14F-4D97-AF65-F5344CB8AC3E}">
        <p14:creationId xmlns:p14="http://schemas.microsoft.com/office/powerpoint/2010/main" val="398442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il– stor bild">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DAD75157-2CF5-43DE-9D1C-3B451B4BA390}"/>
              </a:ext>
            </a:extLst>
          </p:cNvPr>
          <p:cNvSpPr>
            <a:spLocks noGrp="1"/>
          </p:cNvSpPr>
          <p:nvPr>
            <p:ph type="title"/>
          </p:nvPr>
        </p:nvSpPr>
        <p:spPr>
          <a:xfrm>
            <a:off x="576542" y="1250482"/>
            <a:ext cx="3876041" cy="880197"/>
          </a:xfrm>
        </p:spPr>
        <p:txBody>
          <a:bodyPr/>
          <a:lstStyle/>
          <a:p>
            <a:r>
              <a:rPr lang="sv-SE"/>
              <a:t>Klicka här för att ändra mall för rubrikformat</a:t>
            </a:r>
          </a:p>
        </p:txBody>
      </p:sp>
      <p:sp>
        <p:nvSpPr>
          <p:cNvPr id="11" name="Platshållare för innehåll 2">
            <a:extLst>
              <a:ext uri="{FF2B5EF4-FFF2-40B4-BE49-F238E27FC236}">
                <a16:creationId xmlns:a16="http://schemas.microsoft.com/office/drawing/2014/main" id="{8498AC19-0878-4078-B419-F210CA38C664}"/>
              </a:ext>
            </a:extLst>
          </p:cNvPr>
          <p:cNvSpPr>
            <a:spLocks noGrp="1"/>
          </p:cNvSpPr>
          <p:nvPr>
            <p:ph idx="1"/>
          </p:nvPr>
        </p:nvSpPr>
        <p:spPr>
          <a:xfrm>
            <a:off x="576542" y="2397443"/>
            <a:ext cx="3876041" cy="364851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 6">
            <a:extLst>
              <a:ext uri="{FF2B5EF4-FFF2-40B4-BE49-F238E27FC236}">
                <a16:creationId xmlns:a16="http://schemas.microsoft.com/office/drawing/2014/main" id="{42E0A6B9-3A25-4D77-BE60-015619894225}"/>
              </a:ext>
              <a:ext uri="{C183D7F6-B498-43B3-948B-1728B52AA6E4}">
                <adec:decorative xmlns:adec="http://schemas.microsoft.com/office/drawing/2017/decorative" val="1"/>
              </a:ext>
            </a:extLst>
          </p:cNvPr>
          <p:cNvSpPr>
            <a:spLocks noGrp="1"/>
          </p:cNvSpPr>
          <p:nvPr>
            <p:ph type="pic" sz="quarter" idx="10" hasCustomPrompt="1"/>
          </p:nvPr>
        </p:nvSpPr>
        <p:spPr>
          <a:xfrm>
            <a:off x="4362998" y="-13285"/>
            <a:ext cx="4788885" cy="6892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6868391 h 6868391"/>
              <a:gd name="connsiteX1" fmla="*/ 241323 w 1233996"/>
              <a:gd name="connsiteY1" fmla="*/ 0 h 6868391"/>
              <a:gd name="connsiteX2" fmla="*/ 1231615 w 1233996"/>
              <a:gd name="connsiteY2" fmla="*/ 1119086 h 6868391"/>
              <a:gd name="connsiteX3" fmla="*/ 1233996 w 1233996"/>
              <a:gd name="connsiteY3" fmla="*/ 6868391 h 6868391"/>
              <a:gd name="connsiteX4" fmla="*/ 0 w 1233996"/>
              <a:gd name="connsiteY4" fmla="*/ 6868391 h 6868391"/>
              <a:gd name="connsiteX0" fmla="*/ 0 w 1235763"/>
              <a:gd name="connsiteY0" fmla="*/ 6892305 h 6892305"/>
              <a:gd name="connsiteX1" fmla="*/ 241323 w 1235763"/>
              <a:gd name="connsiteY1" fmla="*/ 23914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39480 w 1235763"/>
              <a:gd name="connsiteY1" fmla="*/ 2153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1102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3880 h 6892305"/>
              <a:gd name="connsiteX2" fmla="*/ 1235637 w 1235763"/>
              <a:gd name="connsiteY2" fmla="*/ 0 h 6892305"/>
              <a:gd name="connsiteX3" fmla="*/ 1233996 w 1235763"/>
              <a:gd name="connsiteY3" fmla="*/ 6892305 h 6892305"/>
              <a:gd name="connsiteX4" fmla="*/ 0 w 1235763"/>
              <a:gd name="connsiteY4" fmla="*/ 6892305 h 68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63" h="6892305">
                <a:moveTo>
                  <a:pt x="0" y="6892305"/>
                </a:moveTo>
                <a:lnTo>
                  <a:pt x="245582" y="3880"/>
                </a:lnTo>
                <a:cubicBezTo>
                  <a:pt x="577634" y="-3298"/>
                  <a:pt x="903585" y="7178"/>
                  <a:pt x="1235637" y="0"/>
                </a:cubicBezTo>
                <a:cubicBezTo>
                  <a:pt x="1236431" y="1916435"/>
                  <a:pt x="1233202" y="4975870"/>
                  <a:pt x="1233996" y="6892305"/>
                </a:cubicBezTo>
                <a:lnTo>
                  <a:pt x="0" y="6892305"/>
                </a:ln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p:spPr>
        <p:txBody>
          <a:bodyPr lIns="0" tIns="1332000" bIns="0" anchor="t" anchorCtr="0"/>
          <a:lstStyle>
            <a:lvl1pPr marL="0" indent="0" algn="ctr">
              <a:lnSpc>
                <a:spcPct val="100000"/>
              </a:lnSpc>
              <a:spcBef>
                <a:spcPts val="0"/>
              </a:spcBef>
              <a:spcAft>
                <a:spcPts val="0"/>
              </a:spcAft>
              <a:buNone/>
              <a:defRPr sz="100">
                <a:solidFill>
                  <a:schemeClr val="tx1"/>
                </a:solidFill>
              </a:defRPr>
            </a:lvl1pPr>
          </a:lstStyle>
          <a:p>
            <a:r>
              <a:rPr lang="sv-SE"/>
              <a:t>.</a:t>
            </a:r>
          </a:p>
        </p:txBody>
      </p:sp>
      <p:sp>
        <p:nvSpPr>
          <p:cNvPr id="9" name="Platshållare för text 8">
            <a:extLst>
              <a:ext uri="{FF2B5EF4-FFF2-40B4-BE49-F238E27FC236}">
                <a16:creationId xmlns:a16="http://schemas.microsoft.com/office/drawing/2014/main" id="{098BC990-E3F0-4969-A62C-2B2DAB821CFD}"/>
              </a:ext>
              <a:ext uri="{C183D7F6-B498-43B3-948B-1728B52AA6E4}">
                <adec:decorative xmlns:adec="http://schemas.microsoft.com/office/drawing/2017/decorative" val="1"/>
              </a:ext>
            </a:extLst>
          </p:cNvPr>
          <p:cNvSpPr>
            <a:spLocks noGrp="1"/>
          </p:cNvSpPr>
          <p:nvPr>
            <p:ph type="body" sz="quarter" idx="11" hasCustomPrompt="1"/>
          </p:nvPr>
        </p:nvSpPr>
        <p:spPr>
          <a:xfrm>
            <a:off x="4142285" y="-26568"/>
            <a:ext cx="1174247" cy="6887833"/>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 name="connsiteX0" fmla="*/ 0 w 1547499"/>
              <a:gd name="connsiteY0" fmla="*/ 6878649 h 6884567"/>
              <a:gd name="connsiteX1" fmla="*/ 1545097 w 1547499"/>
              <a:gd name="connsiteY1" fmla="*/ 0 h 6884567"/>
              <a:gd name="connsiteX2" fmla="*/ 1542758 w 1547499"/>
              <a:gd name="connsiteY2" fmla="*/ 1085067 h 6884567"/>
              <a:gd name="connsiteX3" fmla="*/ 314033 w 1547499"/>
              <a:gd name="connsiteY3" fmla="*/ 6884567 h 6884567"/>
              <a:gd name="connsiteX4" fmla="*/ 0 w 1547499"/>
              <a:gd name="connsiteY4" fmla="*/ 6878649 h 6884567"/>
              <a:gd name="connsiteX0" fmla="*/ 0 w 1565663"/>
              <a:gd name="connsiteY0" fmla="*/ 6878649 h 6884567"/>
              <a:gd name="connsiteX1" fmla="*/ 1545097 w 1565663"/>
              <a:gd name="connsiteY1" fmla="*/ 0 h 6884567"/>
              <a:gd name="connsiteX2" fmla="*/ 1565618 w 1565663"/>
              <a:gd name="connsiteY2" fmla="*/ 20444 h 6884567"/>
              <a:gd name="connsiteX3" fmla="*/ 314033 w 1565663"/>
              <a:gd name="connsiteY3" fmla="*/ 6884567 h 6884567"/>
              <a:gd name="connsiteX4" fmla="*/ 0 w 1565663"/>
              <a:gd name="connsiteY4" fmla="*/ 6878649 h 6884567"/>
              <a:gd name="connsiteX0" fmla="*/ 0 w 1565663"/>
              <a:gd name="connsiteY0" fmla="*/ 6878649 h 6887833"/>
              <a:gd name="connsiteX1" fmla="*/ 1545097 w 1565663"/>
              <a:gd name="connsiteY1" fmla="*/ 0 h 6887833"/>
              <a:gd name="connsiteX2" fmla="*/ 1565618 w 1565663"/>
              <a:gd name="connsiteY2" fmla="*/ 20444 h 6887833"/>
              <a:gd name="connsiteX3" fmla="*/ 349955 w 1565663"/>
              <a:gd name="connsiteY3" fmla="*/ 6887833 h 6887833"/>
              <a:gd name="connsiteX4" fmla="*/ 0 w 1565663"/>
              <a:gd name="connsiteY4" fmla="*/ 6878649 h 68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663" h="6887833">
                <a:moveTo>
                  <a:pt x="0" y="6878649"/>
                </a:moveTo>
                <a:lnTo>
                  <a:pt x="1545097" y="0"/>
                </a:lnTo>
                <a:cubicBezTo>
                  <a:pt x="1551258" y="26931"/>
                  <a:pt x="1566602" y="-16011"/>
                  <a:pt x="1565618" y="20444"/>
                </a:cubicBezTo>
                <a:lnTo>
                  <a:pt x="349955" y="6887833"/>
                </a:lnTo>
                <a:lnTo>
                  <a:pt x="0" y="6878649"/>
                </a:lnTo>
                <a:close/>
              </a:path>
            </a:pathLst>
          </a:custGeom>
          <a:solidFill>
            <a:schemeClr val="accent3"/>
          </a:solidFill>
          <a:ln>
            <a:noFill/>
          </a:ln>
        </p:spPr>
        <p:txBody>
          <a:bodyPr/>
          <a:lstStyle>
            <a:lvl1pPr marL="0" indent="0">
              <a:buNone/>
              <a:defRPr sz="100"/>
            </a:lvl1pPr>
          </a:lstStyle>
          <a:p>
            <a:pPr lvl="0"/>
            <a:r>
              <a:rPr lang="sv-SE"/>
              <a:t>.</a:t>
            </a:r>
          </a:p>
        </p:txBody>
      </p:sp>
    </p:spTree>
    <p:extLst>
      <p:ext uri="{BB962C8B-B14F-4D97-AF65-F5344CB8AC3E}">
        <p14:creationId xmlns:p14="http://schemas.microsoft.com/office/powerpoint/2010/main" val="368497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0" name="Rektangel 19"/>
          <p:cNvSpPr/>
          <p:nvPr userDrawn="1"/>
        </p:nvSpPr>
        <p:spPr>
          <a:xfrm>
            <a:off x="0" y="6061364"/>
            <a:ext cx="9144000" cy="796636"/>
          </a:xfrm>
          <a:prstGeom prst="rect">
            <a:avLst/>
          </a:prstGeom>
          <a:solidFill>
            <a:srgbClr val="98B5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 name="Underrubrik 2"/>
          <p:cNvSpPr>
            <a:spLocks noGrp="1"/>
          </p:cNvSpPr>
          <p:nvPr>
            <p:ph type="subTitle" idx="1"/>
          </p:nvPr>
        </p:nvSpPr>
        <p:spPr>
          <a:xfrm>
            <a:off x="457200" y="3148978"/>
            <a:ext cx="8229600" cy="1342195"/>
          </a:xfrm>
          <a:prstGeom prst="rect">
            <a:avLst/>
          </a:prstGeom>
        </p:spPr>
        <p:txBody>
          <a:bodyPr>
            <a:normAutofit/>
          </a:bodyPr>
          <a:lstStyle>
            <a:lvl1pPr marL="0" indent="0" algn="ctr">
              <a:buNone/>
              <a:defRPr sz="2000">
                <a:solidFill>
                  <a:schemeClr val="tx1">
                    <a:lumMod val="85000"/>
                    <a:lumOff val="15000"/>
                  </a:schemeClr>
                </a:solidFill>
                <a:latin typeface="Georgi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16" name="Rubrik 15"/>
          <p:cNvSpPr>
            <a:spLocks noGrp="1"/>
          </p:cNvSpPr>
          <p:nvPr>
            <p:ph type="title" hasCustomPrompt="1"/>
          </p:nvPr>
        </p:nvSpPr>
        <p:spPr>
          <a:xfrm>
            <a:off x="457200" y="1586260"/>
            <a:ext cx="8229600" cy="1029998"/>
          </a:xfrm>
          <a:prstGeom prst="rect">
            <a:avLst/>
          </a:prstGeom>
        </p:spPr>
        <p:txBody>
          <a:bodyPr vert="horz" anchor="ctr" anchorCtr="0"/>
          <a:lstStyle>
            <a:lvl1pPr>
              <a:defRPr>
                <a:solidFill>
                  <a:schemeClr val="tx1"/>
                </a:solidFill>
                <a:latin typeface="Georgia"/>
              </a:defRPr>
            </a:lvl1pPr>
          </a:lstStyle>
          <a:p>
            <a:r>
              <a:rPr lang="sv-SE"/>
              <a:t>Klicka här för att ändra.</a:t>
            </a:r>
          </a:p>
        </p:txBody>
      </p:sp>
      <p:pic>
        <p:nvPicPr>
          <p:cNvPr id="19" name="Bildobjekt 18" descr="LEAN_LANTBRUK_logo_sv.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53531" y="6241657"/>
            <a:ext cx="1985818" cy="397164"/>
          </a:xfrm>
          <a:prstGeom prst="rect">
            <a:avLst/>
          </a:prstGeom>
        </p:spPr>
      </p:pic>
      <p:pic>
        <p:nvPicPr>
          <p:cNvPr id="2" name="Bildobjekt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200" y="6033600"/>
            <a:ext cx="740194" cy="721556"/>
          </a:xfrm>
          <a:prstGeom prst="rect">
            <a:avLst/>
          </a:prstGeom>
        </p:spPr>
      </p:pic>
    </p:spTree>
    <p:extLst>
      <p:ext uri="{BB962C8B-B14F-4D97-AF65-F5344CB8AC3E}">
        <p14:creationId xmlns:p14="http://schemas.microsoft.com/office/powerpoint/2010/main" val="3676192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575073" y="1226128"/>
            <a:ext cx="7981841" cy="911374"/>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575073" y="2407521"/>
            <a:ext cx="7981841" cy="3681552"/>
          </a:xfrm>
        </p:spPr>
        <p:txBody>
          <a:bodyPr ancho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47352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 och innehåll i två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5A8680-7F58-81C6-5883-0C5AF288CBA1}"/>
              </a:ext>
            </a:extLst>
          </p:cNvPr>
          <p:cNvSpPr>
            <a:spLocks noGrp="1"/>
          </p:cNvSpPr>
          <p:nvPr>
            <p:ph type="title"/>
          </p:nvPr>
        </p:nvSpPr>
        <p:spPr>
          <a:xfrm>
            <a:off x="575073" y="1226128"/>
            <a:ext cx="7981841" cy="911374"/>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571500" y="2407521"/>
            <a:ext cx="3893995" cy="368155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569120" y="6140310"/>
            <a:ext cx="3904060" cy="260350"/>
          </a:xfrm>
        </p:spPr>
        <p:txBody>
          <a:bodyPr/>
          <a:lstStyle>
            <a:lvl1pPr marL="0" indent="0">
              <a:lnSpc>
                <a:spcPct val="100000"/>
              </a:lnSpc>
              <a:spcBef>
                <a:spcPts val="0"/>
              </a:spcBef>
              <a:buFontTx/>
              <a:buNone/>
              <a:defRPr sz="563"/>
            </a:lvl1pPr>
          </a:lstStyle>
          <a:p>
            <a:pPr lvl="0"/>
            <a:r>
              <a:rPr lang="sv-SE"/>
              <a:t>Bildtext</a:t>
            </a:r>
          </a:p>
        </p:txBody>
      </p:sp>
      <p:sp>
        <p:nvSpPr>
          <p:cNvPr id="5" name="Platshållare för innehåll 2">
            <a:extLst>
              <a:ext uri="{FF2B5EF4-FFF2-40B4-BE49-F238E27FC236}">
                <a16:creationId xmlns:a16="http://schemas.microsoft.com/office/drawing/2014/main" id="{7C6F9F6A-5EE1-426E-AAF4-F9163894A515}"/>
              </a:ext>
            </a:extLst>
          </p:cNvPr>
          <p:cNvSpPr>
            <a:spLocks noGrp="1"/>
          </p:cNvSpPr>
          <p:nvPr>
            <p:ph idx="10"/>
          </p:nvPr>
        </p:nvSpPr>
        <p:spPr>
          <a:xfrm>
            <a:off x="4673314" y="2407521"/>
            <a:ext cx="3899189" cy="368155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text 8">
            <a:extLst>
              <a:ext uri="{FF2B5EF4-FFF2-40B4-BE49-F238E27FC236}">
                <a16:creationId xmlns:a16="http://schemas.microsoft.com/office/drawing/2014/main" id="{02F528CE-D42C-4F3A-A140-BC71A68198D5}"/>
              </a:ext>
            </a:extLst>
          </p:cNvPr>
          <p:cNvSpPr>
            <a:spLocks noGrp="1"/>
          </p:cNvSpPr>
          <p:nvPr>
            <p:ph type="body" sz="quarter" idx="12" hasCustomPrompt="1"/>
          </p:nvPr>
        </p:nvSpPr>
        <p:spPr>
          <a:xfrm>
            <a:off x="4664427" y="6140310"/>
            <a:ext cx="3904060" cy="260350"/>
          </a:xfrm>
        </p:spPr>
        <p:txBody>
          <a:bodyPr/>
          <a:lstStyle>
            <a:lvl1pPr marL="0" indent="0">
              <a:lnSpc>
                <a:spcPct val="100000"/>
              </a:lnSpc>
              <a:spcBef>
                <a:spcPts val="0"/>
              </a:spcBef>
              <a:buFontTx/>
              <a:buNone/>
              <a:defRPr sz="563"/>
            </a:lvl1pPr>
          </a:lstStyle>
          <a:p>
            <a:pPr lvl="0"/>
            <a:r>
              <a:rPr lang="sv-SE"/>
              <a:t>Bildtext</a:t>
            </a:r>
          </a:p>
        </p:txBody>
      </p:sp>
    </p:spTree>
    <p:extLst>
      <p:ext uri="{BB962C8B-B14F-4D97-AF65-F5344CB8AC3E}">
        <p14:creationId xmlns:p14="http://schemas.microsoft.com/office/powerpoint/2010/main" val="281251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k och tabell eller diagram">
    <p:spTree>
      <p:nvGrpSpPr>
        <p:cNvPr id="1" name=""/>
        <p:cNvGrpSpPr/>
        <p:nvPr/>
      </p:nvGrpSpPr>
      <p:grpSpPr>
        <a:xfrm>
          <a:off x="0" y="0"/>
          <a:ext cx="0" cy="0"/>
          <a:chOff x="0" y="0"/>
          <a:chExt cx="0" cy="0"/>
        </a:xfrm>
      </p:grpSpPr>
      <p:sp>
        <p:nvSpPr>
          <p:cNvPr id="4" name="Platshållare för text 8">
            <a:extLst>
              <a:ext uri="{FF2B5EF4-FFF2-40B4-BE49-F238E27FC236}">
                <a16:creationId xmlns:a16="http://schemas.microsoft.com/office/drawing/2014/main" id="{72F526EF-00E3-1C7B-2CC1-97129E97A087}"/>
              </a:ext>
            </a:extLst>
          </p:cNvPr>
          <p:cNvSpPr>
            <a:spLocks noGrp="1"/>
          </p:cNvSpPr>
          <p:nvPr>
            <p:ph type="body" sz="quarter" idx="11" hasCustomPrompt="1"/>
          </p:nvPr>
        </p:nvSpPr>
        <p:spPr>
          <a:xfrm>
            <a:off x="575074" y="5791060"/>
            <a:ext cx="7981841" cy="565200"/>
          </a:xfrm>
        </p:spPr>
        <p:txBody>
          <a:bodyPr anchor="ctr"/>
          <a:lstStyle>
            <a:lvl1pPr marL="0" indent="0">
              <a:lnSpc>
                <a:spcPct val="100000"/>
              </a:lnSpc>
              <a:spcBef>
                <a:spcPts val="0"/>
              </a:spcBef>
              <a:buFontTx/>
              <a:buNone/>
              <a:defRPr sz="1013" b="0"/>
            </a:lvl1pPr>
          </a:lstStyle>
          <a:p>
            <a:pPr marL="0" marR="0" lvl="0" indent="0" algn="l" defTabSz="514350" rtl="0" eaLnBrk="1" fontAlgn="auto" latinLnBrk="0" hangingPunct="1">
              <a:lnSpc>
                <a:spcPct val="100000"/>
              </a:lnSpc>
              <a:spcBef>
                <a:spcPts val="0"/>
              </a:spcBef>
              <a:spcAft>
                <a:spcPts val="0"/>
              </a:spcAft>
              <a:buClrTx/>
              <a:buSzPct val="90000"/>
              <a:buFontTx/>
              <a:buNone/>
              <a:tabLst/>
              <a:defRPr/>
            </a:pPr>
            <a:r>
              <a:rPr lang="sv-SE"/>
              <a:t>Tabell/diagram XX. Text som kort förklarar innehållet i tabellen eller diagrammet.</a:t>
            </a:r>
          </a:p>
        </p:txBody>
      </p:sp>
      <p:sp>
        <p:nvSpPr>
          <p:cNvPr id="5" name="Platshållare för innehåll 2">
            <a:extLst>
              <a:ext uri="{FF2B5EF4-FFF2-40B4-BE49-F238E27FC236}">
                <a16:creationId xmlns:a16="http://schemas.microsoft.com/office/drawing/2014/main" id="{24C37A10-88DB-9360-448A-20639F3D6A06}"/>
              </a:ext>
            </a:extLst>
          </p:cNvPr>
          <p:cNvSpPr>
            <a:spLocks noGrp="1"/>
          </p:cNvSpPr>
          <p:nvPr>
            <p:ph idx="1" hasCustomPrompt="1"/>
          </p:nvPr>
        </p:nvSpPr>
        <p:spPr>
          <a:xfrm>
            <a:off x="575073" y="1952626"/>
            <a:ext cx="7981841" cy="3547228"/>
          </a:xfrm>
        </p:spPr>
        <p:txBody>
          <a:bodyPr/>
          <a:lstStyle>
            <a:lvl1pPr marL="0" indent="0">
              <a:buNone/>
              <a:defRPr/>
            </a:lvl1pPr>
          </a:lstStyle>
          <a:p>
            <a:pPr lvl="0"/>
            <a:r>
              <a:rPr lang="sv-SE"/>
              <a:t>Platshållare för tabell eller diagram</a:t>
            </a:r>
          </a:p>
        </p:txBody>
      </p:sp>
      <p:sp>
        <p:nvSpPr>
          <p:cNvPr id="7" name="Rubrik 1">
            <a:extLst>
              <a:ext uri="{FF2B5EF4-FFF2-40B4-BE49-F238E27FC236}">
                <a16:creationId xmlns:a16="http://schemas.microsoft.com/office/drawing/2014/main" id="{645A8886-10A5-7F0F-9E0A-F9BCBACC7225}"/>
              </a:ext>
            </a:extLst>
          </p:cNvPr>
          <p:cNvSpPr>
            <a:spLocks noGrp="1"/>
          </p:cNvSpPr>
          <p:nvPr>
            <p:ph type="title"/>
          </p:nvPr>
        </p:nvSpPr>
        <p:spPr>
          <a:xfrm>
            <a:off x="575073" y="1226129"/>
            <a:ext cx="7981841" cy="457200"/>
          </a:xfrm>
        </p:spPr>
        <p:txBody>
          <a:bodyPr anchor="t"/>
          <a:lstStyle/>
          <a:p>
            <a:r>
              <a:rPr lang="sv-SE"/>
              <a:t>Klicka här för att ändra mall för rubrikformat</a:t>
            </a:r>
          </a:p>
        </p:txBody>
      </p:sp>
    </p:spTree>
    <p:extLst>
      <p:ext uri="{BB962C8B-B14F-4D97-AF65-F5344CB8AC3E}">
        <p14:creationId xmlns:p14="http://schemas.microsoft.com/office/powerpoint/2010/main" val="137362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objekt ">
    <p:spTree>
      <p:nvGrpSpPr>
        <p:cNvPr id="1" name=""/>
        <p:cNvGrpSpPr/>
        <p:nvPr/>
      </p:nvGrpSpPr>
      <p:grpSpPr>
        <a:xfrm>
          <a:off x="0" y="0"/>
          <a:ext cx="0" cy="0"/>
          <a:chOff x="0" y="0"/>
          <a:chExt cx="0" cy="0"/>
        </a:xfrm>
      </p:grpSpPr>
      <p:sp>
        <p:nvSpPr>
          <p:cNvPr id="14" name="Platshållare för innehåll 11">
            <a:extLst>
              <a:ext uri="{FF2B5EF4-FFF2-40B4-BE49-F238E27FC236}">
                <a16:creationId xmlns:a16="http://schemas.microsoft.com/office/drawing/2014/main" id="{CFA737C2-22B0-4972-A655-E0EBC3CE4BE8}"/>
              </a:ext>
            </a:extLst>
          </p:cNvPr>
          <p:cNvSpPr>
            <a:spLocks noGrp="1"/>
          </p:cNvSpPr>
          <p:nvPr>
            <p:ph sz="quarter" idx="16" hasCustomPrompt="1"/>
          </p:nvPr>
        </p:nvSpPr>
        <p:spPr>
          <a:xfrm>
            <a:off x="576697" y="3917105"/>
            <a:ext cx="3896591" cy="2556024"/>
          </a:xfrm>
        </p:spPr>
        <p:txBody>
          <a:bodyPr tIns="180000"/>
          <a:lstStyle>
            <a:lvl1pPr marL="0" indent="0" algn="ctr">
              <a:buNone/>
              <a:defRPr sz="1125"/>
            </a:lvl1pPr>
            <a:lvl2pPr algn="ctr">
              <a:defRPr/>
            </a:lvl2pPr>
            <a:lvl3pPr algn="ctr">
              <a:defRPr/>
            </a:lvl3pPr>
            <a:lvl4pPr algn="ctr">
              <a:defRPr/>
            </a:lvl4pPr>
            <a:lvl5pPr algn="ctr">
              <a:defRPr/>
            </a:lvl5pPr>
          </a:lstStyle>
          <a:p>
            <a:pPr lvl="0"/>
            <a:r>
              <a:rPr lang="sv-SE"/>
              <a:t>Välj objekt</a:t>
            </a:r>
          </a:p>
        </p:txBody>
      </p:sp>
      <p:sp>
        <p:nvSpPr>
          <p:cNvPr id="12" name="Platshållare för innehåll 11">
            <a:extLst>
              <a:ext uri="{FF2B5EF4-FFF2-40B4-BE49-F238E27FC236}">
                <a16:creationId xmlns:a16="http://schemas.microsoft.com/office/drawing/2014/main" id="{9B70EFF5-103B-40E9-9FCD-4568DC92A59B}"/>
              </a:ext>
            </a:extLst>
          </p:cNvPr>
          <p:cNvSpPr>
            <a:spLocks noGrp="1"/>
          </p:cNvSpPr>
          <p:nvPr>
            <p:ph sz="quarter" idx="14" hasCustomPrompt="1"/>
          </p:nvPr>
        </p:nvSpPr>
        <p:spPr>
          <a:xfrm>
            <a:off x="4678907" y="1278080"/>
            <a:ext cx="3896591" cy="2556024"/>
          </a:xfrm>
        </p:spPr>
        <p:txBody>
          <a:bodyPr tIns="180000"/>
          <a:lstStyle>
            <a:lvl1pPr marL="0" indent="0" algn="ctr">
              <a:buNone/>
              <a:defRPr sz="1125"/>
            </a:lvl1pPr>
            <a:lvl2pPr algn="ctr">
              <a:defRPr/>
            </a:lvl2pPr>
            <a:lvl3pPr algn="ctr">
              <a:defRPr/>
            </a:lvl3pPr>
            <a:lvl4pPr algn="ctr">
              <a:defRPr/>
            </a:lvl4pPr>
            <a:lvl5pPr algn="ctr">
              <a:defRPr/>
            </a:lvl5pPr>
          </a:lstStyle>
          <a:p>
            <a:pPr lvl="0"/>
            <a:r>
              <a:rPr lang="sv-SE"/>
              <a:t>Välj objekt</a:t>
            </a:r>
          </a:p>
        </p:txBody>
      </p:sp>
      <p:sp>
        <p:nvSpPr>
          <p:cNvPr id="7" name="Platshållare för innehåll 11">
            <a:extLst>
              <a:ext uri="{FF2B5EF4-FFF2-40B4-BE49-F238E27FC236}">
                <a16:creationId xmlns:a16="http://schemas.microsoft.com/office/drawing/2014/main" id="{D77B211B-F194-4A43-BF7A-62F518DA6C4E}"/>
              </a:ext>
            </a:extLst>
          </p:cNvPr>
          <p:cNvSpPr>
            <a:spLocks noGrp="1"/>
          </p:cNvSpPr>
          <p:nvPr>
            <p:ph sz="quarter" idx="12" hasCustomPrompt="1"/>
          </p:nvPr>
        </p:nvSpPr>
        <p:spPr>
          <a:xfrm>
            <a:off x="576697" y="1278080"/>
            <a:ext cx="3896591" cy="2556024"/>
          </a:xfrm>
        </p:spPr>
        <p:txBody>
          <a:bodyPr tIns="180000"/>
          <a:lstStyle>
            <a:lvl1pPr marL="0" indent="0" algn="ctr">
              <a:buNone/>
              <a:defRPr sz="1125"/>
            </a:lvl1pPr>
            <a:lvl2pPr algn="ctr">
              <a:defRPr/>
            </a:lvl2pPr>
            <a:lvl3pPr algn="ctr">
              <a:defRPr/>
            </a:lvl3pPr>
            <a:lvl4pPr algn="ctr">
              <a:defRPr/>
            </a:lvl4pPr>
            <a:lvl5pPr algn="ctr">
              <a:defRPr/>
            </a:lvl5pPr>
          </a:lstStyle>
          <a:p>
            <a:pPr lvl="0"/>
            <a:r>
              <a:rPr lang="sv-SE"/>
              <a:t>Välj objekt</a:t>
            </a:r>
          </a:p>
        </p:txBody>
      </p:sp>
      <p:sp>
        <p:nvSpPr>
          <p:cNvPr id="16" name="Platshållare för innehåll 11">
            <a:extLst>
              <a:ext uri="{FF2B5EF4-FFF2-40B4-BE49-F238E27FC236}">
                <a16:creationId xmlns:a16="http://schemas.microsoft.com/office/drawing/2014/main" id="{305AD0E1-5ECD-4AE7-B74F-E4C33179C4AF}"/>
              </a:ext>
            </a:extLst>
          </p:cNvPr>
          <p:cNvSpPr>
            <a:spLocks noGrp="1"/>
          </p:cNvSpPr>
          <p:nvPr>
            <p:ph sz="quarter" idx="18" hasCustomPrompt="1"/>
          </p:nvPr>
        </p:nvSpPr>
        <p:spPr>
          <a:xfrm>
            <a:off x="4678907" y="3917105"/>
            <a:ext cx="3896591" cy="2556024"/>
          </a:xfrm>
        </p:spPr>
        <p:txBody>
          <a:bodyPr tIns="180000"/>
          <a:lstStyle>
            <a:lvl1pPr marL="0" indent="0" algn="ctr">
              <a:buNone/>
              <a:defRPr sz="1125"/>
            </a:lvl1pPr>
            <a:lvl2pPr algn="ctr">
              <a:defRPr/>
            </a:lvl2pPr>
            <a:lvl3pPr algn="ctr">
              <a:defRPr/>
            </a:lvl3pPr>
            <a:lvl4pPr algn="ctr">
              <a:defRPr/>
            </a:lvl4pPr>
            <a:lvl5pPr algn="ctr">
              <a:defRPr/>
            </a:lvl5pPr>
          </a:lstStyle>
          <a:p>
            <a:pPr lvl="0"/>
            <a:r>
              <a:rPr lang="sv-SE"/>
              <a:t>Välj objekt</a:t>
            </a:r>
          </a:p>
        </p:txBody>
      </p:sp>
    </p:spTree>
    <p:extLst>
      <p:ext uri="{BB962C8B-B14F-4D97-AF65-F5344CB8AC3E}">
        <p14:creationId xmlns:p14="http://schemas.microsoft.com/office/powerpoint/2010/main" val="288480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569120" y="3573754"/>
            <a:ext cx="3904060" cy="260350"/>
          </a:xfrm>
        </p:spPr>
        <p:txBody>
          <a:bodyPr/>
          <a:lstStyle>
            <a:lvl1pPr marL="0" indent="0">
              <a:lnSpc>
                <a:spcPts val="675"/>
              </a:lnSpc>
              <a:spcBef>
                <a:spcPts val="0"/>
              </a:spcBef>
              <a:buFontTx/>
              <a:buNone/>
              <a:defRPr sz="563"/>
            </a:lvl1pPr>
          </a:lstStyle>
          <a:p>
            <a:pPr lvl="0"/>
            <a:r>
              <a:rPr lang="sv-SE"/>
              <a:t>Bildtext</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4671330" y="3573754"/>
            <a:ext cx="3904060" cy="260350"/>
          </a:xfrm>
        </p:spPr>
        <p:txBody>
          <a:bodyPr/>
          <a:lstStyle>
            <a:lvl1pPr marL="0" indent="0">
              <a:lnSpc>
                <a:spcPts val="675"/>
              </a:lnSpc>
              <a:spcBef>
                <a:spcPts val="0"/>
              </a:spcBef>
              <a:buFontTx/>
              <a:buNone/>
              <a:defRPr sz="563"/>
            </a:lvl1pPr>
          </a:lstStyle>
          <a:p>
            <a:pPr lvl="0"/>
            <a:r>
              <a:rPr lang="sv-SE"/>
              <a:t>Bildtext</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569120" y="6212779"/>
            <a:ext cx="3904060" cy="260350"/>
          </a:xfrm>
        </p:spPr>
        <p:txBody>
          <a:bodyPr/>
          <a:lstStyle>
            <a:lvl1pPr marL="0" indent="0">
              <a:lnSpc>
                <a:spcPts val="675"/>
              </a:lnSpc>
              <a:spcBef>
                <a:spcPts val="0"/>
              </a:spcBef>
              <a:buFontTx/>
              <a:buNone/>
              <a:defRPr sz="563"/>
            </a:lvl1pPr>
          </a:lstStyle>
          <a:p>
            <a:pPr lvl="0"/>
            <a:r>
              <a:rPr lang="sv-SE"/>
              <a:t>Bildtext</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4671330" y="6212779"/>
            <a:ext cx="3904060" cy="260350"/>
          </a:xfrm>
        </p:spPr>
        <p:txBody>
          <a:bodyPr/>
          <a:lstStyle>
            <a:lvl1pPr marL="0" indent="0">
              <a:lnSpc>
                <a:spcPts val="675"/>
              </a:lnSpc>
              <a:spcBef>
                <a:spcPts val="0"/>
              </a:spcBef>
              <a:buFontTx/>
              <a:buNone/>
              <a:defRPr sz="563"/>
            </a:lvl1pPr>
          </a:lstStyle>
          <a:p>
            <a:pPr lvl="0"/>
            <a:r>
              <a:rPr lang="sv-SE"/>
              <a:t>Bildtext</a:t>
            </a:r>
          </a:p>
        </p:txBody>
      </p:sp>
      <p:sp>
        <p:nvSpPr>
          <p:cNvPr id="17" name="Platshållare för bild 2">
            <a:extLst>
              <a:ext uri="{FF2B5EF4-FFF2-40B4-BE49-F238E27FC236}">
                <a16:creationId xmlns:a16="http://schemas.microsoft.com/office/drawing/2014/main" id="{D8502A16-AA19-4E0B-AD6C-FDF13805494A}"/>
              </a:ext>
            </a:extLst>
          </p:cNvPr>
          <p:cNvSpPr>
            <a:spLocks noGrp="1"/>
          </p:cNvSpPr>
          <p:nvPr>
            <p:ph type="pic" sz="quarter" idx="19" hasCustomPrompt="1"/>
          </p:nvPr>
        </p:nvSpPr>
        <p:spPr>
          <a:xfrm>
            <a:off x="582217" y="1273846"/>
            <a:ext cx="3890963" cy="2233613"/>
          </a:xfrm>
        </p:spPr>
        <p:txBody>
          <a:bodyPr/>
          <a:lstStyle>
            <a:lvl1pPr marL="0" indent="0" algn="ctr">
              <a:buNone/>
              <a:defRPr sz="900"/>
            </a:lvl1pPr>
          </a:lstStyle>
          <a:p>
            <a:r>
              <a:rPr lang="sv-SE"/>
              <a:t>Plats för bild</a:t>
            </a:r>
          </a:p>
        </p:txBody>
      </p:sp>
      <p:sp>
        <p:nvSpPr>
          <p:cNvPr id="20" name="Platshållare för bild 2">
            <a:extLst>
              <a:ext uri="{FF2B5EF4-FFF2-40B4-BE49-F238E27FC236}">
                <a16:creationId xmlns:a16="http://schemas.microsoft.com/office/drawing/2014/main" id="{4F423E97-AED0-44CF-8D1B-7830CB26F377}"/>
              </a:ext>
            </a:extLst>
          </p:cNvPr>
          <p:cNvSpPr>
            <a:spLocks noGrp="1"/>
          </p:cNvSpPr>
          <p:nvPr>
            <p:ph type="pic" sz="quarter" idx="20" hasCustomPrompt="1"/>
          </p:nvPr>
        </p:nvSpPr>
        <p:spPr>
          <a:xfrm>
            <a:off x="4669947" y="1273846"/>
            <a:ext cx="3890963" cy="2233613"/>
          </a:xfrm>
        </p:spPr>
        <p:txBody>
          <a:bodyPr/>
          <a:lstStyle>
            <a:lvl1pPr marL="0" indent="0" algn="ctr">
              <a:buNone/>
              <a:defRPr sz="900"/>
            </a:lvl1pPr>
          </a:lstStyle>
          <a:p>
            <a:r>
              <a:rPr lang="sv-SE"/>
              <a:t>Plats för bild</a:t>
            </a:r>
          </a:p>
        </p:txBody>
      </p:sp>
      <p:sp>
        <p:nvSpPr>
          <p:cNvPr id="23" name="Platshållare för bild 2">
            <a:extLst>
              <a:ext uri="{FF2B5EF4-FFF2-40B4-BE49-F238E27FC236}">
                <a16:creationId xmlns:a16="http://schemas.microsoft.com/office/drawing/2014/main" id="{1F062928-8BD1-4CA5-AA20-E60D0F7671CC}"/>
              </a:ext>
            </a:extLst>
          </p:cNvPr>
          <p:cNvSpPr>
            <a:spLocks noGrp="1"/>
          </p:cNvSpPr>
          <p:nvPr>
            <p:ph type="pic" sz="quarter" idx="21" hasCustomPrompt="1"/>
          </p:nvPr>
        </p:nvSpPr>
        <p:spPr>
          <a:xfrm>
            <a:off x="582217" y="3908811"/>
            <a:ext cx="3890963" cy="2233613"/>
          </a:xfrm>
        </p:spPr>
        <p:txBody>
          <a:bodyPr/>
          <a:lstStyle>
            <a:lvl1pPr marL="0" indent="0" algn="ctr">
              <a:buNone/>
              <a:defRPr sz="900"/>
            </a:lvl1pPr>
          </a:lstStyle>
          <a:p>
            <a:r>
              <a:rPr lang="sv-SE"/>
              <a:t>Plats för bild</a:t>
            </a:r>
          </a:p>
        </p:txBody>
      </p:sp>
      <p:sp>
        <p:nvSpPr>
          <p:cNvPr id="24" name="Platshållare för bild 2">
            <a:extLst>
              <a:ext uri="{FF2B5EF4-FFF2-40B4-BE49-F238E27FC236}">
                <a16:creationId xmlns:a16="http://schemas.microsoft.com/office/drawing/2014/main" id="{BEE2F423-B0EB-442A-AC1F-47493895D003}"/>
              </a:ext>
            </a:extLst>
          </p:cNvPr>
          <p:cNvSpPr>
            <a:spLocks noGrp="1"/>
          </p:cNvSpPr>
          <p:nvPr>
            <p:ph type="pic" sz="quarter" idx="22" hasCustomPrompt="1"/>
          </p:nvPr>
        </p:nvSpPr>
        <p:spPr>
          <a:xfrm>
            <a:off x="4669947" y="3908811"/>
            <a:ext cx="3890963" cy="2233613"/>
          </a:xfrm>
        </p:spPr>
        <p:txBody>
          <a:bodyPr/>
          <a:lstStyle>
            <a:lvl1pPr marL="0" indent="0" algn="ctr">
              <a:buNone/>
              <a:defRPr sz="900"/>
            </a:lvl1pPr>
          </a:lstStyle>
          <a:p>
            <a:r>
              <a:rPr lang="sv-SE"/>
              <a:t>Plats för bild</a:t>
            </a:r>
          </a:p>
        </p:txBody>
      </p:sp>
    </p:spTree>
    <p:extLst>
      <p:ext uri="{BB962C8B-B14F-4D97-AF65-F5344CB8AC3E}">
        <p14:creationId xmlns:p14="http://schemas.microsoft.com/office/powerpoint/2010/main" val="106206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Helbild – vit">
    <p:bg>
      <p:bgRef idx="1001">
        <a:schemeClr val="bg1"/>
      </p:bgRef>
    </p:bg>
    <p:spTree>
      <p:nvGrpSpPr>
        <p:cNvPr id="1" name=""/>
        <p:cNvGrpSpPr/>
        <p:nvPr/>
      </p:nvGrpSpPr>
      <p:grpSpPr>
        <a:xfrm>
          <a:off x="0" y="0"/>
          <a:ext cx="0" cy="0"/>
          <a:chOff x="0" y="0"/>
          <a:chExt cx="0" cy="0"/>
        </a:xfrm>
      </p:grpSpPr>
      <p:sp>
        <p:nvSpPr>
          <p:cNvPr id="9" name="Platshållare för innehåll 11">
            <a:extLst>
              <a:ext uri="{FF2B5EF4-FFF2-40B4-BE49-F238E27FC236}">
                <a16:creationId xmlns:a16="http://schemas.microsoft.com/office/drawing/2014/main" id="{A605C91C-2FA0-4F48-AE1F-51A62A2BF56B}"/>
              </a:ext>
            </a:extLst>
          </p:cNvPr>
          <p:cNvSpPr>
            <a:spLocks noGrp="1"/>
          </p:cNvSpPr>
          <p:nvPr>
            <p:ph sz="quarter" idx="11" hasCustomPrompt="1"/>
          </p:nvPr>
        </p:nvSpPr>
        <p:spPr>
          <a:xfrm>
            <a:off x="0" y="0"/>
            <a:ext cx="9144000" cy="6858000"/>
          </a:xfrm>
        </p:spPr>
        <p:txBody>
          <a:bodyPr tIns="2088000"/>
          <a:lstStyle>
            <a:lvl1pPr marL="0" indent="0" algn="ctr">
              <a:buNone/>
              <a:defRPr sz="1125"/>
            </a:lvl1pPr>
            <a:lvl2pPr algn="ctr">
              <a:defRPr/>
            </a:lvl2pPr>
            <a:lvl3pPr algn="ctr">
              <a:defRPr/>
            </a:lvl3pPr>
            <a:lvl4pPr algn="ctr">
              <a:defRPr/>
            </a:lvl4pPr>
            <a:lvl5pPr algn="ctr">
              <a:defRPr/>
            </a:lvl5pPr>
          </a:lstStyle>
          <a:p>
            <a:pPr lvl="0"/>
            <a:r>
              <a:rPr lang="sv-SE"/>
              <a:t>Bild/Film</a:t>
            </a:r>
          </a:p>
        </p:txBody>
      </p:sp>
      <p:pic>
        <p:nvPicPr>
          <p:cNvPr id="30" name="Bildobjekt 29">
            <a:extLst>
              <a:ext uri="{FF2B5EF4-FFF2-40B4-BE49-F238E27FC236}">
                <a16:creationId xmlns:a16="http://schemas.microsoft.com/office/drawing/2014/main" id="{AF643BAA-E40A-4F4E-AE25-F98D6F0C570D}"/>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0" y="872"/>
            <a:ext cx="764931" cy="1019908"/>
          </a:xfrm>
          <a:prstGeom prst="rect">
            <a:avLst/>
          </a:prstGeom>
          <a:noFill/>
        </p:spPr>
      </p:pic>
    </p:spTree>
    <p:extLst>
      <p:ext uri="{BB962C8B-B14F-4D97-AF65-F5344CB8AC3E}">
        <p14:creationId xmlns:p14="http://schemas.microsoft.com/office/powerpoint/2010/main" val="25786722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Helbild – sva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13"/>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195263" y="258763"/>
            <a:ext cx="37742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grpSp>
      <p:sp>
        <p:nvSpPr>
          <p:cNvPr id="10" name="Platshållare för innehåll 11">
            <a:extLst>
              <a:ext uri="{FF2B5EF4-FFF2-40B4-BE49-F238E27FC236}">
                <a16:creationId xmlns:a16="http://schemas.microsoft.com/office/drawing/2014/main" id="{9CE3A454-2A74-593C-C3C4-60BA25866FD0}"/>
              </a:ext>
            </a:extLst>
          </p:cNvPr>
          <p:cNvSpPr>
            <a:spLocks noGrp="1"/>
          </p:cNvSpPr>
          <p:nvPr>
            <p:ph sz="quarter" idx="11" hasCustomPrompt="1"/>
          </p:nvPr>
        </p:nvSpPr>
        <p:spPr>
          <a:xfrm>
            <a:off x="0" y="0"/>
            <a:ext cx="9144000" cy="6858000"/>
          </a:xfrm>
        </p:spPr>
        <p:txBody>
          <a:bodyPr tIns="2088000"/>
          <a:lstStyle>
            <a:lvl1pPr marL="0" indent="0" algn="ctr">
              <a:buNone/>
              <a:defRPr sz="1125">
                <a:solidFill>
                  <a:schemeClr val="bg1"/>
                </a:solidFill>
              </a:defRPr>
            </a:lvl1pPr>
            <a:lvl2pPr algn="ctr">
              <a:defRPr/>
            </a:lvl2pPr>
            <a:lvl3pPr algn="ctr">
              <a:defRPr/>
            </a:lvl3pPr>
            <a:lvl4pPr algn="ctr">
              <a:defRPr/>
            </a:lvl4pPr>
            <a:lvl5pPr algn="ctr">
              <a:defRPr/>
            </a:lvl5pPr>
          </a:lstStyle>
          <a:p>
            <a:pPr lvl="0"/>
            <a:r>
              <a:rPr lang="sv-SE"/>
              <a:t>Bild/Film</a:t>
            </a:r>
          </a:p>
        </p:txBody>
      </p:sp>
    </p:spTree>
    <p:extLst>
      <p:ext uri="{BB962C8B-B14F-4D97-AF65-F5344CB8AC3E}">
        <p14:creationId xmlns:p14="http://schemas.microsoft.com/office/powerpoint/2010/main" val="145892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Mellanrubrik svart 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13"/>
          </a:p>
        </p:txBody>
      </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1143000" y="2235200"/>
            <a:ext cx="6858000" cy="2387600"/>
          </a:xfrm>
        </p:spPr>
        <p:txBody>
          <a:bodyPr anchor="ctr"/>
          <a:lstStyle>
            <a:lvl1pPr algn="ctr">
              <a:lnSpc>
                <a:spcPts val="3150"/>
              </a:lnSpc>
              <a:defRPr sz="2588">
                <a:solidFill>
                  <a:schemeClr val="bg1"/>
                </a:solidFill>
              </a:defRPr>
            </a:lvl1pPr>
          </a:lstStyle>
          <a:p>
            <a:r>
              <a:rPr lang="sv-SE"/>
              <a:t>Mellanrubrik</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195263" y="258763"/>
            <a:ext cx="37742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013"/>
            </a:p>
          </p:txBody>
        </p:sp>
      </p:grpSp>
    </p:spTree>
    <p:extLst>
      <p:ext uri="{BB962C8B-B14F-4D97-AF65-F5344CB8AC3E}">
        <p14:creationId xmlns:p14="http://schemas.microsoft.com/office/powerpoint/2010/main" val="257046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vslutande 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575074" y="887104"/>
            <a:ext cx="6127064" cy="1529246"/>
          </a:xfrm>
        </p:spPr>
        <p:txBody>
          <a:bodyPr/>
          <a:lstStyle>
            <a:lvl1pPr>
              <a:defRPr/>
            </a:lvl1pPr>
          </a:lstStyle>
          <a:p>
            <a:r>
              <a:rPr lang="sv-SE"/>
              <a:t>Tack för uppmärksamheten!</a:t>
            </a:r>
          </a:p>
        </p:txBody>
      </p:sp>
      <p:sp>
        <p:nvSpPr>
          <p:cNvPr id="7" name="Platshållare för text 6">
            <a:extLst>
              <a:ext uri="{FF2B5EF4-FFF2-40B4-BE49-F238E27FC236}">
                <a16:creationId xmlns:a16="http://schemas.microsoft.com/office/drawing/2014/main" id="{1DA38726-4B59-42B1-BEB5-BAF39E474F7C}"/>
              </a:ext>
            </a:extLst>
          </p:cNvPr>
          <p:cNvSpPr>
            <a:spLocks noGrp="1"/>
          </p:cNvSpPr>
          <p:nvPr>
            <p:ph type="body" sz="quarter" idx="10" hasCustomPrompt="1"/>
          </p:nvPr>
        </p:nvSpPr>
        <p:spPr>
          <a:xfrm>
            <a:off x="577542" y="3195452"/>
            <a:ext cx="4867916" cy="2427429"/>
          </a:xfrm>
        </p:spPr>
        <p:txBody>
          <a:bodyPr/>
          <a:lstStyle>
            <a:lvl1pPr marL="0" indent="0">
              <a:lnSpc>
                <a:spcPct val="100000"/>
              </a:lnSpc>
              <a:spcBef>
                <a:spcPts val="0"/>
              </a:spcBef>
              <a:buNone/>
              <a:defRPr sz="900"/>
            </a:lvl1pPr>
          </a:lstStyle>
          <a:p>
            <a:pPr lvl="0"/>
            <a:r>
              <a:rPr lang="sv-SE"/>
              <a:t>Namn, organisation, telefonnummer, e-postadress, webbadress etc.</a:t>
            </a:r>
          </a:p>
        </p:txBody>
      </p:sp>
      <p:pic>
        <p:nvPicPr>
          <p:cNvPr id="4" name="Bildobjekt 3" descr="Ordbild med SLU:s löfte: Science and education for sustainable Life">
            <a:extLst>
              <a:ext uri="{FF2B5EF4-FFF2-40B4-BE49-F238E27FC236}">
                <a16:creationId xmlns:a16="http://schemas.microsoft.com/office/drawing/2014/main" id="{161E3A8A-3263-4EE6-96EF-548DE91195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24900" y="7200"/>
            <a:ext cx="1687500" cy="6824702"/>
          </a:xfrm>
          <a:prstGeom prst="rect">
            <a:avLst/>
          </a:prstGeom>
        </p:spPr>
      </p:pic>
      <p:sp>
        <p:nvSpPr>
          <p:cNvPr id="11" name="Platshållare för text 6">
            <a:extLst>
              <a:ext uri="{FF2B5EF4-FFF2-40B4-BE49-F238E27FC236}">
                <a16:creationId xmlns:a16="http://schemas.microsoft.com/office/drawing/2014/main" id="{732D95E5-095E-4AF8-A88F-8D008694B3C7}"/>
              </a:ext>
            </a:extLst>
          </p:cNvPr>
          <p:cNvSpPr>
            <a:spLocks noGrp="1"/>
          </p:cNvSpPr>
          <p:nvPr>
            <p:ph type="body" sz="quarter" idx="12" hasCustomPrompt="1"/>
          </p:nvPr>
        </p:nvSpPr>
        <p:spPr>
          <a:xfrm>
            <a:off x="577542" y="2868786"/>
            <a:ext cx="4867916" cy="291089"/>
          </a:xfrm>
        </p:spPr>
        <p:txBody>
          <a:bodyPr anchor="b"/>
          <a:lstStyle>
            <a:lvl1pPr marL="0" indent="0">
              <a:lnSpc>
                <a:spcPts val="1350"/>
              </a:lnSpc>
              <a:spcBef>
                <a:spcPts val="0"/>
              </a:spcBef>
              <a:buNone/>
              <a:defRPr sz="900"/>
            </a:lvl1pPr>
          </a:lstStyle>
          <a:p>
            <a:r>
              <a:rPr lang="sv-SE" sz="900"/>
              <a:t>KONTAKTUPPGIFTER</a:t>
            </a:r>
          </a:p>
        </p:txBody>
      </p:sp>
    </p:spTree>
    <p:extLst>
      <p:ext uri="{BB962C8B-B14F-4D97-AF65-F5344CB8AC3E}">
        <p14:creationId xmlns:p14="http://schemas.microsoft.com/office/powerpoint/2010/main" val="271915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A0A5191-FA1E-43E8-A4BF-BC8E7EF9AAE4}"/>
              </a:ext>
            </a:extLst>
          </p:cNvPr>
          <p:cNvSpPr>
            <a:spLocks noGrp="1"/>
          </p:cNvSpPr>
          <p:nvPr>
            <p:ph type="dt" sz="half" idx="10"/>
          </p:nvPr>
        </p:nvSpPr>
        <p:spPr/>
        <p:txBody>
          <a:bodyPr/>
          <a:lstStyle/>
          <a:p>
            <a:fld id="{D0CFF241-28E1-44FA-8DB6-31995DFDACB3}" type="datetimeFigureOut">
              <a:rPr lang="sv-SE" smtClean="0"/>
              <a:t>2026-04-09</a:t>
            </a:fld>
            <a:endParaRPr lang="sv-SE"/>
          </a:p>
        </p:txBody>
      </p:sp>
      <p:sp>
        <p:nvSpPr>
          <p:cNvPr id="3" name="Platshållare för sidfot 2">
            <a:extLst>
              <a:ext uri="{FF2B5EF4-FFF2-40B4-BE49-F238E27FC236}">
                <a16:creationId xmlns:a16="http://schemas.microsoft.com/office/drawing/2014/main" id="{3F612A3A-C2CE-40B8-BD6E-920AE64E541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5B03BD77-42A6-45E9-9F1F-EA533D647441}"/>
              </a:ext>
            </a:extLst>
          </p:cNvPr>
          <p:cNvSpPr>
            <a:spLocks noGrp="1"/>
          </p:cNvSpPr>
          <p:nvPr>
            <p:ph type="sldNum" sz="quarter" idx="12"/>
          </p:nvPr>
        </p:nvSpPr>
        <p:spPr/>
        <p:txBody>
          <a:bodyPr/>
          <a:lstStyle/>
          <a:p>
            <a:fld id="{81536A24-3DBA-45DE-9C57-FD9CEA5632A1}" type="slidenum">
              <a:rPr lang="sv-SE" smtClean="0"/>
              <a:t>‹#›</a:t>
            </a:fld>
            <a:endParaRPr lang="sv-SE"/>
          </a:p>
        </p:txBody>
      </p:sp>
    </p:spTree>
    <p:extLst>
      <p:ext uri="{BB962C8B-B14F-4D97-AF65-F5344CB8AC3E}">
        <p14:creationId xmlns:p14="http://schemas.microsoft.com/office/powerpoint/2010/main" val="3397088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57200" y="1814231"/>
            <a:ext cx="8229600" cy="3900598"/>
          </a:xfrm>
          <a:prstGeom prst="rect">
            <a:avLst/>
          </a:prstGeom>
        </p:spPr>
        <p:txBody>
          <a:bodyPr/>
          <a:lstStyle>
            <a:lvl1pPr>
              <a:defRPr sz="2000">
                <a:solidFill>
                  <a:schemeClr val="tx1">
                    <a:lumMod val="85000"/>
                    <a:lumOff val="15000"/>
                  </a:schemeClr>
                </a:solidFill>
                <a:latin typeface="Georgia"/>
                <a:cs typeface="Arial"/>
              </a:defRPr>
            </a:lvl1pPr>
            <a:lvl2pPr>
              <a:defRPr sz="1800">
                <a:solidFill>
                  <a:schemeClr val="tx1">
                    <a:lumMod val="85000"/>
                    <a:lumOff val="15000"/>
                  </a:schemeClr>
                </a:solidFill>
                <a:latin typeface="Georgia"/>
                <a:cs typeface="Arial"/>
              </a:defRPr>
            </a:lvl2pPr>
            <a:lvl3pPr>
              <a:defRPr sz="1800">
                <a:solidFill>
                  <a:schemeClr val="tx1">
                    <a:lumMod val="85000"/>
                    <a:lumOff val="15000"/>
                  </a:schemeClr>
                </a:solidFill>
                <a:latin typeface="Georgia"/>
                <a:cs typeface="Arial"/>
              </a:defRPr>
            </a:lvl3pPr>
            <a:lvl4pPr>
              <a:defRPr sz="1500">
                <a:solidFill>
                  <a:schemeClr val="tx1">
                    <a:lumMod val="85000"/>
                    <a:lumOff val="15000"/>
                  </a:schemeClr>
                </a:solidFill>
                <a:latin typeface="Georgia"/>
                <a:cs typeface="Arial"/>
              </a:defRPr>
            </a:lvl4pPr>
            <a:lvl5pPr>
              <a:defRPr sz="1200">
                <a:solidFill>
                  <a:schemeClr val="tx1">
                    <a:lumMod val="85000"/>
                    <a:lumOff val="15000"/>
                  </a:schemeClr>
                </a:solidFill>
                <a:latin typeface="Georgia"/>
                <a:cs typeface="Aria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Rektangel 10"/>
          <p:cNvSpPr/>
          <p:nvPr userDrawn="1"/>
        </p:nvSpPr>
        <p:spPr>
          <a:xfrm>
            <a:off x="0" y="6061364"/>
            <a:ext cx="9144000" cy="796636"/>
          </a:xfrm>
          <a:prstGeom prst="rect">
            <a:avLst/>
          </a:prstGeom>
          <a:solidFill>
            <a:srgbClr val="98B5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2" name="Bildobjekt 11" descr="LEAN_LANTBRUK_logo_sv.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53531" y="6241657"/>
            <a:ext cx="1985818" cy="397164"/>
          </a:xfrm>
          <a:prstGeom prst="rect">
            <a:avLst/>
          </a:prstGeom>
        </p:spPr>
      </p:pic>
      <p:sp>
        <p:nvSpPr>
          <p:cNvPr id="13" name="Rubrik 15"/>
          <p:cNvSpPr>
            <a:spLocks noGrp="1"/>
          </p:cNvSpPr>
          <p:nvPr>
            <p:ph type="title" hasCustomPrompt="1"/>
          </p:nvPr>
        </p:nvSpPr>
        <p:spPr>
          <a:xfrm>
            <a:off x="457200" y="466395"/>
            <a:ext cx="8229600" cy="1029998"/>
          </a:xfrm>
          <a:prstGeom prst="rect">
            <a:avLst/>
          </a:prstGeom>
        </p:spPr>
        <p:txBody>
          <a:bodyPr vert="horz" anchor="ctr" anchorCtr="0"/>
          <a:lstStyle>
            <a:lvl1pPr>
              <a:defRPr>
                <a:solidFill>
                  <a:schemeClr val="tx1"/>
                </a:solidFill>
                <a:latin typeface="Georgia"/>
              </a:defRPr>
            </a:lvl1pPr>
          </a:lstStyle>
          <a:p>
            <a:r>
              <a:rPr lang="sv-SE"/>
              <a:t>Klicka här för att ändra.</a:t>
            </a:r>
          </a:p>
        </p:txBody>
      </p:sp>
      <p:pic>
        <p:nvPicPr>
          <p:cNvPr id="2" name="Bildobjekt 1"/>
          <p:cNvPicPr>
            <a:picLocks noChangeAspect="1"/>
          </p:cNvPicPr>
          <p:nvPr userDrawn="1"/>
        </p:nvPicPr>
        <p:blipFill>
          <a:blip r:embed="rId3"/>
          <a:stretch>
            <a:fillRect/>
          </a:stretch>
        </p:blipFill>
        <p:spPr>
          <a:xfrm>
            <a:off x="149907" y="6032667"/>
            <a:ext cx="737680" cy="725487"/>
          </a:xfrm>
          <a:prstGeom prst="rect">
            <a:avLst/>
          </a:prstGeom>
        </p:spPr>
      </p:pic>
    </p:spTree>
    <p:extLst>
      <p:ext uri="{BB962C8B-B14F-4D97-AF65-F5344CB8AC3E}">
        <p14:creationId xmlns:p14="http://schemas.microsoft.com/office/powerpoint/2010/main" val="341640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5EFD4E-77C8-4C17-C2D0-62F3A4FB570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FDF028-0A38-6F4C-B6C2-30956681A270}"/>
              </a:ext>
            </a:extLst>
          </p:cNvPr>
          <p:cNvSpPr>
            <a:spLocks noGrp="1"/>
          </p:cNvSpPr>
          <p:nvPr>
            <p:ph type="dt" sz="half" idx="10"/>
          </p:nvPr>
        </p:nvSpPr>
        <p:spPr/>
        <p:txBody>
          <a:bodyPr/>
          <a:lstStyle/>
          <a:p>
            <a:fld id="{1B2BF0B5-66E0-4F5D-848A-C827EADCCDF6}" type="datetimeFigureOut">
              <a:rPr lang="sv-SE" smtClean="0"/>
              <a:t>2026-04-09</a:t>
            </a:fld>
            <a:endParaRPr lang="sv-SE"/>
          </a:p>
        </p:txBody>
      </p:sp>
      <p:sp>
        <p:nvSpPr>
          <p:cNvPr id="4" name="Platshållare för sidfot 3">
            <a:extLst>
              <a:ext uri="{FF2B5EF4-FFF2-40B4-BE49-F238E27FC236}">
                <a16:creationId xmlns:a16="http://schemas.microsoft.com/office/drawing/2014/main" id="{3FBE80FA-E374-F0FD-EBC8-B7AE7B48799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CC4B7F63-5F34-58A5-7092-4C438D67A600}"/>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1805707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77BB6D-D40A-FEB7-C4C6-07B17392B1A6}"/>
              </a:ext>
            </a:extLst>
          </p:cNvPr>
          <p:cNvSpPr>
            <a:spLocks noGrp="1"/>
          </p:cNvSpPr>
          <p:nvPr>
            <p:ph type="ctrTitle"/>
          </p:nvPr>
        </p:nvSpPr>
        <p:spPr>
          <a:xfrm>
            <a:off x="1143000" y="1122363"/>
            <a:ext cx="6858000" cy="2387600"/>
          </a:xfrm>
        </p:spPr>
        <p:txBody>
          <a:bodyPr anchor="b"/>
          <a:lstStyle>
            <a:lvl1pPr algn="ctr">
              <a:defRPr sz="4500"/>
            </a:lvl1pPr>
          </a:lstStyle>
          <a:p>
            <a:r>
              <a:rPr lang="sv-SE"/>
              <a:t>Klicka här för att ändra mall för rubrikformat</a:t>
            </a:r>
          </a:p>
        </p:txBody>
      </p:sp>
      <p:sp>
        <p:nvSpPr>
          <p:cNvPr id="3" name="Underrubrik 2">
            <a:extLst>
              <a:ext uri="{FF2B5EF4-FFF2-40B4-BE49-F238E27FC236}">
                <a16:creationId xmlns:a16="http://schemas.microsoft.com/office/drawing/2014/main" id="{A3CA5B3B-D790-F1FA-3FC4-D4C01E4E50B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0E908936-6D97-CD39-C6F9-E514C7014448}"/>
              </a:ext>
            </a:extLst>
          </p:cNvPr>
          <p:cNvSpPr>
            <a:spLocks noGrp="1"/>
          </p:cNvSpPr>
          <p:nvPr>
            <p:ph type="dt" sz="half" idx="10"/>
          </p:nvPr>
        </p:nvSpPr>
        <p:spPr/>
        <p:txBody>
          <a:bodyPr/>
          <a:lstStyle/>
          <a:p>
            <a:fld id="{1B2BF0B5-66E0-4F5D-848A-C827EADCCDF6}" type="datetimeFigureOut">
              <a:rPr lang="sv-SE" smtClean="0"/>
              <a:t>2026-04-09</a:t>
            </a:fld>
            <a:endParaRPr lang="sv-SE"/>
          </a:p>
        </p:txBody>
      </p:sp>
      <p:sp>
        <p:nvSpPr>
          <p:cNvPr id="5" name="Platshållare för sidfot 4">
            <a:extLst>
              <a:ext uri="{FF2B5EF4-FFF2-40B4-BE49-F238E27FC236}">
                <a16:creationId xmlns:a16="http://schemas.microsoft.com/office/drawing/2014/main" id="{39F6632E-DFF9-103E-FBB5-9C9EAB82A29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5F5B4D0-5AC4-8960-3541-11344D6FEC4C}"/>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9368949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F3ABC2-6516-E230-605C-9B601BC15D7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F8FFE2B-7A4E-74F8-DA95-BA172E9160C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392AADD-3B8A-1CA6-384A-6EBBE4576BB0}"/>
              </a:ext>
            </a:extLst>
          </p:cNvPr>
          <p:cNvSpPr>
            <a:spLocks noGrp="1"/>
          </p:cNvSpPr>
          <p:nvPr>
            <p:ph type="dt" sz="half" idx="10"/>
          </p:nvPr>
        </p:nvSpPr>
        <p:spPr/>
        <p:txBody>
          <a:bodyPr/>
          <a:lstStyle/>
          <a:p>
            <a:fld id="{1B2BF0B5-66E0-4F5D-848A-C827EADCCDF6}" type="datetimeFigureOut">
              <a:rPr lang="sv-SE" smtClean="0"/>
              <a:t>2026-04-09</a:t>
            </a:fld>
            <a:endParaRPr lang="sv-SE"/>
          </a:p>
        </p:txBody>
      </p:sp>
      <p:sp>
        <p:nvSpPr>
          <p:cNvPr id="5" name="Platshållare för sidfot 4">
            <a:extLst>
              <a:ext uri="{FF2B5EF4-FFF2-40B4-BE49-F238E27FC236}">
                <a16:creationId xmlns:a16="http://schemas.microsoft.com/office/drawing/2014/main" id="{4602079B-93C6-3054-73AD-837FB65A7D6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60C9C52-CEF2-2FD1-3D9C-0FD5284EC0EA}"/>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1876881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2C731D-47EF-70C0-F0A7-CB49A809CD06}"/>
              </a:ext>
            </a:extLst>
          </p:cNvPr>
          <p:cNvSpPr>
            <a:spLocks noGrp="1"/>
          </p:cNvSpPr>
          <p:nvPr>
            <p:ph type="title"/>
          </p:nvPr>
        </p:nvSpPr>
        <p:spPr>
          <a:xfrm>
            <a:off x="623888" y="1709739"/>
            <a:ext cx="7886700" cy="2852737"/>
          </a:xfrm>
        </p:spPr>
        <p:txBody>
          <a:bodyPr anchor="b"/>
          <a:lstStyle>
            <a:lvl1pPr>
              <a:defRPr sz="45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09C0905-41AE-C812-2918-86C678921487}"/>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832B78A9-01B1-0D88-5704-7BE9D52BDB31}"/>
              </a:ext>
            </a:extLst>
          </p:cNvPr>
          <p:cNvSpPr>
            <a:spLocks noGrp="1"/>
          </p:cNvSpPr>
          <p:nvPr>
            <p:ph type="dt" sz="half" idx="10"/>
          </p:nvPr>
        </p:nvSpPr>
        <p:spPr/>
        <p:txBody>
          <a:bodyPr/>
          <a:lstStyle/>
          <a:p>
            <a:fld id="{1B2BF0B5-66E0-4F5D-848A-C827EADCCDF6}" type="datetimeFigureOut">
              <a:rPr lang="sv-SE" smtClean="0"/>
              <a:t>2026-04-09</a:t>
            </a:fld>
            <a:endParaRPr lang="sv-SE"/>
          </a:p>
        </p:txBody>
      </p:sp>
      <p:sp>
        <p:nvSpPr>
          <p:cNvPr id="5" name="Platshållare för sidfot 4">
            <a:extLst>
              <a:ext uri="{FF2B5EF4-FFF2-40B4-BE49-F238E27FC236}">
                <a16:creationId xmlns:a16="http://schemas.microsoft.com/office/drawing/2014/main" id="{57A60E62-356F-FF28-DC4C-197557D037A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DDCCD3F-43AE-402E-413A-83A8CF6316A3}"/>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1303767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3A4DE0-FAF8-C7D5-54F7-C433AE74F6A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5E3A557-9AC2-A13B-643B-270D5D7A72DE}"/>
              </a:ext>
            </a:extLst>
          </p:cNvPr>
          <p:cNvSpPr>
            <a:spLocks noGrp="1"/>
          </p:cNvSpPr>
          <p:nvPr>
            <p:ph sz="half" idx="1"/>
          </p:nvPr>
        </p:nvSpPr>
        <p:spPr>
          <a:xfrm>
            <a:off x="628650" y="1825625"/>
            <a:ext cx="38862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31C6D91F-7593-2410-C2A9-41C6CB3DB809}"/>
              </a:ext>
            </a:extLst>
          </p:cNvPr>
          <p:cNvSpPr>
            <a:spLocks noGrp="1"/>
          </p:cNvSpPr>
          <p:nvPr>
            <p:ph sz="half" idx="2"/>
          </p:nvPr>
        </p:nvSpPr>
        <p:spPr>
          <a:xfrm>
            <a:off x="4629150" y="1825625"/>
            <a:ext cx="38862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4923A3B-0EFD-2DB9-6080-5EAD99B700C6}"/>
              </a:ext>
            </a:extLst>
          </p:cNvPr>
          <p:cNvSpPr>
            <a:spLocks noGrp="1"/>
          </p:cNvSpPr>
          <p:nvPr>
            <p:ph type="dt" sz="half" idx="10"/>
          </p:nvPr>
        </p:nvSpPr>
        <p:spPr/>
        <p:txBody>
          <a:bodyPr/>
          <a:lstStyle/>
          <a:p>
            <a:fld id="{1B2BF0B5-66E0-4F5D-848A-C827EADCCDF6}" type="datetimeFigureOut">
              <a:rPr lang="sv-SE" smtClean="0"/>
              <a:t>2026-04-09</a:t>
            </a:fld>
            <a:endParaRPr lang="sv-SE"/>
          </a:p>
        </p:txBody>
      </p:sp>
      <p:sp>
        <p:nvSpPr>
          <p:cNvPr id="6" name="Platshållare för sidfot 5">
            <a:extLst>
              <a:ext uri="{FF2B5EF4-FFF2-40B4-BE49-F238E27FC236}">
                <a16:creationId xmlns:a16="http://schemas.microsoft.com/office/drawing/2014/main" id="{BD0E5B2C-0DE3-4632-590F-BB5A3085BC6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7E5E4250-4973-5A6C-3E7C-154EBAE032E2}"/>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21280841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B59DFD-87F8-B72B-C017-C43BA183F80E}"/>
              </a:ext>
            </a:extLst>
          </p:cNvPr>
          <p:cNvSpPr>
            <a:spLocks noGrp="1"/>
          </p:cNvSpPr>
          <p:nvPr>
            <p:ph type="title"/>
          </p:nvPr>
        </p:nvSpPr>
        <p:spPr>
          <a:xfrm>
            <a:off x="629841" y="365126"/>
            <a:ext cx="78867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19A3955-20EA-821F-705D-54B74875D1D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507104C-2924-1C02-4CED-08AE35051D4F}"/>
              </a:ext>
            </a:extLst>
          </p:cNvPr>
          <p:cNvSpPr>
            <a:spLocks noGrp="1"/>
          </p:cNvSpPr>
          <p:nvPr>
            <p:ph sz="half" idx="2"/>
          </p:nvPr>
        </p:nvSpPr>
        <p:spPr>
          <a:xfrm>
            <a:off x="629842" y="2505075"/>
            <a:ext cx="3868340"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B5138F29-0D31-026D-8297-52A3DE76B73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4C28086B-9459-F9F8-4FF7-31158E3B5A58}"/>
              </a:ext>
            </a:extLst>
          </p:cNvPr>
          <p:cNvSpPr>
            <a:spLocks noGrp="1"/>
          </p:cNvSpPr>
          <p:nvPr>
            <p:ph sz="quarter" idx="4"/>
          </p:nvPr>
        </p:nvSpPr>
        <p:spPr>
          <a:xfrm>
            <a:off x="4629150" y="2505075"/>
            <a:ext cx="3887391"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DA32062B-29D0-EF65-5C66-983091613C7D}"/>
              </a:ext>
            </a:extLst>
          </p:cNvPr>
          <p:cNvSpPr>
            <a:spLocks noGrp="1"/>
          </p:cNvSpPr>
          <p:nvPr>
            <p:ph type="dt" sz="half" idx="10"/>
          </p:nvPr>
        </p:nvSpPr>
        <p:spPr/>
        <p:txBody>
          <a:bodyPr/>
          <a:lstStyle/>
          <a:p>
            <a:fld id="{1B2BF0B5-66E0-4F5D-848A-C827EADCCDF6}" type="datetimeFigureOut">
              <a:rPr lang="sv-SE" smtClean="0"/>
              <a:t>2026-04-09</a:t>
            </a:fld>
            <a:endParaRPr lang="sv-SE"/>
          </a:p>
        </p:txBody>
      </p:sp>
      <p:sp>
        <p:nvSpPr>
          <p:cNvPr id="8" name="Platshållare för sidfot 7">
            <a:extLst>
              <a:ext uri="{FF2B5EF4-FFF2-40B4-BE49-F238E27FC236}">
                <a16:creationId xmlns:a16="http://schemas.microsoft.com/office/drawing/2014/main" id="{974D4260-A054-6379-38C6-796760F589E2}"/>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EF7BBA2-E132-B5D2-362C-643BAB8FBE3B}"/>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9724145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5EFD4E-77C8-4C17-C2D0-62F3A4FB570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FDF028-0A38-6F4C-B6C2-30956681A270}"/>
              </a:ext>
            </a:extLst>
          </p:cNvPr>
          <p:cNvSpPr>
            <a:spLocks noGrp="1"/>
          </p:cNvSpPr>
          <p:nvPr>
            <p:ph type="dt" sz="half" idx="10"/>
          </p:nvPr>
        </p:nvSpPr>
        <p:spPr/>
        <p:txBody>
          <a:bodyPr/>
          <a:lstStyle/>
          <a:p>
            <a:fld id="{1B2BF0B5-66E0-4F5D-848A-C827EADCCDF6}" type="datetimeFigureOut">
              <a:rPr lang="sv-SE" smtClean="0"/>
              <a:t>2026-04-09</a:t>
            </a:fld>
            <a:endParaRPr lang="sv-SE"/>
          </a:p>
        </p:txBody>
      </p:sp>
      <p:sp>
        <p:nvSpPr>
          <p:cNvPr id="4" name="Platshållare för sidfot 3">
            <a:extLst>
              <a:ext uri="{FF2B5EF4-FFF2-40B4-BE49-F238E27FC236}">
                <a16:creationId xmlns:a16="http://schemas.microsoft.com/office/drawing/2014/main" id="{3FBE80FA-E374-F0FD-EBC8-B7AE7B48799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CC4B7F63-5F34-58A5-7092-4C438D67A600}"/>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987682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BD8D02B-A0D3-5CC1-8C4A-E5C3020FB830}"/>
              </a:ext>
            </a:extLst>
          </p:cNvPr>
          <p:cNvSpPr>
            <a:spLocks noGrp="1"/>
          </p:cNvSpPr>
          <p:nvPr>
            <p:ph type="dt" sz="half" idx="10"/>
          </p:nvPr>
        </p:nvSpPr>
        <p:spPr/>
        <p:txBody>
          <a:bodyPr/>
          <a:lstStyle/>
          <a:p>
            <a:fld id="{1B2BF0B5-66E0-4F5D-848A-C827EADCCDF6}" type="datetimeFigureOut">
              <a:rPr lang="sv-SE" smtClean="0"/>
              <a:t>2026-04-09</a:t>
            </a:fld>
            <a:endParaRPr lang="sv-SE"/>
          </a:p>
        </p:txBody>
      </p:sp>
      <p:sp>
        <p:nvSpPr>
          <p:cNvPr id="3" name="Platshållare för sidfot 2">
            <a:extLst>
              <a:ext uri="{FF2B5EF4-FFF2-40B4-BE49-F238E27FC236}">
                <a16:creationId xmlns:a16="http://schemas.microsoft.com/office/drawing/2014/main" id="{14CBDF3C-FAB6-89F6-393E-DEC3C521DA2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DCFC6FAB-5034-641C-FD48-7A504B73DFF1}"/>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6600305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0D7C06-DB6B-E2AB-8D85-08379D0F0C99}"/>
              </a:ext>
            </a:extLst>
          </p:cNvPr>
          <p:cNvSpPr>
            <a:spLocks noGrp="1"/>
          </p:cNvSpPr>
          <p:nvPr>
            <p:ph type="title"/>
          </p:nvPr>
        </p:nvSpPr>
        <p:spPr>
          <a:xfrm>
            <a:off x="629841" y="457200"/>
            <a:ext cx="2949178" cy="1600200"/>
          </a:xfrm>
        </p:spPr>
        <p:txBody>
          <a:bodyPr anchor="b"/>
          <a:lstStyle>
            <a:lvl1pPr>
              <a:defRPr sz="24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4CD4F9D-3296-4E46-F1EF-ABE80537606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7B846679-37E0-E401-8E69-3684ACC5E1E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4A15FC6-BDE7-D66C-B160-321BCC30E995}"/>
              </a:ext>
            </a:extLst>
          </p:cNvPr>
          <p:cNvSpPr>
            <a:spLocks noGrp="1"/>
          </p:cNvSpPr>
          <p:nvPr>
            <p:ph type="dt" sz="half" idx="10"/>
          </p:nvPr>
        </p:nvSpPr>
        <p:spPr/>
        <p:txBody>
          <a:bodyPr/>
          <a:lstStyle/>
          <a:p>
            <a:fld id="{1B2BF0B5-66E0-4F5D-848A-C827EADCCDF6}" type="datetimeFigureOut">
              <a:rPr lang="sv-SE" smtClean="0"/>
              <a:t>2026-04-09</a:t>
            </a:fld>
            <a:endParaRPr lang="sv-SE"/>
          </a:p>
        </p:txBody>
      </p:sp>
      <p:sp>
        <p:nvSpPr>
          <p:cNvPr id="6" name="Platshållare för sidfot 5">
            <a:extLst>
              <a:ext uri="{FF2B5EF4-FFF2-40B4-BE49-F238E27FC236}">
                <a16:creationId xmlns:a16="http://schemas.microsoft.com/office/drawing/2014/main" id="{BE4068D6-05F2-4C15-9710-D6D734973CD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87972B1-1CC2-648F-2D8D-5E88278E94F7}"/>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36067319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C83B9B-C1F5-999A-7243-DB18503A1811}"/>
              </a:ext>
            </a:extLst>
          </p:cNvPr>
          <p:cNvSpPr>
            <a:spLocks noGrp="1"/>
          </p:cNvSpPr>
          <p:nvPr>
            <p:ph type="title"/>
          </p:nvPr>
        </p:nvSpPr>
        <p:spPr>
          <a:xfrm>
            <a:off x="629841" y="457200"/>
            <a:ext cx="2949178" cy="1600200"/>
          </a:xfrm>
        </p:spPr>
        <p:txBody>
          <a:bodyPr anchor="b"/>
          <a:lstStyle>
            <a:lvl1pPr>
              <a:defRPr sz="24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DA25E3AF-96F1-78A3-0E9E-C9812C06B76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v-SE"/>
          </a:p>
        </p:txBody>
      </p:sp>
      <p:sp>
        <p:nvSpPr>
          <p:cNvPr id="4" name="Platshållare för text 3">
            <a:extLst>
              <a:ext uri="{FF2B5EF4-FFF2-40B4-BE49-F238E27FC236}">
                <a16:creationId xmlns:a16="http://schemas.microsoft.com/office/drawing/2014/main" id="{5C58CC6A-3B38-FEAF-84FE-3D863449C38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B655C48-6058-A574-FD70-FBD2975C8CF0}"/>
              </a:ext>
            </a:extLst>
          </p:cNvPr>
          <p:cNvSpPr>
            <a:spLocks noGrp="1"/>
          </p:cNvSpPr>
          <p:nvPr>
            <p:ph type="dt" sz="half" idx="10"/>
          </p:nvPr>
        </p:nvSpPr>
        <p:spPr/>
        <p:txBody>
          <a:bodyPr/>
          <a:lstStyle/>
          <a:p>
            <a:fld id="{1B2BF0B5-66E0-4F5D-848A-C827EADCCDF6}" type="datetimeFigureOut">
              <a:rPr lang="sv-SE" smtClean="0"/>
              <a:t>2026-04-09</a:t>
            </a:fld>
            <a:endParaRPr lang="sv-SE"/>
          </a:p>
        </p:txBody>
      </p:sp>
      <p:sp>
        <p:nvSpPr>
          <p:cNvPr id="6" name="Platshållare för sidfot 5">
            <a:extLst>
              <a:ext uri="{FF2B5EF4-FFF2-40B4-BE49-F238E27FC236}">
                <a16:creationId xmlns:a16="http://schemas.microsoft.com/office/drawing/2014/main" id="{89401BA4-5C97-42DD-21EE-3FD9E0FCE37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2641D5-7448-D89F-7C6A-993B8A0664B8}"/>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3807748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5" name="Rektangel 4"/>
          <p:cNvSpPr/>
          <p:nvPr userDrawn="1"/>
        </p:nvSpPr>
        <p:spPr>
          <a:xfrm>
            <a:off x="0" y="6061364"/>
            <a:ext cx="9144000" cy="796636"/>
          </a:xfrm>
          <a:prstGeom prst="rect">
            <a:avLst/>
          </a:prstGeom>
          <a:solidFill>
            <a:srgbClr val="98B5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7" name="Bildobjekt 6" descr="LEAN_LANTBRUK_logo_sv.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53531" y="6241657"/>
            <a:ext cx="1985818" cy="397164"/>
          </a:xfrm>
          <a:prstGeom prst="rect">
            <a:avLst/>
          </a:prstGeom>
        </p:spPr>
      </p:pic>
      <p:sp>
        <p:nvSpPr>
          <p:cNvPr id="3" name="Platshållare för bild 2"/>
          <p:cNvSpPr>
            <a:spLocks noGrp="1"/>
          </p:cNvSpPr>
          <p:nvPr>
            <p:ph type="pic" sz="quarter" idx="10"/>
          </p:nvPr>
        </p:nvSpPr>
        <p:spPr>
          <a:xfrm>
            <a:off x="0" y="0"/>
            <a:ext cx="9144000" cy="6061075"/>
          </a:xfrm>
          <a:prstGeom prst="rect">
            <a:avLst/>
          </a:prstGeom>
        </p:spPr>
        <p:txBody>
          <a:bodyPr vert="horz"/>
          <a:lstStyle>
            <a:lvl1pPr>
              <a:defRPr>
                <a:latin typeface="Georgia"/>
              </a:defRPr>
            </a:lvl1pPr>
          </a:lstStyle>
          <a:p>
            <a:endParaRPr lang="sv-SE"/>
          </a:p>
        </p:txBody>
      </p:sp>
      <p:pic>
        <p:nvPicPr>
          <p:cNvPr id="2" name="Bildobjekt 1"/>
          <p:cNvPicPr>
            <a:picLocks noChangeAspect="1"/>
          </p:cNvPicPr>
          <p:nvPr userDrawn="1"/>
        </p:nvPicPr>
        <p:blipFill>
          <a:blip r:embed="rId3"/>
          <a:stretch>
            <a:fillRect/>
          </a:stretch>
        </p:blipFill>
        <p:spPr>
          <a:xfrm>
            <a:off x="151200" y="6033600"/>
            <a:ext cx="737680" cy="725487"/>
          </a:xfrm>
          <a:prstGeom prst="rect">
            <a:avLst/>
          </a:prstGeom>
        </p:spPr>
      </p:pic>
    </p:spTree>
    <p:extLst>
      <p:ext uri="{BB962C8B-B14F-4D97-AF65-F5344CB8AC3E}">
        <p14:creationId xmlns:p14="http://schemas.microsoft.com/office/powerpoint/2010/main" val="539936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93853E-4365-117A-91E3-E19EE3FD721E}"/>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E9A3FF3-63C3-3ABF-73D0-BFAFF1B927C2}"/>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B6897DC-2E0A-6235-EFD3-7C1B86EE5BE6}"/>
              </a:ext>
            </a:extLst>
          </p:cNvPr>
          <p:cNvSpPr>
            <a:spLocks noGrp="1"/>
          </p:cNvSpPr>
          <p:nvPr>
            <p:ph type="dt" sz="half" idx="10"/>
          </p:nvPr>
        </p:nvSpPr>
        <p:spPr/>
        <p:txBody>
          <a:bodyPr/>
          <a:lstStyle/>
          <a:p>
            <a:fld id="{1B2BF0B5-66E0-4F5D-848A-C827EADCCDF6}" type="datetimeFigureOut">
              <a:rPr lang="sv-SE" smtClean="0"/>
              <a:t>2026-04-09</a:t>
            </a:fld>
            <a:endParaRPr lang="sv-SE"/>
          </a:p>
        </p:txBody>
      </p:sp>
      <p:sp>
        <p:nvSpPr>
          <p:cNvPr id="5" name="Platshållare för sidfot 4">
            <a:extLst>
              <a:ext uri="{FF2B5EF4-FFF2-40B4-BE49-F238E27FC236}">
                <a16:creationId xmlns:a16="http://schemas.microsoft.com/office/drawing/2014/main" id="{CAB0F682-82A4-8542-AB17-DA42DF439F0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526FC2A-E207-AC60-65EB-8963CB707774}"/>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2265406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74DDC03B-0B4B-4C56-BE97-5E4718C1C116}"/>
              </a:ext>
            </a:extLst>
          </p:cNvPr>
          <p:cNvSpPr>
            <a:spLocks noGrp="1"/>
          </p:cNvSpPr>
          <p:nvPr>
            <p:ph type="title" orient="vert"/>
          </p:nvPr>
        </p:nvSpPr>
        <p:spPr>
          <a:xfrm>
            <a:off x="6543675" y="365125"/>
            <a:ext cx="1971675"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054076AD-9C70-FE27-FFA9-9335BDFD7485}"/>
              </a:ext>
            </a:extLst>
          </p:cNvPr>
          <p:cNvSpPr>
            <a:spLocks noGrp="1"/>
          </p:cNvSpPr>
          <p:nvPr>
            <p:ph type="body" orient="vert" idx="1"/>
          </p:nvPr>
        </p:nvSpPr>
        <p:spPr>
          <a:xfrm>
            <a:off x="628650" y="365125"/>
            <a:ext cx="5800725"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F45317D-2B28-A96F-A1DB-4202BBE5BDA1}"/>
              </a:ext>
            </a:extLst>
          </p:cNvPr>
          <p:cNvSpPr>
            <a:spLocks noGrp="1"/>
          </p:cNvSpPr>
          <p:nvPr>
            <p:ph type="dt" sz="half" idx="10"/>
          </p:nvPr>
        </p:nvSpPr>
        <p:spPr/>
        <p:txBody>
          <a:bodyPr/>
          <a:lstStyle/>
          <a:p>
            <a:fld id="{1B2BF0B5-66E0-4F5D-848A-C827EADCCDF6}" type="datetimeFigureOut">
              <a:rPr lang="sv-SE" smtClean="0"/>
              <a:t>2026-04-09</a:t>
            </a:fld>
            <a:endParaRPr lang="sv-SE"/>
          </a:p>
        </p:txBody>
      </p:sp>
      <p:sp>
        <p:nvSpPr>
          <p:cNvPr id="5" name="Platshållare för sidfot 4">
            <a:extLst>
              <a:ext uri="{FF2B5EF4-FFF2-40B4-BE49-F238E27FC236}">
                <a16:creationId xmlns:a16="http://schemas.microsoft.com/office/drawing/2014/main" id="{1BA7C3DD-1F12-DDD4-384A-84CBEE7CD5A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1EE0624-2C6F-D181-44A5-191AC33AED60}"/>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107884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text 7"/>
          <p:cNvSpPr>
            <a:spLocks noGrp="1"/>
          </p:cNvSpPr>
          <p:nvPr>
            <p:ph type="body" sz="quarter" idx="13" hasCustomPrompt="1"/>
          </p:nvPr>
        </p:nvSpPr>
        <p:spPr>
          <a:xfrm>
            <a:off x="459879" y="337439"/>
            <a:ext cx="3092763" cy="330227"/>
          </a:xfrm>
        </p:spPr>
        <p:txBody>
          <a:bodyPr>
            <a:normAutofit/>
          </a:bodyPr>
          <a:lstStyle>
            <a:lvl1pPr marL="0" indent="0">
              <a:buNone/>
              <a:defRPr sz="844" b="1">
                <a:solidFill>
                  <a:schemeClr val="bg1"/>
                </a:solidFill>
              </a:defRPr>
            </a:lvl1pPr>
            <a:lvl5pPr>
              <a:defRPr/>
            </a:lvl5pPr>
          </a:lstStyle>
          <a:p>
            <a:pPr lvl="0"/>
            <a:r>
              <a:rPr lang="sv-SE"/>
              <a:t>Kapitelnamn</a:t>
            </a:r>
          </a:p>
        </p:txBody>
      </p:sp>
    </p:spTree>
    <p:extLst>
      <p:ext uri="{BB962C8B-B14F-4D97-AF65-F5344CB8AC3E}">
        <p14:creationId xmlns:p14="http://schemas.microsoft.com/office/powerpoint/2010/main" val="1391167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text 7"/>
          <p:cNvSpPr>
            <a:spLocks noGrp="1"/>
          </p:cNvSpPr>
          <p:nvPr>
            <p:ph type="body" sz="quarter" idx="13" hasCustomPrompt="1"/>
          </p:nvPr>
        </p:nvSpPr>
        <p:spPr>
          <a:xfrm>
            <a:off x="459879" y="337439"/>
            <a:ext cx="3092763" cy="330227"/>
          </a:xfrm>
        </p:spPr>
        <p:txBody>
          <a:bodyPr>
            <a:normAutofit/>
          </a:bodyPr>
          <a:lstStyle>
            <a:lvl1pPr marL="0" indent="0">
              <a:buNone/>
              <a:defRPr sz="844" b="1">
                <a:solidFill>
                  <a:schemeClr val="bg1"/>
                </a:solidFill>
              </a:defRPr>
            </a:lvl1pPr>
            <a:lvl5pPr>
              <a:defRPr/>
            </a:lvl5pPr>
          </a:lstStyle>
          <a:p>
            <a:pPr lvl="0"/>
            <a:r>
              <a:rPr lang="sv-SE"/>
              <a:t>Kapitelnamn</a:t>
            </a:r>
          </a:p>
        </p:txBody>
      </p:sp>
    </p:spTree>
    <p:extLst>
      <p:ext uri="{BB962C8B-B14F-4D97-AF65-F5344CB8AC3E}">
        <p14:creationId xmlns:p14="http://schemas.microsoft.com/office/powerpoint/2010/main" val="2888003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177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text 7"/>
          <p:cNvSpPr>
            <a:spLocks noGrp="1"/>
          </p:cNvSpPr>
          <p:nvPr>
            <p:ph type="body" sz="quarter" idx="13" hasCustomPrompt="1"/>
          </p:nvPr>
        </p:nvSpPr>
        <p:spPr>
          <a:xfrm>
            <a:off x="459879" y="337439"/>
            <a:ext cx="3092763" cy="330227"/>
          </a:xfrm>
        </p:spPr>
        <p:txBody>
          <a:bodyPr>
            <a:normAutofit/>
          </a:bodyPr>
          <a:lstStyle>
            <a:lvl1pPr marL="0" indent="0">
              <a:buNone/>
              <a:defRPr sz="844" b="1">
                <a:solidFill>
                  <a:schemeClr val="bg1"/>
                </a:solidFill>
              </a:defRPr>
            </a:lvl1pPr>
            <a:lvl5pPr>
              <a:defRPr/>
            </a:lvl5pPr>
          </a:lstStyle>
          <a:p>
            <a:pPr lvl="0"/>
            <a:r>
              <a:rPr lang="sv-SE"/>
              <a:t>Kapitelnamn</a:t>
            </a:r>
          </a:p>
        </p:txBody>
      </p:sp>
    </p:spTree>
    <p:extLst>
      <p:ext uri="{BB962C8B-B14F-4D97-AF65-F5344CB8AC3E}">
        <p14:creationId xmlns:p14="http://schemas.microsoft.com/office/powerpoint/2010/main" val="3313573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3935BC2-B6A5-8242-9CD3-62ACAA1365B2}" type="datetimeFigureOut">
              <a:rPr lang="sv-SE" smtClean="0">
                <a:solidFill>
                  <a:prstClr val="black">
                    <a:tint val="75000"/>
                  </a:prstClr>
                </a:solidFill>
              </a:rPr>
              <a:pPr/>
              <a:t>2026-04-09</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B00E2B2B-A71B-0F40-B198-A1C7A3AB2C93}"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895691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image" Target="../media/image5.emf"/><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405378"/>
      </p:ext>
    </p:extLst>
  </p:cSld>
  <p:clrMap bg1="lt1" tx1="dk1" bg2="lt2" tx2="dk2" accent1="accent1" accent2="accent2" accent3="accent3" accent4="accent4" accent5="accent5" accent6="accent6" hlink="hlink" folHlink="folHlink"/>
  <p:sldLayoutIdLst>
    <p:sldLayoutId id="2147483686" r:id="rId1"/>
    <p:sldLayoutId id="2147483683" r:id="rId2"/>
    <p:sldLayoutId id="2147483684" r:id="rId3"/>
    <p:sldLayoutId id="2147483685" r:id="rId4"/>
    <p:sldLayoutId id="2147483687" r:id="rId5"/>
    <p:sldLayoutId id="2147483688" r:id="rId6"/>
    <p:sldLayoutId id="2147483689" r:id="rId7"/>
    <p:sldLayoutId id="2147483690" r:id="rId8"/>
    <p:sldLayoutId id="2147483681"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D002A85-B127-475E-ADC4-27F8DC22C10A}"/>
              </a:ext>
            </a:extLst>
          </p:cNvPr>
          <p:cNvSpPr>
            <a:spLocks noGrp="1"/>
          </p:cNvSpPr>
          <p:nvPr>
            <p:ph type="title"/>
          </p:nvPr>
        </p:nvSpPr>
        <p:spPr>
          <a:xfrm>
            <a:off x="566304" y="800103"/>
            <a:ext cx="7886700" cy="880197"/>
          </a:xfrm>
          <a:prstGeom prst="rect">
            <a:avLst/>
          </a:prstGeom>
        </p:spPr>
        <p:txBody>
          <a:bodyPr vert="horz" lIns="0" tIns="0" rIns="0" bIns="0" rtlCol="0" anchor="b"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8FD374E-AE23-4243-BB8A-E206234C6623}"/>
              </a:ext>
            </a:extLst>
          </p:cNvPr>
          <p:cNvSpPr>
            <a:spLocks noGrp="1"/>
          </p:cNvSpPr>
          <p:nvPr>
            <p:ph type="body" idx="1"/>
          </p:nvPr>
        </p:nvSpPr>
        <p:spPr>
          <a:xfrm>
            <a:off x="566304" y="1960708"/>
            <a:ext cx="7886700" cy="4351338"/>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 name="Bildobjekt 9" descr="SLU:s logotyp.">
            <a:extLst>
              <a:ext uri="{FF2B5EF4-FFF2-40B4-BE49-F238E27FC236}">
                <a16:creationId xmlns:a16="http://schemas.microsoft.com/office/drawing/2014/main" id="{6CBB460D-1B7A-4441-A3D9-64BD73112B98}"/>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95055" y="258978"/>
            <a:ext cx="377677" cy="506904"/>
          </a:xfrm>
          <a:prstGeom prst="rect">
            <a:avLst/>
          </a:prstGeom>
        </p:spPr>
      </p:pic>
    </p:spTree>
    <p:extLst>
      <p:ext uri="{BB962C8B-B14F-4D97-AF65-F5344CB8AC3E}">
        <p14:creationId xmlns:p14="http://schemas.microsoft.com/office/powerpoint/2010/main" val="805750371"/>
      </p:ext>
    </p:extLst>
  </p:cSld>
  <p:clrMap bg1="lt1" tx1="dk1" bg2="lt2" tx2="dk2" accent1="accent1" accent2="accent2" accent3="accent3" accent4="accent4" accent5="accent5" accent6="accent6" hlink="hlink" folHlink="folHlink"/>
  <p:sldLayoutIdLst>
    <p:sldLayoutId id="214748369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9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3600"/>
        </a:lnSpc>
        <a:spcBef>
          <a:spcPct val="0"/>
        </a:spcBef>
        <a:buNone/>
        <a:defRPr sz="3400" b="1" kern="1200">
          <a:solidFill>
            <a:schemeClr val="tx1"/>
          </a:solidFill>
          <a:latin typeface="+mj-lt"/>
          <a:ea typeface="+mj-ea"/>
          <a:cs typeface="+mj-cs"/>
        </a:defRPr>
      </a:lvl1pPr>
    </p:titleStyle>
    <p:body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BEF9369-654A-57B3-1DAE-B45FD339AFC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FA8ED71-FE7F-5732-5CBE-13F648A4212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483EE43-F17B-9D32-F15E-06761EC0624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1B2BF0B5-66E0-4F5D-848A-C827EADCCDF6}" type="datetimeFigureOut">
              <a:rPr lang="sv-SE" smtClean="0"/>
              <a:t>2026-04-09</a:t>
            </a:fld>
            <a:endParaRPr lang="sv-SE"/>
          </a:p>
        </p:txBody>
      </p:sp>
      <p:sp>
        <p:nvSpPr>
          <p:cNvPr id="5" name="Platshållare för sidfot 4">
            <a:extLst>
              <a:ext uri="{FF2B5EF4-FFF2-40B4-BE49-F238E27FC236}">
                <a16:creationId xmlns:a16="http://schemas.microsoft.com/office/drawing/2014/main" id="{1C511DA5-200D-9B77-B5E4-5E346070A7B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24262B9D-0F6B-167F-E48C-F3F0613435B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239DFC28-EAFA-4BB7-9AD6-27B77836FADE}" type="slidenum">
              <a:rPr lang="sv-SE" smtClean="0"/>
              <a:t>‹#›</a:t>
            </a:fld>
            <a:endParaRPr lang="sv-SE"/>
          </a:p>
        </p:txBody>
      </p:sp>
    </p:spTree>
    <p:extLst>
      <p:ext uri="{BB962C8B-B14F-4D97-AF65-F5344CB8AC3E}">
        <p14:creationId xmlns:p14="http://schemas.microsoft.com/office/powerpoint/2010/main" val="375903782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svg"/><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Wig9irhnfa8" TargetMode="External"/><Relationship Id="rId1" Type="http://schemas.openxmlformats.org/officeDocument/2006/relationships/slideLayout" Target="../slideLayouts/slideLayout37.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2789E-E798-7574-AF8E-7A1AD139594B}"/>
            </a:ext>
          </a:extLst>
        </p:cNvPr>
        <p:cNvGrpSpPr/>
        <p:nvPr/>
      </p:nvGrpSpPr>
      <p:grpSpPr>
        <a:xfrm>
          <a:off x="0" y="0"/>
          <a:ext cx="0" cy="0"/>
          <a:chOff x="0" y="0"/>
          <a:chExt cx="0" cy="0"/>
        </a:xfrm>
      </p:grpSpPr>
      <p:pic>
        <p:nvPicPr>
          <p:cNvPr id="6" name="Bildobjekt 5" descr="En bild som visar tavla, rita, Barnkonst, konst&#10;&#10;AI-genererat innehåll kan vara felaktigt.">
            <a:extLst>
              <a:ext uri="{FF2B5EF4-FFF2-40B4-BE49-F238E27FC236}">
                <a16:creationId xmlns:a16="http://schemas.microsoft.com/office/drawing/2014/main" id="{CF3AB85A-3A0E-9C49-DB36-A45628771EC0}"/>
              </a:ext>
            </a:extLst>
          </p:cNvPr>
          <p:cNvPicPr>
            <a:picLocks noChangeAspect="1"/>
          </p:cNvPicPr>
          <p:nvPr/>
        </p:nvPicPr>
        <p:blipFill>
          <a:blip r:embed="rId3">
            <a:extLst>
              <a:ext uri="{28A0092B-C50C-407E-A947-70E740481C1C}">
                <a14:useLocalDpi xmlns:a14="http://schemas.microsoft.com/office/drawing/2010/main" val="0"/>
              </a:ext>
            </a:extLst>
          </a:blip>
          <a:srcRect t="10000"/>
          <a:stretch>
            <a:fillRect/>
          </a:stretch>
        </p:blipFill>
        <p:spPr>
          <a:xfrm>
            <a:off x="0" y="0"/>
            <a:ext cx="9144000" cy="5920966"/>
          </a:xfrm>
          <a:prstGeom prst="rect">
            <a:avLst/>
          </a:prstGeom>
        </p:spPr>
      </p:pic>
      <p:sp>
        <p:nvSpPr>
          <p:cNvPr id="3" name="Rubrik 2">
            <a:extLst>
              <a:ext uri="{FF2B5EF4-FFF2-40B4-BE49-F238E27FC236}">
                <a16:creationId xmlns:a16="http://schemas.microsoft.com/office/drawing/2014/main" id="{1EF55264-D660-5DCD-DD37-6E92038CE140}"/>
              </a:ext>
            </a:extLst>
          </p:cNvPr>
          <p:cNvSpPr>
            <a:spLocks noGrp="1"/>
          </p:cNvSpPr>
          <p:nvPr>
            <p:ph type="title" idx="4294967295"/>
          </p:nvPr>
        </p:nvSpPr>
        <p:spPr>
          <a:xfrm>
            <a:off x="887846" y="1718964"/>
            <a:ext cx="7057201" cy="993775"/>
          </a:xfrm>
          <a:prstGeom prst="rect">
            <a:avLst/>
          </a:prstGeom>
        </p:spPr>
        <p:txBody>
          <a:bodyPr lIns="91440" tIns="45720" rIns="91440" bIns="45720" anchor="t"/>
          <a:lstStyle>
            <a:defPPr>
              <a:defRPr lang="sv-SE"/>
            </a:defPPr>
            <a:lvl1pPr marL="0" algn="l" defTabSz="1088485" rtl="0" eaLnBrk="1" latinLnBrk="0" hangingPunct="1">
              <a:defRPr sz="2176" kern="1200">
                <a:solidFill>
                  <a:schemeClr val="tx1"/>
                </a:solidFill>
                <a:latin typeface="+mn-lt"/>
                <a:ea typeface="+mn-ea"/>
                <a:cs typeface="+mn-cs"/>
              </a:defRPr>
            </a:lvl1pPr>
            <a:lvl2pPr marL="544243" algn="l" defTabSz="1088485" rtl="0" eaLnBrk="1" latinLnBrk="0" hangingPunct="1">
              <a:defRPr sz="2176" kern="1200">
                <a:solidFill>
                  <a:schemeClr val="tx1"/>
                </a:solidFill>
                <a:latin typeface="+mn-lt"/>
                <a:ea typeface="+mn-ea"/>
                <a:cs typeface="+mn-cs"/>
              </a:defRPr>
            </a:lvl2pPr>
            <a:lvl3pPr marL="1088485" algn="l" defTabSz="1088485" rtl="0" eaLnBrk="1" latinLnBrk="0" hangingPunct="1">
              <a:defRPr sz="2176" kern="1200">
                <a:solidFill>
                  <a:schemeClr val="tx1"/>
                </a:solidFill>
                <a:latin typeface="+mn-lt"/>
                <a:ea typeface="+mn-ea"/>
                <a:cs typeface="+mn-cs"/>
              </a:defRPr>
            </a:lvl3pPr>
            <a:lvl4pPr marL="1632728" algn="l" defTabSz="1088485" rtl="0" eaLnBrk="1" latinLnBrk="0" hangingPunct="1">
              <a:defRPr sz="2176" kern="1200">
                <a:solidFill>
                  <a:schemeClr val="tx1"/>
                </a:solidFill>
                <a:latin typeface="+mn-lt"/>
                <a:ea typeface="+mn-ea"/>
                <a:cs typeface="+mn-cs"/>
              </a:defRPr>
            </a:lvl4pPr>
            <a:lvl5pPr marL="2176969" algn="l" defTabSz="1088485" rtl="0" eaLnBrk="1" latinLnBrk="0" hangingPunct="1">
              <a:defRPr sz="2176" kern="1200">
                <a:solidFill>
                  <a:schemeClr val="tx1"/>
                </a:solidFill>
                <a:latin typeface="+mn-lt"/>
                <a:ea typeface="+mn-ea"/>
                <a:cs typeface="+mn-cs"/>
              </a:defRPr>
            </a:lvl5pPr>
            <a:lvl6pPr marL="2721212" algn="l" defTabSz="1088485" rtl="0" eaLnBrk="1" latinLnBrk="0" hangingPunct="1">
              <a:defRPr sz="2176" kern="1200">
                <a:solidFill>
                  <a:schemeClr val="tx1"/>
                </a:solidFill>
                <a:latin typeface="+mn-lt"/>
                <a:ea typeface="+mn-ea"/>
                <a:cs typeface="+mn-cs"/>
              </a:defRPr>
            </a:lvl6pPr>
            <a:lvl7pPr marL="3265454" algn="l" defTabSz="1088485" rtl="0" eaLnBrk="1" latinLnBrk="0" hangingPunct="1">
              <a:defRPr sz="2176" kern="1200">
                <a:solidFill>
                  <a:schemeClr val="tx1"/>
                </a:solidFill>
                <a:latin typeface="+mn-lt"/>
                <a:ea typeface="+mn-ea"/>
                <a:cs typeface="+mn-cs"/>
              </a:defRPr>
            </a:lvl7pPr>
            <a:lvl8pPr marL="3809697" algn="l" defTabSz="1088485" rtl="0" eaLnBrk="1" latinLnBrk="0" hangingPunct="1">
              <a:defRPr sz="2176" kern="1200">
                <a:solidFill>
                  <a:schemeClr val="tx1"/>
                </a:solidFill>
                <a:latin typeface="+mn-lt"/>
                <a:ea typeface="+mn-ea"/>
                <a:cs typeface="+mn-cs"/>
              </a:defRPr>
            </a:lvl8pPr>
            <a:lvl9pPr marL="4353939" algn="l" defTabSz="1088485" rtl="0" eaLnBrk="1" latinLnBrk="0" hangingPunct="1">
              <a:defRPr sz="2176" kern="1200">
                <a:solidFill>
                  <a:schemeClr val="tx1"/>
                </a:solidFill>
                <a:latin typeface="+mn-lt"/>
                <a:ea typeface="+mn-ea"/>
                <a:cs typeface="+mn-cs"/>
              </a:defRPr>
            </a:lvl9pPr>
          </a:lstStyle>
          <a:p>
            <a:br>
              <a:rPr lang="sv-SE" sz="1600" dirty="0">
                <a:latin typeface="Arial" panose="020B0604020202020204" pitchFamily="34" charset="0"/>
                <a:cs typeface="Arial" panose="020B0604020202020204" pitchFamily="34" charset="0"/>
              </a:rPr>
            </a:br>
            <a:r>
              <a:rPr lang="sv-SE" sz="3600" b="1" dirty="0">
                <a:latin typeface="Arial"/>
                <a:cs typeface="Arial"/>
              </a:rPr>
              <a:t>Rutiner och standarder </a:t>
            </a:r>
          </a:p>
        </p:txBody>
      </p:sp>
      <p:sp>
        <p:nvSpPr>
          <p:cNvPr id="4" name="Underrubrik 3">
            <a:extLst>
              <a:ext uri="{FF2B5EF4-FFF2-40B4-BE49-F238E27FC236}">
                <a16:creationId xmlns:a16="http://schemas.microsoft.com/office/drawing/2014/main" id="{533C1622-2105-88E7-82D1-6A72D54DABD1}"/>
              </a:ext>
            </a:extLst>
          </p:cNvPr>
          <p:cNvSpPr>
            <a:spLocks noGrp="1"/>
          </p:cNvSpPr>
          <p:nvPr>
            <p:ph type="body" sz="quarter" idx="4294967295"/>
          </p:nvPr>
        </p:nvSpPr>
        <p:spPr>
          <a:xfrm>
            <a:off x="2259818" y="6038220"/>
            <a:ext cx="4113823" cy="249237"/>
          </a:xfrm>
          <a:prstGeom prst="rect">
            <a:avLst/>
          </a:prstGeom>
        </p:spPr>
        <p:txBody>
          <a:bodyPr vert="horz" lIns="0" tIns="0" rIns="0" bIns="0" rtlCol="0" anchor="t">
            <a:noAutofit/>
          </a:bodyPr>
          <a:lstStyle>
            <a:defPPr>
              <a:defRPr lang="sv-SE"/>
            </a:defPPr>
            <a:lvl1pPr marL="0" algn="l" defTabSz="1088485" rtl="0" eaLnBrk="1" latinLnBrk="0" hangingPunct="1">
              <a:defRPr sz="2176" kern="1200">
                <a:solidFill>
                  <a:schemeClr val="tx1"/>
                </a:solidFill>
                <a:latin typeface="+mn-lt"/>
                <a:ea typeface="+mn-ea"/>
                <a:cs typeface="+mn-cs"/>
              </a:defRPr>
            </a:lvl1pPr>
            <a:lvl2pPr marL="544243" algn="l" defTabSz="1088485" rtl="0" eaLnBrk="1" latinLnBrk="0" hangingPunct="1">
              <a:defRPr sz="2176" kern="1200">
                <a:solidFill>
                  <a:schemeClr val="tx1"/>
                </a:solidFill>
                <a:latin typeface="+mn-lt"/>
                <a:ea typeface="+mn-ea"/>
                <a:cs typeface="+mn-cs"/>
              </a:defRPr>
            </a:lvl2pPr>
            <a:lvl3pPr marL="1088485" algn="l" defTabSz="1088485" rtl="0" eaLnBrk="1" latinLnBrk="0" hangingPunct="1">
              <a:defRPr sz="2176" kern="1200">
                <a:solidFill>
                  <a:schemeClr val="tx1"/>
                </a:solidFill>
                <a:latin typeface="+mn-lt"/>
                <a:ea typeface="+mn-ea"/>
                <a:cs typeface="+mn-cs"/>
              </a:defRPr>
            </a:lvl3pPr>
            <a:lvl4pPr marL="1632728" algn="l" defTabSz="1088485" rtl="0" eaLnBrk="1" latinLnBrk="0" hangingPunct="1">
              <a:defRPr sz="2176" kern="1200">
                <a:solidFill>
                  <a:schemeClr val="tx1"/>
                </a:solidFill>
                <a:latin typeface="+mn-lt"/>
                <a:ea typeface="+mn-ea"/>
                <a:cs typeface="+mn-cs"/>
              </a:defRPr>
            </a:lvl4pPr>
            <a:lvl5pPr marL="2176969" algn="l" defTabSz="1088485" rtl="0" eaLnBrk="1" latinLnBrk="0" hangingPunct="1">
              <a:defRPr sz="2176" kern="1200">
                <a:solidFill>
                  <a:schemeClr val="tx1"/>
                </a:solidFill>
                <a:latin typeface="+mn-lt"/>
                <a:ea typeface="+mn-ea"/>
                <a:cs typeface="+mn-cs"/>
              </a:defRPr>
            </a:lvl5pPr>
            <a:lvl6pPr marL="2721212" algn="l" defTabSz="1088485" rtl="0" eaLnBrk="1" latinLnBrk="0" hangingPunct="1">
              <a:defRPr sz="2176" kern="1200">
                <a:solidFill>
                  <a:schemeClr val="tx1"/>
                </a:solidFill>
                <a:latin typeface="+mn-lt"/>
                <a:ea typeface="+mn-ea"/>
                <a:cs typeface="+mn-cs"/>
              </a:defRPr>
            </a:lvl6pPr>
            <a:lvl7pPr marL="3265454" algn="l" defTabSz="1088485" rtl="0" eaLnBrk="1" latinLnBrk="0" hangingPunct="1">
              <a:defRPr sz="2176" kern="1200">
                <a:solidFill>
                  <a:schemeClr val="tx1"/>
                </a:solidFill>
                <a:latin typeface="+mn-lt"/>
                <a:ea typeface="+mn-ea"/>
                <a:cs typeface="+mn-cs"/>
              </a:defRPr>
            </a:lvl7pPr>
            <a:lvl8pPr marL="3809697" algn="l" defTabSz="1088485" rtl="0" eaLnBrk="1" latinLnBrk="0" hangingPunct="1">
              <a:defRPr sz="2176" kern="1200">
                <a:solidFill>
                  <a:schemeClr val="tx1"/>
                </a:solidFill>
                <a:latin typeface="+mn-lt"/>
                <a:ea typeface="+mn-ea"/>
                <a:cs typeface="+mn-cs"/>
              </a:defRPr>
            </a:lvl8pPr>
            <a:lvl9pPr marL="4353939" algn="l" defTabSz="1088485" rtl="0" eaLnBrk="1" latinLnBrk="0" hangingPunct="1">
              <a:defRPr sz="2176" kern="1200">
                <a:solidFill>
                  <a:schemeClr val="tx1"/>
                </a:solidFill>
                <a:latin typeface="+mn-lt"/>
                <a:ea typeface="+mn-ea"/>
                <a:cs typeface="+mn-cs"/>
              </a:defRPr>
            </a:lvl9pPr>
          </a:lstStyle>
          <a:p>
            <a:pPr marL="816293" lvl="2" indent="0">
              <a:buNone/>
            </a:pPr>
            <a:r>
              <a:rPr lang="sv-SE" sz="1100" dirty="0">
                <a:latin typeface="Arial"/>
                <a:cs typeface="Arial"/>
              </a:rPr>
              <a:t>Förvaltning av utbildningskoncept</a:t>
            </a:r>
            <a:br>
              <a:rPr lang="sv-SE" sz="1100" dirty="0">
                <a:latin typeface="Arial"/>
              </a:rPr>
            </a:br>
            <a:r>
              <a:rPr lang="sv-SE" sz="1100" dirty="0" err="1">
                <a:latin typeface="Arial"/>
                <a:cs typeface="Arial"/>
              </a:rPr>
              <a:t>Lean</a:t>
            </a:r>
            <a:r>
              <a:rPr lang="sv-SE" sz="1100" dirty="0">
                <a:latin typeface="Arial"/>
                <a:cs typeface="Arial"/>
              </a:rPr>
              <a:t>, ledarskap och arbetsmiljö</a:t>
            </a:r>
            <a:br>
              <a:rPr lang="sv-SE" sz="1100" dirty="0">
                <a:latin typeface="Arial"/>
                <a:cs typeface="Arial"/>
              </a:rPr>
            </a:br>
            <a:r>
              <a:rPr lang="sv-SE" sz="1100" dirty="0">
                <a:latin typeface="Arial"/>
                <a:cs typeface="Arial"/>
              </a:rPr>
              <a:t>Kunskapsnav företagsledning och entreprenörskap</a:t>
            </a:r>
            <a:br>
              <a:rPr lang="sv-SE" sz="1100" dirty="0">
                <a:latin typeface="Arial"/>
                <a:cs typeface="Arial"/>
              </a:rPr>
            </a:br>
            <a:r>
              <a:rPr lang="sv-SE" sz="1100" dirty="0">
                <a:latin typeface="Arial"/>
                <a:cs typeface="Arial"/>
              </a:rPr>
              <a:t>Uppdaterat material 2024 - 2025 </a:t>
            </a:r>
          </a:p>
          <a:p>
            <a:endParaRPr lang="sv-SE" dirty="0"/>
          </a:p>
        </p:txBody>
      </p:sp>
      <p:pic>
        <p:nvPicPr>
          <p:cNvPr id="5" name="Picture 4">
            <a:extLst>
              <a:ext uri="{FF2B5EF4-FFF2-40B4-BE49-F238E27FC236}">
                <a16:creationId xmlns:a16="http://schemas.microsoft.com/office/drawing/2014/main" id="{3A814FB4-F524-A6AF-A23F-8A513E9F189F}"/>
              </a:ext>
            </a:extLst>
          </p:cNvPr>
          <p:cNvPicPr>
            <a:picLocks noChangeAspect="1"/>
          </p:cNvPicPr>
          <p:nvPr/>
        </p:nvPicPr>
        <p:blipFill>
          <a:blip r:embed="rId4"/>
          <a:stretch>
            <a:fillRect/>
          </a:stretch>
        </p:blipFill>
        <p:spPr>
          <a:xfrm>
            <a:off x="887846" y="6093162"/>
            <a:ext cx="893575" cy="635310"/>
          </a:xfrm>
          <a:prstGeom prst="rect">
            <a:avLst/>
          </a:prstGeom>
        </p:spPr>
      </p:pic>
      <p:pic>
        <p:nvPicPr>
          <p:cNvPr id="7" name="Graphic 6">
            <a:extLst>
              <a:ext uri="{FF2B5EF4-FFF2-40B4-BE49-F238E27FC236}">
                <a16:creationId xmlns:a16="http://schemas.microsoft.com/office/drawing/2014/main" id="{CA16D1AF-42EE-F242-90AA-F444821D2FF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8714" y="6093162"/>
            <a:ext cx="442913" cy="442913"/>
          </a:xfrm>
          <a:prstGeom prst="rect">
            <a:avLst/>
          </a:prstGeom>
        </p:spPr>
      </p:pic>
      <p:pic>
        <p:nvPicPr>
          <p:cNvPr id="10" name="Picture 9" descr="En bild som visar text, flagga, Teckensnitt, symbol&#10;&#10;AI-genererat innehåll kan vara felaktigt.">
            <a:extLst>
              <a:ext uri="{FF2B5EF4-FFF2-40B4-BE49-F238E27FC236}">
                <a16:creationId xmlns:a16="http://schemas.microsoft.com/office/drawing/2014/main" id="{1E2DD447-6224-D19E-7726-FC35EB5FF0E8}"/>
              </a:ext>
            </a:extLst>
          </p:cNvPr>
          <p:cNvPicPr>
            <a:picLocks noChangeAspect="1"/>
          </p:cNvPicPr>
          <p:nvPr/>
        </p:nvPicPr>
        <p:blipFill>
          <a:blip r:embed="rId6"/>
          <a:stretch>
            <a:fillRect/>
          </a:stretch>
        </p:blipFill>
        <p:spPr>
          <a:xfrm>
            <a:off x="1977640" y="6097515"/>
            <a:ext cx="564356" cy="535781"/>
          </a:xfrm>
          <a:prstGeom prst="rect">
            <a:avLst/>
          </a:prstGeom>
        </p:spPr>
      </p:pic>
    </p:spTree>
    <p:extLst>
      <p:ext uri="{BB962C8B-B14F-4D97-AF65-F5344CB8AC3E}">
        <p14:creationId xmlns:p14="http://schemas.microsoft.com/office/powerpoint/2010/main" val="1152627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55B8A6B-6AC5-B7DA-1604-879550B2B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973" y="0"/>
            <a:ext cx="53546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Bildobjekt 1">
            <a:extLst>
              <a:ext uri="{FF2B5EF4-FFF2-40B4-BE49-F238E27FC236}">
                <a16:creationId xmlns:a16="http://schemas.microsoft.com/office/drawing/2014/main" id="{86C4CC42-3A60-38BF-5C7F-E09F5CAD2B14}"/>
              </a:ext>
            </a:extLst>
          </p:cNvPr>
          <p:cNvPicPr>
            <a:picLocks noChangeAspect="1"/>
          </p:cNvPicPr>
          <p:nvPr/>
        </p:nvPicPr>
        <p:blipFill>
          <a:blip r:embed="rId4"/>
          <a:stretch>
            <a:fillRect/>
          </a:stretch>
        </p:blipFill>
        <p:spPr>
          <a:xfrm>
            <a:off x="6051784" y="192211"/>
            <a:ext cx="2877561" cy="1463167"/>
          </a:xfrm>
          <a:prstGeom prst="rect">
            <a:avLst/>
          </a:prstGeom>
        </p:spPr>
      </p:pic>
    </p:spTree>
    <p:extLst>
      <p:ext uri="{BB962C8B-B14F-4D97-AF65-F5344CB8AC3E}">
        <p14:creationId xmlns:p14="http://schemas.microsoft.com/office/powerpoint/2010/main" val="3508212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DFCBDFC-9D00-6479-928D-879DD456374B}"/>
              </a:ext>
            </a:extLst>
          </p:cNvPr>
          <p:cNvPicPr>
            <a:picLocks noChangeAspect="1"/>
          </p:cNvPicPr>
          <p:nvPr/>
        </p:nvPicPr>
        <p:blipFill>
          <a:blip r:embed="rId3"/>
          <a:stretch>
            <a:fillRect/>
          </a:stretch>
        </p:blipFill>
        <p:spPr>
          <a:xfrm>
            <a:off x="306765" y="1415441"/>
            <a:ext cx="5187126" cy="5325449"/>
          </a:xfrm>
          <a:prstGeom prst="rect">
            <a:avLst/>
          </a:prstGeom>
        </p:spPr>
      </p:pic>
      <p:sp>
        <p:nvSpPr>
          <p:cNvPr id="5" name="textruta 4">
            <a:extLst>
              <a:ext uri="{FF2B5EF4-FFF2-40B4-BE49-F238E27FC236}">
                <a16:creationId xmlns:a16="http://schemas.microsoft.com/office/drawing/2014/main" id="{405C4D52-176D-0DA1-831B-51D5C2A8D7C1}"/>
              </a:ext>
            </a:extLst>
          </p:cNvPr>
          <p:cNvSpPr txBox="1"/>
          <p:nvPr/>
        </p:nvSpPr>
        <p:spPr>
          <a:xfrm>
            <a:off x="3004457" y="679269"/>
            <a:ext cx="3572374" cy="548640"/>
          </a:xfrm>
          <a:prstGeom prst="rect">
            <a:avLst/>
          </a:prstGeom>
        </p:spPr>
        <p:txBody>
          <a:bodyPr vert="horz" wrap="square" lIns="91440" tIns="45720" rIns="91440" bIns="45720" rtlCol="0" anchor="t">
            <a:normAutofit/>
          </a:bodyPr>
          <a:lstStyle/>
          <a:p>
            <a:endParaRPr lang="sv-SE" sz="2800">
              <a:solidFill>
                <a:schemeClr val="tx1">
                  <a:lumMod val="85000"/>
                  <a:lumOff val="15000"/>
                </a:schemeClr>
              </a:solidFill>
            </a:endParaRPr>
          </a:p>
        </p:txBody>
      </p:sp>
      <p:sp>
        <p:nvSpPr>
          <p:cNvPr id="7" name="textruta 6">
            <a:extLst>
              <a:ext uri="{FF2B5EF4-FFF2-40B4-BE49-F238E27FC236}">
                <a16:creationId xmlns:a16="http://schemas.microsoft.com/office/drawing/2014/main" id="{7E77E1E5-B493-58D0-305D-36D0F13610D9}"/>
              </a:ext>
            </a:extLst>
          </p:cNvPr>
          <p:cNvSpPr txBox="1"/>
          <p:nvPr/>
        </p:nvSpPr>
        <p:spPr>
          <a:xfrm>
            <a:off x="558278" y="499529"/>
            <a:ext cx="4232366" cy="915912"/>
          </a:xfrm>
          <a:prstGeom prst="rect">
            <a:avLst/>
          </a:prstGeom>
        </p:spPr>
        <p:txBody>
          <a:bodyPr vert="horz" wrap="square" lIns="91440" tIns="45720" rIns="91440" bIns="45720" rtlCol="0" anchor="t">
            <a:normAutofit/>
          </a:bodyPr>
          <a:lstStyle/>
          <a:p>
            <a:r>
              <a:rPr lang="sv-SE" sz="2800" b="1" dirty="0">
                <a:solidFill>
                  <a:schemeClr val="tx1">
                    <a:lumMod val="85000"/>
                    <a:lumOff val="15000"/>
                  </a:schemeClr>
                </a:solidFill>
                <a:latin typeface="Arial"/>
                <a:cs typeface="Arial"/>
              </a:rPr>
              <a:t>Standard – </a:t>
            </a:r>
            <a:r>
              <a:rPr lang="sv-SE" sz="2800" b="1" dirty="0" err="1">
                <a:solidFill>
                  <a:schemeClr val="tx1">
                    <a:lumMod val="85000"/>
                    <a:lumOff val="15000"/>
                  </a:schemeClr>
                </a:solidFill>
                <a:latin typeface="Arial"/>
                <a:cs typeface="Arial"/>
              </a:rPr>
              <a:t>halmpanna</a:t>
            </a:r>
            <a:r>
              <a:rPr lang="sv-SE" sz="2800" b="1" dirty="0">
                <a:solidFill>
                  <a:schemeClr val="tx1">
                    <a:lumMod val="85000"/>
                    <a:lumOff val="15000"/>
                  </a:schemeClr>
                </a:solidFill>
                <a:latin typeface="Arial"/>
                <a:cs typeface="Arial"/>
              </a:rPr>
              <a:t> </a:t>
            </a:r>
          </a:p>
        </p:txBody>
      </p:sp>
      <p:pic>
        <p:nvPicPr>
          <p:cNvPr id="2" name="Bildobjekt 1">
            <a:extLst>
              <a:ext uri="{FF2B5EF4-FFF2-40B4-BE49-F238E27FC236}">
                <a16:creationId xmlns:a16="http://schemas.microsoft.com/office/drawing/2014/main" id="{1C8FBC52-2AB1-4268-598C-6EC17CD3DD28}"/>
              </a:ext>
            </a:extLst>
          </p:cNvPr>
          <p:cNvPicPr>
            <a:picLocks noChangeAspect="1"/>
          </p:cNvPicPr>
          <p:nvPr/>
        </p:nvPicPr>
        <p:blipFill>
          <a:blip r:embed="rId4"/>
          <a:stretch>
            <a:fillRect/>
          </a:stretch>
        </p:blipFill>
        <p:spPr>
          <a:xfrm>
            <a:off x="5708161" y="619502"/>
            <a:ext cx="2877561" cy="1463167"/>
          </a:xfrm>
          <a:prstGeom prst="rect">
            <a:avLst/>
          </a:prstGeom>
        </p:spPr>
      </p:pic>
    </p:spTree>
    <p:extLst>
      <p:ext uri="{BB962C8B-B14F-4D97-AF65-F5344CB8AC3E}">
        <p14:creationId xmlns:p14="http://schemas.microsoft.com/office/powerpoint/2010/main" val="4214218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4294967295"/>
          </p:nvPr>
        </p:nvSpPr>
        <p:spPr>
          <a:xfrm>
            <a:off x="460121" y="855868"/>
            <a:ext cx="8229600" cy="5141379"/>
          </a:xfrm>
          <a:prstGeom prst="rect">
            <a:avLst/>
          </a:prstGeom>
        </p:spPr>
        <p:txBody>
          <a:bodyPr lIns="91440" tIns="45720" rIns="91440" bIns="45720" anchor="t">
            <a:normAutofit/>
          </a:bodyPr>
          <a:lstStyle/>
          <a:p>
            <a:pPr marL="0" indent="0">
              <a:buNone/>
            </a:pPr>
            <a:r>
              <a:rPr lang="sv-SE" sz="4000" b="1" dirty="0">
                <a:latin typeface="Arial"/>
                <a:cs typeface="Arial"/>
              </a:rPr>
              <a:t>Övning </a:t>
            </a:r>
            <a:r>
              <a:rPr lang="sv-SE" sz="3200" b="1" dirty="0">
                <a:latin typeface="Arial"/>
                <a:cs typeface="Arial"/>
              </a:rPr>
              <a:t> </a:t>
            </a:r>
          </a:p>
          <a:p>
            <a:pPr marL="0" indent="0">
              <a:buNone/>
            </a:pPr>
            <a:endParaRPr lang="sv-SE" sz="3200" b="1" dirty="0">
              <a:latin typeface="Arial"/>
              <a:cs typeface="Arial"/>
            </a:endParaRPr>
          </a:p>
          <a:p>
            <a:pPr marL="0" indent="0">
              <a:buNone/>
            </a:pPr>
            <a:r>
              <a:rPr lang="sv-SE" sz="2800" dirty="0">
                <a:latin typeface="Arial"/>
                <a:cs typeface="Arial"/>
              </a:rPr>
              <a:t>Välj ut ett arbetsmoment som ska </a:t>
            </a:r>
            <a:br>
              <a:rPr lang="sv-SE" sz="2800" dirty="0">
                <a:latin typeface="Arial"/>
                <a:cs typeface="Arial"/>
              </a:rPr>
            </a:br>
            <a:r>
              <a:rPr lang="sv-SE" sz="2800">
                <a:latin typeface="Arial"/>
                <a:cs typeface="Arial"/>
              </a:rPr>
              <a:t>standardiseras. </a:t>
            </a:r>
            <a:br>
              <a:rPr lang="sv-SE" sz="2800" dirty="0">
                <a:latin typeface="Arial"/>
                <a:cs typeface="Arial"/>
              </a:rPr>
            </a:br>
            <a:endParaRPr lang="sv-SE" sz="2800" dirty="0">
              <a:latin typeface="Arial"/>
              <a:cs typeface="Arial"/>
            </a:endParaRPr>
          </a:p>
          <a:p>
            <a:pPr marL="0" indent="0">
              <a:buNone/>
            </a:pPr>
            <a:r>
              <a:rPr lang="sv-SE" sz="2800">
                <a:latin typeface="Arial"/>
                <a:cs typeface="Arial"/>
              </a:rPr>
              <a:t>Skapa en gemensam standard </a:t>
            </a:r>
            <a:br>
              <a:rPr lang="sv-SE" sz="2800" dirty="0">
                <a:latin typeface="Arial"/>
                <a:cs typeface="Arial"/>
              </a:rPr>
            </a:br>
            <a:r>
              <a:rPr lang="sv-SE" sz="2800">
                <a:latin typeface="Arial"/>
                <a:cs typeface="Arial"/>
              </a:rPr>
              <a:t>för det utvalda </a:t>
            </a:r>
            <a:r>
              <a:rPr lang="sv-SE" sz="2800" dirty="0">
                <a:latin typeface="Arial"/>
                <a:cs typeface="Arial"/>
              </a:rPr>
              <a:t>arbetsmomentet. </a:t>
            </a:r>
            <a:endParaRPr lang="sv-SE"/>
          </a:p>
          <a:p>
            <a:pPr marL="0" indent="0">
              <a:buNone/>
            </a:pPr>
            <a:endParaRPr lang="sv-SE" sz="2800" dirty="0">
              <a:latin typeface="Arial"/>
              <a:cs typeface="Arial"/>
            </a:endParaRPr>
          </a:p>
          <a:p>
            <a:pPr marL="0" indent="0">
              <a:buNone/>
            </a:pPr>
            <a:r>
              <a:rPr lang="sv-SE" sz="2800" b="1" dirty="0">
                <a:latin typeface="Arial"/>
                <a:cs typeface="Arial"/>
              </a:rPr>
              <a:t>Se instruktion i körschema </a:t>
            </a:r>
            <a:br>
              <a:rPr lang="sv-SE" sz="2800" b="1" dirty="0">
                <a:latin typeface="Arial"/>
                <a:cs typeface="Arial"/>
              </a:rPr>
            </a:br>
            <a:r>
              <a:rPr lang="sv-SE" sz="2800">
                <a:latin typeface="Arial"/>
                <a:cs typeface="Arial"/>
              </a:rPr>
              <a:t>och använd mall </a:t>
            </a:r>
            <a:r>
              <a:rPr lang="sv-SE" sz="2800" dirty="0">
                <a:latin typeface="Arial"/>
                <a:cs typeface="Arial"/>
              </a:rPr>
              <a:t>standardrutin </a:t>
            </a:r>
            <a:endParaRPr lang="sv-SE"/>
          </a:p>
          <a:p>
            <a:pPr marL="0" indent="0">
              <a:buNone/>
            </a:pPr>
            <a:endParaRPr lang="sv-SE" sz="3200" dirty="0">
              <a:cs typeface="Calibri"/>
            </a:endParaRPr>
          </a:p>
        </p:txBody>
      </p:sp>
      <p:pic>
        <p:nvPicPr>
          <p:cNvPr id="6" name="Bildobjekt 5" descr="En bild som visar Grafik, grafisk design, Färggrann, kreativitet&#10;&#10;AI-genererat innehåll kan vara felaktigt.">
            <a:extLst>
              <a:ext uri="{FF2B5EF4-FFF2-40B4-BE49-F238E27FC236}">
                <a16:creationId xmlns:a16="http://schemas.microsoft.com/office/drawing/2014/main" id="{A2A9C80C-58DA-C768-023C-F0D41D300EF3}"/>
              </a:ext>
            </a:extLst>
          </p:cNvPr>
          <p:cNvPicPr>
            <a:picLocks noChangeAspect="1"/>
          </p:cNvPicPr>
          <p:nvPr/>
        </p:nvPicPr>
        <p:blipFill>
          <a:blip r:embed="rId3"/>
          <a:stretch>
            <a:fillRect/>
          </a:stretch>
        </p:blipFill>
        <p:spPr>
          <a:xfrm>
            <a:off x="6179083" y="3422338"/>
            <a:ext cx="2367881" cy="1243207"/>
          </a:xfrm>
          <a:prstGeom prst="rect">
            <a:avLst/>
          </a:prstGeom>
        </p:spPr>
      </p:pic>
      <p:pic>
        <p:nvPicPr>
          <p:cNvPr id="2" name="Picture 1">
            <a:extLst>
              <a:ext uri="{FF2B5EF4-FFF2-40B4-BE49-F238E27FC236}">
                <a16:creationId xmlns:a16="http://schemas.microsoft.com/office/drawing/2014/main" id="{5968FD53-0BF1-8F46-3A25-173CF7CEA048}"/>
              </a:ext>
            </a:extLst>
          </p:cNvPr>
          <p:cNvPicPr>
            <a:picLocks noChangeAspect="1"/>
          </p:cNvPicPr>
          <p:nvPr/>
        </p:nvPicPr>
        <p:blipFill>
          <a:blip r:embed="rId4"/>
          <a:stretch>
            <a:fillRect/>
          </a:stretch>
        </p:blipFill>
        <p:spPr>
          <a:xfrm>
            <a:off x="6323971" y="812320"/>
            <a:ext cx="2218248" cy="1797171"/>
          </a:xfrm>
          <a:prstGeom prst="rect">
            <a:avLst/>
          </a:prstGeom>
        </p:spPr>
      </p:pic>
    </p:spTree>
    <p:extLst>
      <p:ext uri="{BB962C8B-B14F-4D97-AF65-F5344CB8AC3E}">
        <p14:creationId xmlns:p14="http://schemas.microsoft.com/office/powerpoint/2010/main" val="3533460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9411-93FB-FD81-F37F-BE93A8C73697}"/>
              </a:ext>
            </a:extLst>
          </p:cNvPr>
          <p:cNvSpPr>
            <a:spLocks noGrp="1"/>
          </p:cNvSpPr>
          <p:nvPr>
            <p:ph type="title" idx="4294967295"/>
          </p:nvPr>
        </p:nvSpPr>
        <p:spPr>
          <a:xfrm>
            <a:off x="1367433" y="1140474"/>
            <a:ext cx="5986463" cy="683419"/>
          </a:xfrm>
        </p:spPr>
        <p:txBody>
          <a:bodyPr>
            <a:normAutofit/>
          </a:bodyPr>
          <a:lstStyle/>
          <a:p>
            <a:r>
              <a:rPr lang="en-US" sz="4000" b="1" dirty="0">
                <a:latin typeface="Arial" panose="020B0604020202020204" pitchFamily="34" charset="0"/>
                <a:cs typeface="Arial" panose="020B0604020202020204" pitchFamily="34" charset="0"/>
              </a:rPr>
              <a:t>Tips! </a:t>
            </a:r>
          </a:p>
        </p:txBody>
      </p:sp>
      <p:sp>
        <p:nvSpPr>
          <p:cNvPr id="3" name="Content Placeholder 2">
            <a:extLst>
              <a:ext uri="{FF2B5EF4-FFF2-40B4-BE49-F238E27FC236}">
                <a16:creationId xmlns:a16="http://schemas.microsoft.com/office/drawing/2014/main" id="{71B8CC8B-C1EB-0E9F-5B1D-91F089173254}"/>
              </a:ext>
            </a:extLst>
          </p:cNvPr>
          <p:cNvSpPr>
            <a:spLocks noGrp="1"/>
          </p:cNvSpPr>
          <p:nvPr>
            <p:ph idx="4294967295"/>
          </p:nvPr>
        </p:nvSpPr>
        <p:spPr>
          <a:xfrm>
            <a:off x="1367433" y="1709737"/>
            <a:ext cx="6409134" cy="3148013"/>
          </a:xfrm>
        </p:spPr>
        <p:txBody>
          <a:bodyPr/>
          <a:lstStyle/>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Film – Lean för en säkrare arbetsmiljö i lantbruket</a:t>
            </a:r>
            <a:r>
              <a:rPr lang="en-US"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C736C7AE-3371-87DF-811B-B4F4D706445A}"/>
              </a:ext>
            </a:extLst>
          </p:cNvPr>
          <p:cNvPicPr>
            <a:picLocks noChangeAspect="1"/>
          </p:cNvPicPr>
          <p:nvPr/>
        </p:nvPicPr>
        <p:blipFill>
          <a:blip r:embed="rId3"/>
          <a:stretch>
            <a:fillRect/>
          </a:stretch>
        </p:blipFill>
        <p:spPr>
          <a:xfrm>
            <a:off x="1444909" y="2805830"/>
            <a:ext cx="6064727" cy="3444658"/>
          </a:xfrm>
          <a:prstGeom prst="rect">
            <a:avLst/>
          </a:prstGeom>
        </p:spPr>
      </p:pic>
      <p:pic>
        <p:nvPicPr>
          <p:cNvPr id="7" name="Bildobjekt 5">
            <a:extLst>
              <a:ext uri="{FF2B5EF4-FFF2-40B4-BE49-F238E27FC236}">
                <a16:creationId xmlns:a16="http://schemas.microsoft.com/office/drawing/2014/main" id="{558A07CE-0213-33FE-25DE-9174F9D890A3}"/>
              </a:ext>
            </a:extLst>
          </p:cNvPr>
          <p:cNvPicPr>
            <a:picLocks noChangeAspect="1"/>
          </p:cNvPicPr>
          <p:nvPr/>
        </p:nvPicPr>
        <p:blipFill>
          <a:blip r:embed="rId4"/>
          <a:srcRect l="40148" t="62141" r="31991"/>
          <a:stretch>
            <a:fillRect/>
          </a:stretch>
        </p:blipFill>
        <p:spPr>
          <a:xfrm>
            <a:off x="112735" y="877338"/>
            <a:ext cx="1064712" cy="1375692"/>
          </a:xfrm>
          <a:prstGeom prst="rect">
            <a:avLst/>
          </a:prstGeom>
        </p:spPr>
      </p:pic>
    </p:spTree>
    <p:extLst>
      <p:ext uri="{BB962C8B-B14F-4D97-AF65-F5344CB8AC3E}">
        <p14:creationId xmlns:p14="http://schemas.microsoft.com/office/powerpoint/2010/main" val="4008158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920B4CF-CA44-D832-15C9-C68A6AECC660}"/>
              </a:ext>
            </a:extLst>
          </p:cNvPr>
          <p:cNvSpPr>
            <a:spLocks noGrp="1"/>
          </p:cNvSpPr>
          <p:nvPr>
            <p:ph type="title" idx="4294967295"/>
          </p:nvPr>
        </p:nvSpPr>
        <p:spPr>
          <a:xfrm>
            <a:off x="1311083" y="845765"/>
            <a:ext cx="3103960" cy="683419"/>
          </a:xfrm>
        </p:spPr>
        <p:txBody>
          <a:bodyPr>
            <a:normAutofit/>
          </a:bodyPr>
          <a:lstStyle/>
          <a:p>
            <a:r>
              <a:rPr lang="sv-SE" sz="4000" b="1" dirty="0">
                <a:latin typeface="Arial" panose="020B0604020202020204" pitchFamily="34" charset="0"/>
                <a:cs typeface="Arial" panose="020B0604020202020204" pitchFamily="34" charset="0"/>
              </a:rPr>
              <a:t>Tips!</a:t>
            </a:r>
          </a:p>
        </p:txBody>
      </p:sp>
      <p:sp>
        <p:nvSpPr>
          <p:cNvPr id="4" name="Platshållare för innehåll 3">
            <a:extLst>
              <a:ext uri="{FF2B5EF4-FFF2-40B4-BE49-F238E27FC236}">
                <a16:creationId xmlns:a16="http://schemas.microsoft.com/office/drawing/2014/main" id="{D932C5CA-3353-5A83-6C27-E4E6D9C61944}"/>
              </a:ext>
            </a:extLst>
          </p:cNvPr>
          <p:cNvSpPr>
            <a:spLocks noGrp="1"/>
          </p:cNvSpPr>
          <p:nvPr>
            <p:ph idx="4294967295"/>
          </p:nvPr>
        </p:nvSpPr>
        <p:spPr>
          <a:xfrm>
            <a:off x="1311083" y="1697034"/>
            <a:ext cx="8090024" cy="4534422"/>
          </a:xfrm>
        </p:spPr>
        <p:txBody>
          <a:bodyPr vert="horz" lIns="68580" tIns="34290" rIns="68580" bIns="34290" rtlCol="0" anchor="t">
            <a:normAutofit/>
          </a:bodyPr>
          <a:lstStyle/>
          <a:p>
            <a:pPr marL="0" indent="0">
              <a:buNone/>
            </a:pPr>
            <a:r>
              <a:rPr lang="sv-SE" sz="2400" b="1" dirty="0">
                <a:latin typeface="Arial"/>
                <a:cs typeface="Arial"/>
              </a:rPr>
              <a:t>Flera kunskapsmoduler från verktygslådan som </a:t>
            </a:r>
            <a:br>
              <a:rPr lang="sv-SE" sz="2400" b="1" dirty="0">
                <a:latin typeface="Arial"/>
                <a:cs typeface="Arial"/>
              </a:rPr>
            </a:br>
            <a:r>
              <a:rPr lang="sv-SE" sz="2400" b="1" dirty="0">
                <a:latin typeface="Arial"/>
                <a:cs typeface="Arial"/>
              </a:rPr>
              <a:t>stöd i arbetet med att utveckla verksamheten.  </a:t>
            </a:r>
            <a:br>
              <a:rPr lang="sv-SE" dirty="0">
                <a:cs typeface="Arial"/>
              </a:rPr>
            </a:br>
            <a:endParaRPr lang="sv-SE" dirty="0">
              <a:cs typeface="Arial"/>
            </a:endParaRPr>
          </a:p>
          <a:p>
            <a:r>
              <a:rPr lang="sv-SE" dirty="0">
                <a:latin typeface="Arial" panose="020B0604020202020204" pitchFamily="34" charset="0"/>
                <a:cs typeface="Arial" panose="020B0604020202020204" pitchFamily="34" charset="0"/>
              </a:rPr>
              <a:t>PUFF/PDCA - Strukturerad problemlösning</a:t>
            </a:r>
          </a:p>
          <a:p>
            <a:r>
              <a:rPr lang="en-US" dirty="0" err="1">
                <a:latin typeface="Arial" panose="020B0604020202020204" pitchFamily="34" charset="0"/>
                <a:cs typeface="Arial" panose="020B0604020202020204" pitchFamily="34" charset="0"/>
              </a:rPr>
              <a:t>Nytto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insatsdiagram</a:t>
            </a:r>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Slöserijakt</a:t>
            </a:r>
            <a:r>
              <a:rPr lang="en-US" dirty="0">
                <a:latin typeface="Arial" panose="020B0604020202020204" pitchFamily="34" charset="0"/>
                <a:cs typeface="Arial" panose="020B0604020202020204" pitchFamily="34" charset="0"/>
              </a:rPr>
              <a:t> </a:t>
            </a:r>
          </a:p>
          <a:p>
            <a:r>
              <a:rPr lang="en-US" dirty="0" err="1">
                <a:latin typeface="Arial" panose="020B0604020202020204" pitchFamily="34" charset="0"/>
                <a:cs typeface="Arial" panose="020B0604020202020204" pitchFamily="34" charset="0"/>
              </a:rPr>
              <a:t>Värdeflödesanalys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sv-SE" dirty="0" err="1">
                <a:latin typeface="Arial" panose="020B0604020202020204" pitchFamily="34" charset="0"/>
                <a:cs typeface="Arial" panose="020B0604020202020204" pitchFamily="34" charset="0"/>
              </a:rPr>
              <a:t>Lean</a:t>
            </a:r>
            <a:r>
              <a:rPr lang="sv-SE" dirty="0">
                <a:latin typeface="Arial" panose="020B0604020202020204" pitchFamily="34" charset="0"/>
                <a:cs typeface="Arial" panose="020B0604020202020204" pitchFamily="34" charset="0"/>
              </a:rPr>
              <a:t> och </a:t>
            </a:r>
            <a:r>
              <a:rPr lang="sv-SE" dirty="0" err="1">
                <a:latin typeface="Arial" panose="020B0604020202020204" pitchFamily="34" charset="0"/>
                <a:cs typeface="Arial" panose="020B0604020202020204" pitchFamily="34" charset="0"/>
              </a:rPr>
              <a:t>leans</a:t>
            </a:r>
            <a:r>
              <a:rPr lang="sv-SE" dirty="0">
                <a:latin typeface="Arial" panose="020B0604020202020204" pitchFamily="34" charset="0"/>
                <a:cs typeface="Arial" panose="020B0604020202020204" pitchFamily="34" charset="0"/>
              </a:rPr>
              <a:t> principer</a:t>
            </a:r>
          </a:p>
          <a:p>
            <a:r>
              <a:rPr lang="sv-SE" dirty="0">
                <a:latin typeface="Arial" panose="020B0604020202020204" pitchFamily="34" charset="0"/>
                <a:cs typeface="Arial" panose="020B0604020202020204" pitchFamily="34" charset="0"/>
              </a:rPr>
              <a:t>Vision</a:t>
            </a:r>
          </a:p>
          <a:p>
            <a:r>
              <a:rPr lang="sv-SE" dirty="0">
                <a:latin typeface="Arial" panose="020B0604020202020204" pitchFamily="34" charset="0"/>
                <a:cs typeface="Arial" panose="020B0604020202020204" pitchFamily="34" charset="0"/>
              </a:rPr>
              <a:t>Värderingar </a:t>
            </a:r>
          </a:p>
          <a:p>
            <a:r>
              <a:rPr lang="sv-SE" dirty="0">
                <a:latin typeface="Arial" panose="020B0604020202020204" pitchFamily="34" charset="0"/>
                <a:cs typeface="Arial" panose="020B0604020202020204" pitchFamily="34" charset="0"/>
              </a:rPr>
              <a:t>Produktionssystem</a:t>
            </a:r>
          </a:p>
          <a:p>
            <a:pPr marL="0" indent="0">
              <a:buNone/>
            </a:pPr>
            <a:endParaRPr lang="sv-SE" dirty="0">
              <a:cs typeface="Arial"/>
            </a:endParaRPr>
          </a:p>
          <a:p>
            <a:pPr marL="0" indent="0">
              <a:buNone/>
            </a:pPr>
            <a:endParaRPr lang="sv-SE" dirty="0">
              <a:cs typeface="Arial"/>
            </a:endParaRPr>
          </a:p>
          <a:p>
            <a:endParaRPr lang="sv-SE" dirty="0">
              <a:cs typeface="Arial"/>
            </a:endParaRPr>
          </a:p>
          <a:p>
            <a:pPr marL="0" indent="0">
              <a:buNone/>
            </a:pPr>
            <a:endParaRPr lang="sv-SE" dirty="0">
              <a:cs typeface="Arial"/>
            </a:endParaRPr>
          </a:p>
          <a:p>
            <a:pPr marL="0" indent="0">
              <a:buNone/>
            </a:pPr>
            <a:endParaRPr lang="sv-SE" dirty="0">
              <a:cs typeface="Arial"/>
            </a:endParaRPr>
          </a:p>
          <a:p>
            <a:endParaRPr lang="sv-SE" dirty="0">
              <a:cs typeface="Arial"/>
            </a:endParaRPr>
          </a:p>
          <a:p>
            <a:endParaRPr lang="sv-SE" dirty="0">
              <a:cs typeface="Arial"/>
            </a:endParaRPr>
          </a:p>
          <a:p>
            <a:pPr marL="0" indent="0">
              <a:buNone/>
            </a:pPr>
            <a:endParaRPr lang="sv-SE" dirty="0">
              <a:cs typeface="Arial"/>
            </a:endParaRPr>
          </a:p>
          <a:p>
            <a:endParaRPr lang="sv-SE" dirty="0">
              <a:cs typeface="Arial"/>
            </a:endParaRPr>
          </a:p>
        </p:txBody>
      </p:sp>
      <p:pic>
        <p:nvPicPr>
          <p:cNvPr id="6" name="Bildobjekt 5">
            <a:extLst>
              <a:ext uri="{FF2B5EF4-FFF2-40B4-BE49-F238E27FC236}">
                <a16:creationId xmlns:a16="http://schemas.microsoft.com/office/drawing/2014/main" id="{8E15A74A-1A48-1960-6DF7-03D37B637912}"/>
              </a:ext>
            </a:extLst>
          </p:cNvPr>
          <p:cNvPicPr>
            <a:picLocks noChangeAspect="1"/>
          </p:cNvPicPr>
          <p:nvPr/>
        </p:nvPicPr>
        <p:blipFill>
          <a:blip r:embed="rId2"/>
          <a:srcRect l="40148" t="62141" r="31991"/>
          <a:stretch>
            <a:fillRect/>
          </a:stretch>
        </p:blipFill>
        <p:spPr>
          <a:xfrm>
            <a:off x="112735" y="877338"/>
            <a:ext cx="1064712" cy="1375692"/>
          </a:xfrm>
          <a:prstGeom prst="rect">
            <a:avLst/>
          </a:prstGeom>
        </p:spPr>
      </p:pic>
    </p:spTree>
    <p:extLst>
      <p:ext uri="{BB962C8B-B14F-4D97-AF65-F5344CB8AC3E}">
        <p14:creationId xmlns:p14="http://schemas.microsoft.com/office/powerpoint/2010/main" val="2278680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432D032F-1958-4A7F-A638-009BEAC495F4}"/>
              </a:ext>
            </a:extLst>
          </p:cNvPr>
          <p:cNvPicPr>
            <a:picLocks noChangeAspect="1" noChangeArrowheads="1"/>
          </p:cNvPicPr>
          <p:nvPr/>
        </p:nvPicPr>
        <p:blipFill>
          <a:blip r:embed="rId3" cstate="print"/>
          <a:srcRect/>
          <a:stretch>
            <a:fillRect/>
          </a:stretch>
        </p:blipFill>
        <p:spPr bwMode="auto">
          <a:xfrm>
            <a:off x="646" y="948814"/>
            <a:ext cx="9142579" cy="4645747"/>
          </a:xfrm>
          <a:prstGeom prst="rect">
            <a:avLst/>
          </a:prstGeom>
          <a:noFill/>
          <a:ln w="9525">
            <a:noFill/>
            <a:miter lim="800000"/>
            <a:headEnd/>
            <a:tailEnd/>
          </a:ln>
        </p:spPr>
      </p:pic>
      <p:sp>
        <p:nvSpPr>
          <p:cNvPr id="2" name="textruta 1">
            <a:extLst>
              <a:ext uri="{FF2B5EF4-FFF2-40B4-BE49-F238E27FC236}">
                <a16:creationId xmlns:a16="http://schemas.microsoft.com/office/drawing/2014/main" id="{AD840CED-19AC-B990-FECF-82130AD278BC}"/>
              </a:ext>
            </a:extLst>
          </p:cNvPr>
          <p:cNvSpPr txBox="1"/>
          <p:nvPr/>
        </p:nvSpPr>
        <p:spPr>
          <a:xfrm>
            <a:off x="376536" y="347011"/>
            <a:ext cx="8390929" cy="1200329"/>
          </a:xfrm>
          <a:prstGeom prst="rect">
            <a:avLst/>
          </a:prstGeom>
          <a:noFill/>
        </p:spPr>
        <p:txBody>
          <a:bodyPr wrap="square" lIns="91440" tIns="45720" rIns="91440" bIns="45720" rtlCol="0" anchor="t">
            <a:spAutoFit/>
          </a:bodyPr>
          <a:lstStyle/>
          <a:p>
            <a:r>
              <a:rPr lang="sv-SE" sz="3600" b="1">
                <a:latin typeface="Arial"/>
                <a:cs typeface="Arial"/>
              </a:rPr>
              <a:t>Standardiserat arbetssätt är grunden </a:t>
            </a:r>
            <a:br>
              <a:rPr lang="sv-SE" sz="3600" b="1" dirty="0">
                <a:latin typeface="Arial"/>
                <a:cs typeface="Arial"/>
              </a:rPr>
            </a:br>
            <a:r>
              <a:rPr lang="sv-SE" sz="3600" b="1">
                <a:latin typeface="Arial"/>
                <a:cs typeface="Arial"/>
              </a:rPr>
              <a:t>för ständiga förbättringar</a:t>
            </a:r>
            <a:r>
              <a:rPr lang="sv-SE" sz="3600" b="1" dirty="0">
                <a:solidFill>
                  <a:schemeClr val="accent5">
                    <a:lumMod val="75000"/>
                  </a:schemeClr>
                </a:solidFill>
              </a:rPr>
              <a:t> </a:t>
            </a:r>
            <a:endParaRPr lang="sv-SE" sz="3600">
              <a:solidFill>
                <a:schemeClr val="accent5">
                  <a:lumMod val="75000"/>
                </a:schemeClr>
              </a:solidFill>
              <a:ea typeface="Calibri"/>
              <a:cs typeface="Calibri"/>
            </a:endParaRPr>
          </a:p>
        </p:txBody>
      </p:sp>
      <p:pic>
        <p:nvPicPr>
          <p:cNvPr id="9" name="Picture 2">
            <a:extLst>
              <a:ext uri="{FF2B5EF4-FFF2-40B4-BE49-F238E27FC236}">
                <a16:creationId xmlns:a16="http://schemas.microsoft.com/office/drawing/2014/main" id="{B559A528-A18A-864B-A7FD-9ADBA3E134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520" t="15819" r="50794" b="12712"/>
          <a:stretch>
            <a:fillRect/>
          </a:stretch>
        </p:blipFill>
        <p:spPr bwMode="auto">
          <a:xfrm>
            <a:off x="5908838" y="3972274"/>
            <a:ext cx="2180692" cy="2890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5900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706AF-5BF4-70A7-DEC5-CF9000F3E401}"/>
            </a:ext>
          </a:extLst>
        </p:cNvPr>
        <p:cNvGrpSpPr/>
        <p:nvPr/>
      </p:nvGrpSpPr>
      <p:grpSpPr>
        <a:xfrm>
          <a:off x="0" y="0"/>
          <a:ext cx="0" cy="0"/>
          <a:chOff x="0" y="0"/>
          <a:chExt cx="0" cy="0"/>
        </a:xfrm>
      </p:grpSpPr>
      <p:pic>
        <p:nvPicPr>
          <p:cNvPr id="5" name="Picture 3">
            <a:extLst>
              <a:ext uri="{FF2B5EF4-FFF2-40B4-BE49-F238E27FC236}">
                <a16:creationId xmlns:a16="http://schemas.microsoft.com/office/drawing/2014/main" id="{F6A08C85-6EF9-CB90-F6F0-3635816662A4}"/>
              </a:ext>
            </a:extLst>
          </p:cNvPr>
          <p:cNvPicPr>
            <a:picLocks noChangeAspect="1" noChangeArrowheads="1"/>
          </p:cNvPicPr>
          <p:nvPr/>
        </p:nvPicPr>
        <p:blipFill>
          <a:blip r:embed="rId3" cstate="print"/>
          <a:srcRect/>
          <a:stretch>
            <a:fillRect/>
          </a:stretch>
        </p:blipFill>
        <p:spPr bwMode="auto">
          <a:xfrm>
            <a:off x="334797" y="2134783"/>
            <a:ext cx="8809204" cy="4490966"/>
          </a:xfrm>
          <a:prstGeom prst="rect">
            <a:avLst/>
          </a:prstGeom>
          <a:noFill/>
          <a:ln w="9525">
            <a:noFill/>
            <a:miter lim="800000"/>
            <a:headEnd/>
            <a:tailEnd/>
          </a:ln>
        </p:spPr>
      </p:pic>
      <p:sp>
        <p:nvSpPr>
          <p:cNvPr id="3" name="Pratbubbla: rektangel med rundade hörn 2">
            <a:extLst>
              <a:ext uri="{FF2B5EF4-FFF2-40B4-BE49-F238E27FC236}">
                <a16:creationId xmlns:a16="http://schemas.microsoft.com/office/drawing/2014/main" id="{BD5B17F0-7666-A67D-5C15-B1F3E89C0B85}"/>
              </a:ext>
            </a:extLst>
          </p:cNvPr>
          <p:cNvSpPr/>
          <p:nvPr/>
        </p:nvSpPr>
        <p:spPr>
          <a:xfrm>
            <a:off x="705795" y="971421"/>
            <a:ext cx="3164200" cy="2761488"/>
          </a:xfrm>
          <a:prstGeom prst="wedgeRoundRectCallou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sv-SE" sz="2000" b="1" dirty="0">
                <a:solidFill>
                  <a:schemeClr val="tx1"/>
                </a:solidFill>
                <a:latin typeface="Arial"/>
                <a:cs typeface="Arial"/>
              </a:rPr>
              <a:t>Standard</a:t>
            </a:r>
            <a:br>
              <a:rPr lang="sv-SE" sz="2000" b="1" dirty="0">
                <a:latin typeface="Arial"/>
                <a:cs typeface="Arial"/>
              </a:rPr>
            </a:br>
            <a:r>
              <a:rPr lang="sv-SE" sz="2000" dirty="0">
                <a:solidFill>
                  <a:schemeClr val="tx1"/>
                </a:solidFill>
                <a:latin typeface="Arial"/>
                <a:cs typeface="Arial"/>
              </a:rPr>
              <a:t>= Det överenskomna, bästa och effektivaste sättet att just nu utföra ett arbetsmoment.</a:t>
            </a:r>
          </a:p>
        </p:txBody>
      </p:sp>
      <p:pic>
        <p:nvPicPr>
          <p:cNvPr id="4" name="Bildobjekt 3" descr="En bild som visar Grafik, grafisk design, Färggrann, kreativitet&#10;&#10;AI-genererat innehåll kan vara felaktigt.">
            <a:extLst>
              <a:ext uri="{FF2B5EF4-FFF2-40B4-BE49-F238E27FC236}">
                <a16:creationId xmlns:a16="http://schemas.microsoft.com/office/drawing/2014/main" id="{C1B00F23-D449-06A3-DB4F-219DDB38FAA5}"/>
              </a:ext>
            </a:extLst>
          </p:cNvPr>
          <p:cNvPicPr>
            <a:picLocks noChangeAspect="1"/>
          </p:cNvPicPr>
          <p:nvPr/>
        </p:nvPicPr>
        <p:blipFill>
          <a:blip r:embed="rId4"/>
          <a:stretch>
            <a:fillRect/>
          </a:stretch>
        </p:blipFill>
        <p:spPr>
          <a:xfrm>
            <a:off x="5353381" y="310474"/>
            <a:ext cx="2958661" cy="1604479"/>
          </a:xfrm>
          <a:prstGeom prst="rect">
            <a:avLst/>
          </a:prstGeom>
        </p:spPr>
      </p:pic>
    </p:spTree>
    <p:extLst>
      <p:ext uri="{BB962C8B-B14F-4D97-AF65-F5344CB8AC3E}">
        <p14:creationId xmlns:p14="http://schemas.microsoft.com/office/powerpoint/2010/main" val="1946255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500FB71-688B-D433-F618-185EDFA20864}"/>
              </a:ext>
            </a:extLst>
          </p:cNvPr>
          <p:cNvSpPr>
            <a:spLocks noGrp="1"/>
          </p:cNvSpPr>
          <p:nvPr>
            <p:ph type="title" idx="4294967295"/>
          </p:nvPr>
        </p:nvSpPr>
        <p:spPr>
          <a:xfrm>
            <a:off x="-2438771" y="680611"/>
            <a:ext cx="8229600" cy="1030288"/>
          </a:xfrm>
          <a:prstGeom prst="rect">
            <a:avLst/>
          </a:prstGeom>
        </p:spPr>
        <p:txBody>
          <a:bodyPr lIns="91440" tIns="45720" rIns="91440" bIns="45720" anchor="t"/>
          <a:lstStyle/>
          <a:p>
            <a:r>
              <a:rPr lang="sv-SE" sz="3600" b="1" dirty="0">
                <a:latin typeface="Arial"/>
                <a:cs typeface="Arial"/>
              </a:rPr>
              <a:t>Standarder</a:t>
            </a:r>
          </a:p>
        </p:txBody>
      </p:sp>
      <p:sp>
        <p:nvSpPr>
          <p:cNvPr id="4" name="Platshållare för innehåll 3">
            <a:extLst>
              <a:ext uri="{FF2B5EF4-FFF2-40B4-BE49-F238E27FC236}">
                <a16:creationId xmlns:a16="http://schemas.microsoft.com/office/drawing/2014/main" id="{56D4A4DC-5BBC-E289-4BDD-4DB56AC919E0}"/>
              </a:ext>
            </a:extLst>
          </p:cNvPr>
          <p:cNvSpPr>
            <a:spLocks noGrp="1"/>
          </p:cNvSpPr>
          <p:nvPr>
            <p:ph idx="4294967295"/>
          </p:nvPr>
        </p:nvSpPr>
        <p:spPr>
          <a:xfrm>
            <a:off x="449001" y="1709985"/>
            <a:ext cx="8229600" cy="3900487"/>
          </a:xfrm>
          <a:prstGeom prst="rect">
            <a:avLst/>
          </a:prstGeom>
        </p:spPr>
        <p:txBody>
          <a:bodyPr lIns="91440" tIns="45720" rIns="91440" bIns="45720" anchor="t"/>
          <a:lstStyle/>
          <a:p>
            <a:pPr marL="0" indent="0">
              <a:buNone/>
            </a:pPr>
            <a:r>
              <a:rPr lang="sv-SE" sz="2400" dirty="0">
                <a:latin typeface="Arial"/>
                <a:cs typeface="Arial"/>
              </a:rPr>
              <a:t>En bra standard är effektiv, tydlig, </a:t>
            </a:r>
            <a:br>
              <a:rPr lang="sv-SE" sz="2400" dirty="0">
                <a:latin typeface="Arial"/>
                <a:cs typeface="Arial"/>
              </a:rPr>
            </a:br>
            <a:r>
              <a:rPr lang="sv-SE" sz="2400" dirty="0">
                <a:latin typeface="Arial"/>
                <a:cs typeface="Arial"/>
              </a:rPr>
              <a:t>meningsfull enkel, visuell och känd.</a:t>
            </a:r>
          </a:p>
          <a:p>
            <a:pPr marL="0" indent="0">
              <a:buNone/>
            </a:pPr>
            <a:endParaRPr lang="sv-SE" sz="2400" dirty="0">
              <a:latin typeface="Arial"/>
              <a:cs typeface="Arial"/>
            </a:endParaRPr>
          </a:p>
          <a:p>
            <a:pPr marL="0" indent="0">
              <a:buNone/>
            </a:pPr>
            <a:r>
              <a:rPr lang="sv-SE" sz="2400" dirty="0">
                <a:latin typeface="Arial"/>
                <a:cs typeface="Arial"/>
              </a:rPr>
              <a:t>En bra standard innebär:</a:t>
            </a:r>
          </a:p>
          <a:p>
            <a:pPr lvl="1">
              <a:buFont typeface="Arial" panose="020B0604020202020204" pitchFamily="34" charset="0"/>
              <a:buChar char="•"/>
            </a:pPr>
            <a:r>
              <a:rPr lang="sv-SE" sz="2400" dirty="0">
                <a:latin typeface="Arial"/>
                <a:cs typeface="Arial"/>
              </a:rPr>
              <a:t>Lättare att upptäcka fel </a:t>
            </a:r>
          </a:p>
          <a:p>
            <a:pPr lvl="1">
              <a:buFont typeface="Arial" panose="020B0604020202020204" pitchFamily="34" charset="0"/>
              <a:buChar char="•"/>
            </a:pPr>
            <a:r>
              <a:rPr lang="sv-SE" sz="2400" dirty="0">
                <a:latin typeface="Arial"/>
                <a:cs typeface="Arial"/>
              </a:rPr>
              <a:t>Förutsättningar för ständiga förbättringar</a:t>
            </a:r>
          </a:p>
          <a:p>
            <a:pPr lvl="1">
              <a:buFont typeface="Arial" panose="020B0604020202020204" pitchFamily="34" charset="0"/>
              <a:buChar char="•"/>
            </a:pPr>
            <a:r>
              <a:rPr lang="sv-SE" sz="2400" dirty="0">
                <a:latin typeface="Arial"/>
                <a:cs typeface="Arial"/>
              </a:rPr>
              <a:t>Underlätta för nyanställda</a:t>
            </a:r>
          </a:p>
          <a:p>
            <a:pPr lvl="1">
              <a:buFont typeface="Arial" panose="020B0604020202020204" pitchFamily="34" charset="0"/>
              <a:buChar char="•"/>
            </a:pPr>
            <a:r>
              <a:rPr lang="sv-SE" sz="2400" dirty="0">
                <a:latin typeface="Arial"/>
                <a:cs typeface="Arial"/>
              </a:rPr>
              <a:t>Bibehålla hög kvalitet </a:t>
            </a:r>
          </a:p>
        </p:txBody>
      </p:sp>
      <p:pic>
        <p:nvPicPr>
          <p:cNvPr id="5" name="Bildobjekt 4" descr="En bild som visar Grafik, grafisk design, Färggrann, kreativitet&#10;&#10;AI-genererat innehåll kan vara felaktigt.">
            <a:extLst>
              <a:ext uri="{FF2B5EF4-FFF2-40B4-BE49-F238E27FC236}">
                <a16:creationId xmlns:a16="http://schemas.microsoft.com/office/drawing/2014/main" id="{45AF6069-B140-43B1-0D90-DE2C01FEE042}"/>
              </a:ext>
            </a:extLst>
          </p:cNvPr>
          <p:cNvPicPr>
            <a:picLocks noChangeAspect="1"/>
          </p:cNvPicPr>
          <p:nvPr/>
        </p:nvPicPr>
        <p:blipFill>
          <a:blip r:embed="rId3"/>
          <a:stretch>
            <a:fillRect/>
          </a:stretch>
        </p:blipFill>
        <p:spPr>
          <a:xfrm>
            <a:off x="5488803" y="548037"/>
            <a:ext cx="3194051" cy="1625791"/>
          </a:xfrm>
          <a:prstGeom prst="rect">
            <a:avLst/>
          </a:prstGeom>
        </p:spPr>
      </p:pic>
    </p:spTree>
    <p:extLst>
      <p:ext uri="{BB962C8B-B14F-4D97-AF65-F5344CB8AC3E}">
        <p14:creationId xmlns:p14="http://schemas.microsoft.com/office/powerpoint/2010/main" val="1610961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453924" y="573707"/>
            <a:ext cx="8229600" cy="1143000"/>
          </a:xfrm>
          <a:prstGeom prst="rect">
            <a:avLst/>
          </a:prstGeom>
        </p:spPr>
        <p:txBody>
          <a:bodyPr lIns="91440" tIns="45720" rIns="91440" bIns="45720" anchor="t">
            <a:noAutofit/>
          </a:bodyPr>
          <a:lstStyle>
            <a:lvl1pPr algn="ctr" defTabSz="457200" rtl="0" eaLnBrk="1" latinLnBrk="0" hangingPunct="1">
              <a:spcBef>
                <a:spcPct val="0"/>
              </a:spcBef>
              <a:buNone/>
              <a:defRPr sz="2800" b="0" kern="1200" spc="100">
                <a:solidFill>
                  <a:schemeClr val="tx1">
                    <a:lumMod val="85000"/>
                    <a:lumOff val="15000"/>
                  </a:schemeClr>
                </a:solidFill>
                <a:latin typeface="Arial"/>
                <a:ea typeface="+mj-ea"/>
                <a:cs typeface="Arial"/>
              </a:defRPr>
            </a:lvl1pPr>
          </a:lstStyle>
          <a:p>
            <a:pPr algn="l"/>
            <a:r>
              <a:rPr lang="sv-SE" sz="3600" b="1" dirty="0"/>
              <a:t>Goda råd för </a:t>
            </a:r>
            <a:r>
              <a:rPr lang="sv-SE" sz="3600" b="1"/>
              <a:t>att </a:t>
            </a:r>
            <a:br>
              <a:rPr lang="sv-SE" sz="3600" b="1" dirty="0"/>
            </a:br>
            <a:r>
              <a:rPr lang="sv-SE" sz="3600" b="1"/>
              <a:t>lyckas!</a:t>
            </a:r>
            <a:endParaRPr lang="sv-SE" sz="3600" b="1" dirty="0"/>
          </a:p>
          <a:p>
            <a:pPr algn="l"/>
            <a:endParaRPr lang="sv-SE" sz="4000" b="1" dirty="0"/>
          </a:p>
        </p:txBody>
      </p:sp>
      <p:sp>
        <p:nvSpPr>
          <p:cNvPr id="3" name="Platshållare för innehåll 2"/>
          <p:cNvSpPr txBox="1">
            <a:spLocks/>
          </p:cNvSpPr>
          <p:nvPr/>
        </p:nvSpPr>
        <p:spPr>
          <a:xfrm>
            <a:off x="457200" y="2053852"/>
            <a:ext cx="8229600" cy="4525963"/>
          </a:xfrm>
          <a:prstGeom prst="rect">
            <a:avLst/>
          </a:prstGeom>
        </p:spPr>
        <p:txBody>
          <a:bodyPr lIns="91440" tIns="45720" rIns="91440" bIns="45720" anchor="t">
            <a:normAutofit/>
          </a:bodyPr>
          <a:lstStyle>
            <a:lvl1pPr marL="0" indent="0" algn="ctr" defTabSz="457200" rtl="0" eaLnBrk="1" latinLnBrk="0" hangingPunct="1">
              <a:spcBef>
                <a:spcPct val="20000"/>
              </a:spcBef>
              <a:buFont typeface="Arial"/>
              <a:buNone/>
              <a:defRPr sz="2000" kern="1200">
                <a:solidFill>
                  <a:schemeClr val="tx1">
                    <a:lumMod val="85000"/>
                    <a:lumOff val="1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sv-SE" sz="2400" dirty="0"/>
              <a:t>Kortfattat och precist</a:t>
            </a:r>
          </a:p>
          <a:p>
            <a:pPr marL="457200" indent="-457200" algn="l">
              <a:buFont typeface="Arial" panose="020B0604020202020204" pitchFamily="34" charset="0"/>
              <a:buChar char="•"/>
            </a:pPr>
            <a:r>
              <a:rPr lang="sv-SE" sz="2400" dirty="0"/>
              <a:t>Max tio steg</a:t>
            </a:r>
          </a:p>
          <a:p>
            <a:pPr marL="457200" indent="-457200" algn="l">
              <a:buFont typeface="Arial" panose="020B0604020202020204" pitchFamily="34" charset="0"/>
              <a:buChar char="•"/>
            </a:pPr>
            <a:r>
              <a:rPr lang="sv-SE" sz="2400" dirty="0"/>
              <a:t>Använd egna bilder</a:t>
            </a:r>
          </a:p>
          <a:p>
            <a:pPr marL="457200" indent="-457200" algn="l">
              <a:buFont typeface="Arial" panose="020B0604020202020204" pitchFamily="34" charset="0"/>
              <a:buChar char="•"/>
            </a:pPr>
            <a:r>
              <a:rPr lang="sv-SE" sz="2400" dirty="0"/>
              <a:t>Be om synpunkter från någon utomstående</a:t>
            </a:r>
          </a:p>
          <a:p>
            <a:pPr marL="457200" indent="-457200" algn="l">
              <a:buFont typeface="Arial" panose="020B0604020202020204" pitchFamily="34" charset="0"/>
              <a:buChar char="•"/>
            </a:pPr>
            <a:r>
              <a:rPr lang="sv-SE" sz="2400"/>
              <a:t>Låt någon som inte kan att "testa" den </a:t>
            </a:r>
          </a:p>
          <a:p>
            <a:pPr marL="457200" indent="-457200" algn="l">
              <a:buFont typeface="Arial" panose="020B0604020202020204" pitchFamily="34" charset="0"/>
              <a:buChar char="•"/>
            </a:pPr>
            <a:r>
              <a:rPr lang="sv-SE" sz="2400"/>
              <a:t>Placera där arbetet utförs</a:t>
            </a:r>
          </a:p>
          <a:p>
            <a:pPr marL="457200" indent="-457200" algn="l">
              <a:buFont typeface="Arial" panose="020B0604020202020204" pitchFamily="34" charset="0"/>
              <a:buChar char="•"/>
            </a:pPr>
            <a:r>
              <a:rPr lang="sv-SE" sz="2400"/>
              <a:t>Sätt originalet i en pärm alt spara i en digital mapp, döp dokumentet med tydligt namn så lätt att hitta och uppdatera. </a:t>
            </a:r>
            <a:endParaRPr lang="sv-SE"/>
          </a:p>
          <a:p>
            <a:endParaRPr lang="sv-SE" dirty="0"/>
          </a:p>
        </p:txBody>
      </p:sp>
      <p:pic>
        <p:nvPicPr>
          <p:cNvPr id="5" name="Bildobjekt 4" descr="En bild som visar Grafik, grafisk design, Färggrann, kreativitet&#10;&#10;AI-genererat innehåll kan vara felaktigt.">
            <a:extLst>
              <a:ext uri="{FF2B5EF4-FFF2-40B4-BE49-F238E27FC236}">
                <a16:creationId xmlns:a16="http://schemas.microsoft.com/office/drawing/2014/main" id="{47E6B04E-3C91-20E4-CCB5-D9217B232B86}"/>
              </a:ext>
            </a:extLst>
          </p:cNvPr>
          <p:cNvPicPr>
            <a:picLocks noChangeAspect="1"/>
          </p:cNvPicPr>
          <p:nvPr/>
        </p:nvPicPr>
        <p:blipFill>
          <a:blip r:embed="rId2"/>
          <a:stretch>
            <a:fillRect/>
          </a:stretch>
        </p:blipFill>
        <p:spPr>
          <a:xfrm>
            <a:off x="5802394" y="576224"/>
            <a:ext cx="2874723" cy="1463251"/>
          </a:xfrm>
          <a:prstGeom prst="rect">
            <a:avLst/>
          </a:prstGeom>
        </p:spPr>
      </p:pic>
    </p:spTree>
    <p:extLst>
      <p:ext uri="{BB962C8B-B14F-4D97-AF65-F5344CB8AC3E}">
        <p14:creationId xmlns:p14="http://schemas.microsoft.com/office/powerpoint/2010/main" val="441516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457200" y="574192"/>
            <a:ext cx="8887216" cy="1981118"/>
          </a:xfrm>
          <a:prstGeom prst="rect">
            <a:avLst/>
          </a:prstGeom>
        </p:spPr>
        <p:txBody>
          <a:bodyPr lIns="91440" tIns="45720" rIns="91440" bIns="45720" anchor="t">
            <a:normAutofit fontScale="92500" lnSpcReduction="10000"/>
          </a:bodyPr>
          <a:lstStyle>
            <a:lvl1pPr algn="ctr" defTabSz="457200" rtl="0" eaLnBrk="1" latinLnBrk="0" hangingPunct="1">
              <a:spcBef>
                <a:spcPct val="0"/>
              </a:spcBef>
              <a:buNone/>
              <a:defRPr sz="2800" b="0" kern="1200" spc="100">
                <a:solidFill>
                  <a:schemeClr val="tx1">
                    <a:lumMod val="85000"/>
                    <a:lumOff val="15000"/>
                  </a:schemeClr>
                </a:solidFill>
                <a:latin typeface="Arial"/>
                <a:ea typeface="+mj-ea"/>
                <a:cs typeface="Arial"/>
              </a:defRPr>
            </a:lvl1pPr>
          </a:lstStyle>
          <a:p>
            <a:pPr algn="l"/>
            <a:r>
              <a:rPr lang="sv-SE" sz="3600" b="1"/>
              <a:t>Standarder, </a:t>
            </a:r>
            <a:br>
              <a:rPr lang="sv-SE" sz="3600" b="1" dirty="0"/>
            </a:br>
            <a:r>
              <a:rPr lang="sv-SE" sz="3600" b="1"/>
              <a:t>ständiga förbättringar</a:t>
            </a:r>
          </a:p>
          <a:p>
            <a:pPr algn="l"/>
            <a:br>
              <a:rPr lang="sv-SE" sz="3300" b="1" i="1" dirty="0"/>
            </a:br>
            <a:r>
              <a:rPr lang="sv-SE" sz="3300" b="1" i="1" dirty="0"/>
              <a:t>Arbetet pågår hela tiden….</a:t>
            </a:r>
          </a:p>
        </p:txBody>
      </p:sp>
      <p:sp>
        <p:nvSpPr>
          <p:cNvPr id="3" name="Platshållare för innehåll 2"/>
          <p:cNvSpPr txBox="1">
            <a:spLocks/>
          </p:cNvSpPr>
          <p:nvPr/>
        </p:nvSpPr>
        <p:spPr>
          <a:xfrm>
            <a:off x="457200" y="2553320"/>
            <a:ext cx="8229600" cy="4525963"/>
          </a:xfrm>
          <a:prstGeom prst="rect">
            <a:avLst/>
          </a:prstGeom>
        </p:spPr>
        <p:txBody>
          <a:bodyPr>
            <a:normAutofit/>
          </a:bodyPr>
          <a:lstStyle>
            <a:lvl1pPr marL="0" indent="0" algn="ctr" defTabSz="457200" rtl="0" eaLnBrk="1" latinLnBrk="0" hangingPunct="1">
              <a:spcBef>
                <a:spcPct val="20000"/>
              </a:spcBef>
              <a:buFont typeface="Arial"/>
              <a:buNone/>
              <a:defRPr sz="2000" kern="1200">
                <a:solidFill>
                  <a:schemeClr val="tx1">
                    <a:lumMod val="85000"/>
                    <a:lumOff val="1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mj-lt"/>
              <a:buAutoNum type="arabicPeriod"/>
            </a:pPr>
            <a:r>
              <a:rPr lang="sv-SE" sz="2400" dirty="0"/>
              <a:t>En ansvarig – men alla hjälps åt. Missa inga bra idéer!</a:t>
            </a:r>
          </a:p>
          <a:p>
            <a:pPr marL="457200" indent="-457200" algn="l">
              <a:buFont typeface="+mj-lt"/>
              <a:buAutoNum type="arabicPeriod"/>
            </a:pPr>
            <a:r>
              <a:rPr lang="sv-SE" sz="2400" dirty="0"/>
              <a:t>Vad ska vi uppnå?</a:t>
            </a:r>
          </a:p>
          <a:p>
            <a:pPr marL="457200" indent="-457200" algn="l">
              <a:buFont typeface="+mj-lt"/>
              <a:buAutoNum type="arabicPeriod"/>
            </a:pPr>
            <a:r>
              <a:rPr lang="sv-SE" sz="2400" dirty="0"/>
              <a:t>Alla måste veta varför, kännas meningsfullt. Lättare att </a:t>
            </a:r>
            <a:r>
              <a:rPr lang="sv-SE" sz="2400" dirty="0" err="1"/>
              <a:t>att</a:t>
            </a:r>
            <a:r>
              <a:rPr lang="sv-SE" sz="2400" dirty="0"/>
              <a:t> göra rätt och lättare att komma med förbättringsförslag</a:t>
            </a:r>
          </a:p>
          <a:p>
            <a:pPr marL="457200" indent="-457200" algn="l">
              <a:buFont typeface="+mj-lt"/>
              <a:buAutoNum type="arabicPeriod"/>
            </a:pPr>
            <a:r>
              <a:rPr lang="sv-SE" sz="2400" dirty="0"/>
              <a:t>Följer alla standarden? Varför inte? Någon kanske har ett bättre sätt att jobba?</a:t>
            </a:r>
          </a:p>
          <a:p>
            <a:pPr marL="457200" indent="-457200" algn="l">
              <a:buFont typeface="+mj-lt"/>
              <a:buAutoNum type="arabicPeriod"/>
            </a:pPr>
            <a:r>
              <a:rPr lang="sv-SE" sz="2400" dirty="0"/>
              <a:t>Skriv – testa – följ upp – analysera regelbundet! (PUFF) </a:t>
            </a:r>
          </a:p>
          <a:p>
            <a:pPr marL="457200" indent="-457200" algn="l">
              <a:buFont typeface="+mj-lt"/>
              <a:buAutoNum type="arabicPeriod"/>
            </a:pPr>
            <a:r>
              <a:rPr lang="sv-SE" sz="2400" dirty="0"/>
              <a:t>Uppdatera! Ständigt bättre…</a:t>
            </a:r>
          </a:p>
        </p:txBody>
      </p:sp>
      <p:pic>
        <p:nvPicPr>
          <p:cNvPr id="4" name="Bildobjekt 3">
            <a:extLst>
              <a:ext uri="{FF2B5EF4-FFF2-40B4-BE49-F238E27FC236}">
                <a16:creationId xmlns:a16="http://schemas.microsoft.com/office/drawing/2014/main" id="{CC036513-1001-9ACA-0A8C-D8E88B84ED7A}"/>
              </a:ext>
            </a:extLst>
          </p:cNvPr>
          <p:cNvPicPr>
            <a:picLocks noChangeAspect="1"/>
          </p:cNvPicPr>
          <p:nvPr/>
        </p:nvPicPr>
        <p:blipFill>
          <a:blip r:embed="rId3"/>
          <a:stretch>
            <a:fillRect/>
          </a:stretch>
        </p:blipFill>
        <p:spPr>
          <a:xfrm>
            <a:off x="5999503" y="743108"/>
            <a:ext cx="2987921" cy="1665239"/>
          </a:xfrm>
          <a:prstGeom prst="rect">
            <a:avLst/>
          </a:prstGeom>
        </p:spPr>
      </p:pic>
    </p:spTree>
    <p:extLst>
      <p:ext uri="{BB962C8B-B14F-4D97-AF65-F5344CB8AC3E}">
        <p14:creationId xmlns:p14="http://schemas.microsoft.com/office/powerpoint/2010/main" val="433150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965697E1-3B25-4C5E-B108-C992480F1E9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0689"/>
            <a:ext cx="9144000" cy="6860038"/>
          </a:xfrm>
          <a:prstGeom prst="rect">
            <a:avLst/>
          </a:prstGeom>
          <a:noFill/>
          <a:ln>
            <a:noFill/>
          </a:ln>
        </p:spPr>
      </p:pic>
      <p:sp>
        <p:nvSpPr>
          <p:cNvPr id="6" name="Oval 10">
            <a:extLst>
              <a:ext uri="{FF2B5EF4-FFF2-40B4-BE49-F238E27FC236}">
                <a16:creationId xmlns:a16="http://schemas.microsoft.com/office/drawing/2014/main" id="{43D8F0D2-6C5E-453F-B179-A920912A7D53}"/>
              </a:ext>
            </a:extLst>
          </p:cNvPr>
          <p:cNvSpPr/>
          <p:nvPr/>
        </p:nvSpPr>
        <p:spPr>
          <a:xfrm>
            <a:off x="4735860" y="2459347"/>
            <a:ext cx="2369133" cy="930671"/>
          </a:xfrm>
          <a:prstGeom prst="wedgeEllipseCallout">
            <a:avLst>
              <a:gd name="adj1" fmla="val -74332"/>
              <a:gd name="adj2" fmla="val 45902"/>
            </a:avLst>
          </a:prstGeom>
          <a:solidFill>
            <a:schemeClr val="bg1"/>
          </a:solidFill>
          <a:ln w="25400" cap="flat" cmpd="sng" algn="ctr">
            <a:noFill/>
            <a:prstDash val="solid"/>
          </a:ln>
          <a:effectLst/>
        </p:spPr>
        <p:txBody>
          <a:bodyPr rot="0" spcFirstLastPara="0" vert="horz" wrap="square" lIns="64294" tIns="32147" rIns="64294" bIns="32147" numCol="1" spcCol="0" rtlCol="0" fromWordArt="0" anchor="ctr" anchorCtr="0" forceAA="0" compatLnSpc="1">
            <a:prstTxWarp prst="textNoShape">
              <a:avLst/>
            </a:prstTxWarp>
            <a:noAutofit/>
          </a:bodyPr>
          <a:lstStyle/>
          <a:p>
            <a:pPr algn="ctr">
              <a:lnSpc>
                <a:spcPct val="115000"/>
              </a:lnSpc>
              <a:spcAft>
                <a:spcPts val="703"/>
              </a:spcAft>
            </a:pPr>
            <a:r>
              <a:rPr lang="sv-SE" sz="1250" b="1" dirty="0">
                <a:latin typeface="Arial"/>
                <a:ea typeface="Calibri"/>
                <a:cs typeface="Times New Roman"/>
              </a:rPr>
              <a:t>Sprita instrument </a:t>
            </a:r>
            <a:br>
              <a:rPr lang="sv-SE" sz="1250" b="1" dirty="0">
                <a:latin typeface="Arial"/>
                <a:ea typeface="Calibri"/>
                <a:cs typeface="Times New Roman"/>
              </a:rPr>
            </a:br>
            <a:r>
              <a:rPr lang="sv-SE" sz="1250" b="1">
                <a:latin typeface="Arial"/>
                <a:ea typeface="Calibri"/>
                <a:cs typeface="Times New Roman"/>
              </a:rPr>
              <a:t>1 </a:t>
            </a:r>
            <a:r>
              <a:rPr lang="sv-SE" sz="1250" b="1" dirty="0">
                <a:latin typeface="Arial"/>
                <a:ea typeface="Calibri"/>
                <a:cs typeface="Times New Roman"/>
              </a:rPr>
              <a:t>gång/ varannan vecka</a:t>
            </a:r>
          </a:p>
        </p:txBody>
      </p:sp>
      <p:sp>
        <p:nvSpPr>
          <p:cNvPr id="7" name="Oval 7">
            <a:extLst>
              <a:ext uri="{FF2B5EF4-FFF2-40B4-BE49-F238E27FC236}">
                <a16:creationId xmlns:a16="http://schemas.microsoft.com/office/drawing/2014/main" id="{1E12A399-B2A6-4F82-9121-0AEAEBEFBD86}"/>
              </a:ext>
            </a:extLst>
          </p:cNvPr>
          <p:cNvSpPr/>
          <p:nvPr/>
        </p:nvSpPr>
        <p:spPr>
          <a:xfrm>
            <a:off x="955385" y="1159004"/>
            <a:ext cx="1673423" cy="786705"/>
          </a:xfrm>
          <a:prstGeom prst="wedgeEllipseCallout">
            <a:avLst>
              <a:gd name="adj1" fmla="val 44241"/>
              <a:gd name="adj2" fmla="val 72588"/>
            </a:avLst>
          </a:prstGeom>
          <a:solidFill>
            <a:schemeClr val="bg1"/>
          </a:solidFill>
          <a:ln w="25400" cap="flat" cmpd="sng" algn="ctr">
            <a:solidFill>
              <a:schemeClr val="bg1"/>
            </a:solidFill>
            <a:prstDash val="solid"/>
          </a:ln>
          <a:effectLst/>
        </p:spPr>
        <p:txBody>
          <a:bodyPr rot="0" spcFirstLastPara="0" vert="horz" wrap="square" lIns="64294" tIns="32147" rIns="64294" bIns="32147" numCol="1" spcCol="0" rtlCol="0" fromWordArt="0" anchor="ctr" anchorCtr="0" forceAA="0" compatLnSpc="1">
            <a:prstTxWarp prst="textNoShape">
              <a:avLst/>
            </a:prstTxWarp>
            <a:noAutofit/>
          </a:bodyPr>
          <a:lstStyle/>
          <a:p>
            <a:pPr algn="ctr">
              <a:lnSpc>
                <a:spcPct val="115000"/>
              </a:lnSpc>
              <a:spcAft>
                <a:spcPts val="703"/>
              </a:spcAft>
            </a:pPr>
            <a:r>
              <a:rPr lang="sv-SE" sz="1250" b="1" dirty="0">
                <a:latin typeface="Arial"/>
                <a:ea typeface="Calibri"/>
                <a:cs typeface="Times New Roman"/>
              </a:rPr>
              <a:t>Skräpkanyler, sprit, tvål</a:t>
            </a:r>
          </a:p>
        </p:txBody>
      </p:sp>
      <p:sp>
        <p:nvSpPr>
          <p:cNvPr id="9" name="Ellips 8">
            <a:extLst>
              <a:ext uri="{FF2B5EF4-FFF2-40B4-BE49-F238E27FC236}">
                <a16:creationId xmlns:a16="http://schemas.microsoft.com/office/drawing/2014/main" id="{9B62B14D-5363-42E1-AEC9-AD787B3FCFE3}"/>
              </a:ext>
            </a:extLst>
          </p:cNvPr>
          <p:cNvSpPr/>
          <p:nvPr/>
        </p:nvSpPr>
        <p:spPr>
          <a:xfrm>
            <a:off x="4245430" y="3938292"/>
            <a:ext cx="1318691" cy="442021"/>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64294" tIns="32147" rIns="64294" bIns="32147" numCol="1" spcCol="0" rtlCol="0" fromWordArt="0" anchor="ctr" anchorCtr="0" forceAA="0" compatLnSpc="1">
            <a:prstTxWarp prst="textNoShape">
              <a:avLst/>
            </a:prstTxWarp>
            <a:noAutofit/>
          </a:bodyPr>
          <a:lstStyle/>
          <a:p>
            <a:pPr algn="ctr">
              <a:lnSpc>
                <a:spcPct val="115000"/>
              </a:lnSpc>
              <a:spcAft>
                <a:spcPts val="703"/>
              </a:spcAft>
            </a:pPr>
            <a:r>
              <a:rPr lang="sv-SE" sz="1250" b="1" dirty="0">
                <a:latin typeface="Arial"/>
                <a:ea typeface="Calibri"/>
                <a:cs typeface="Times New Roman"/>
              </a:rPr>
              <a:t>Avtorkad bänk</a:t>
            </a:r>
          </a:p>
        </p:txBody>
      </p:sp>
      <p:sp>
        <p:nvSpPr>
          <p:cNvPr id="10" name="Oval 4">
            <a:extLst>
              <a:ext uri="{FF2B5EF4-FFF2-40B4-BE49-F238E27FC236}">
                <a16:creationId xmlns:a16="http://schemas.microsoft.com/office/drawing/2014/main" id="{851043EC-EE08-42E1-B06C-736419510E05}"/>
              </a:ext>
            </a:extLst>
          </p:cNvPr>
          <p:cNvSpPr/>
          <p:nvPr/>
        </p:nvSpPr>
        <p:spPr>
          <a:xfrm>
            <a:off x="3734585" y="4780470"/>
            <a:ext cx="2349743" cy="1000665"/>
          </a:xfrm>
          <a:prstGeom prst="wedgeEllipseCallout">
            <a:avLst>
              <a:gd name="adj1" fmla="val -86919"/>
              <a:gd name="adj2" fmla="val -102135"/>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64294" tIns="32147" rIns="64294" bIns="32147" numCol="1" spcCol="0" rtlCol="0" fromWordArt="0" anchor="ctr" anchorCtr="0" forceAA="0" compatLnSpc="1">
            <a:prstTxWarp prst="textNoShape">
              <a:avLst/>
            </a:prstTxWarp>
            <a:noAutofit/>
          </a:bodyPr>
          <a:lstStyle/>
          <a:p>
            <a:pPr algn="ctr">
              <a:lnSpc>
                <a:spcPct val="115000"/>
              </a:lnSpc>
              <a:spcAft>
                <a:spcPts val="703"/>
              </a:spcAft>
            </a:pPr>
            <a:r>
              <a:rPr lang="sv-SE" sz="1200" b="1" dirty="0">
                <a:solidFill>
                  <a:schemeClr val="tx1"/>
                </a:solidFill>
                <a:latin typeface="Arial"/>
                <a:ea typeface="Calibri"/>
                <a:cs typeface="Times New Roman"/>
              </a:rPr>
              <a:t>Semineringsblock</a:t>
            </a:r>
          </a:p>
          <a:p>
            <a:pPr algn="ctr">
              <a:lnSpc>
                <a:spcPct val="115000"/>
              </a:lnSpc>
              <a:spcAft>
                <a:spcPts val="703"/>
              </a:spcAft>
            </a:pPr>
            <a:r>
              <a:rPr lang="sv-SE" sz="1200" b="1" dirty="0">
                <a:solidFill>
                  <a:schemeClr val="tx1"/>
                </a:solidFill>
                <a:latin typeface="Arial"/>
                <a:ea typeface="Calibri"/>
                <a:cs typeface="Times New Roman"/>
              </a:rPr>
              <a:t>Händelseblock</a:t>
            </a:r>
          </a:p>
        </p:txBody>
      </p:sp>
      <p:sp>
        <p:nvSpPr>
          <p:cNvPr id="4" name="TextBox 3">
            <a:extLst>
              <a:ext uri="{FF2B5EF4-FFF2-40B4-BE49-F238E27FC236}">
                <a16:creationId xmlns:a16="http://schemas.microsoft.com/office/drawing/2014/main" id="{9749FCFC-8E52-5F67-6E2A-DCE8BFBD01E2}"/>
              </a:ext>
            </a:extLst>
          </p:cNvPr>
          <p:cNvSpPr txBox="1"/>
          <p:nvPr/>
        </p:nvSpPr>
        <p:spPr>
          <a:xfrm>
            <a:off x="314977" y="202470"/>
            <a:ext cx="342688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err="1">
                <a:solidFill>
                  <a:schemeClr val="bg1"/>
                </a:solidFill>
                <a:ea typeface="Calibri"/>
                <a:cs typeface="Calibri"/>
              </a:rPr>
              <a:t>Exempel</a:t>
            </a:r>
            <a:r>
              <a:rPr lang="en-US" sz="2800" b="1" dirty="0">
                <a:solidFill>
                  <a:schemeClr val="bg1"/>
                </a:solidFill>
                <a:ea typeface="Calibri"/>
                <a:cs typeface="Calibri"/>
              </a:rPr>
              <a:t>: </a:t>
            </a:r>
            <a:r>
              <a:rPr lang="en-US" sz="2800" b="1" dirty="0" err="1">
                <a:solidFill>
                  <a:schemeClr val="bg1"/>
                </a:solidFill>
                <a:ea typeface="Calibri"/>
                <a:cs typeface="Calibri"/>
              </a:rPr>
              <a:t>Arbetsbänk</a:t>
            </a:r>
            <a:br>
              <a:rPr lang="en-US" b="1" dirty="0"/>
            </a:br>
            <a:r>
              <a:rPr lang="en-US" sz="2800" b="1" dirty="0" err="1">
                <a:solidFill>
                  <a:schemeClr val="bg1"/>
                </a:solidFill>
                <a:ea typeface="Calibri"/>
                <a:cs typeface="Calibri"/>
              </a:rPr>
              <a:t>mjölkproduktion</a:t>
            </a:r>
            <a:r>
              <a:rPr lang="en-US" sz="2800" b="1" dirty="0">
                <a:solidFill>
                  <a:schemeClr val="bg1"/>
                </a:solidFill>
                <a:ea typeface="Calibri"/>
                <a:cs typeface="Calibri"/>
              </a:rPr>
              <a:t> </a:t>
            </a:r>
          </a:p>
        </p:txBody>
      </p:sp>
    </p:spTree>
    <p:extLst>
      <p:ext uri="{BB962C8B-B14F-4D97-AF65-F5344CB8AC3E}">
        <p14:creationId xmlns:p14="http://schemas.microsoft.com/office/powerpoint/2010/main" val="2678025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B94078C1-7733-4A90-A92B-D3D3DA38C69B}"/>
              </a:ext>
            </a:extLst>
          </p:cNvPr>
          <p:cNvSpPr>
            <a:spLocks noChangeAspect="1" noChangeArrowheads="1"/>
          </p:cNvSpPr>
          <p:nvPr/>
        </p:nvSpPr>
        <p:spPr bwMode="auto">
          <a:xfrm>
            <a:off x="4464844" y="3321844"/>
            <a:ext cx="214313" cy="214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294" tIns="32147" rIns="64294" bIns="32147" numCol="1" anchor="t" anchorCtr="0" compatLnSpc="1">
            <a:prstTxWarp prst="textNoShape">
              <a:avLst/>
            </a:prstTxWarp>
          </a:bodyPr>
          <a:lstStyle/>
          <a:p>
            <a:endParaRPr lang="sv-SE" sz="1266"/>
          </a:p>
        </p:txBody>
      </p:sp>
      <p:pic>
        <p:nvPicPr>
          <p:cNvPr id="6" name="Bildobjekt 5">
            <a:extLst>
              <a:ext uri="{FF2B5EF4-FFF2-40B4-BE49-F238E27FC236}">
                <a16:creationId xmlns:a16="http://schemas.microsoft.com/office/drawing/2014/main" id="{A860D3F5-30DA-448A-83F2-783909EDF327}"/>
              </a:ext>
            </a:extLst>
          </p:cNvPr>
          <p:cNvPicPr>
            <a:picLocks noChangeAspect="1"/>
          </p:cNvPicPr>
          <p:nvPr/>
        </p:nvPicPr>
        <p:blipFill>
          <a:blip r:embed="rId3"/>
          <a:srcRect b="3048"/>
          <a:stretch>
            <a:fillRect/>
          </a:stretch>
        </p:blipFill>
        <p:spPr>
          <a:xfrm>
            <a:off x="371917" y="194667"/>
            <a:ext cx="5558129" cy="6254353"/>
          </a:xfrm>
          <a:prstGeom prst="rect">
            <a:avLst/>
          </a:prstGeom>
        </p:spPr>
      </p:pic>
      <p:pic>
        <p:nvPicPr>
          <p:cNvPr id="2" name="Bildobjekt 1">
            <a:extLst>
              <a:ext uri="{FF2B5EF4-FFF2-40B4-BE49-F238E27FC236}">
                <a16:creationId xmlns:a16="http://schemas.microsoft.com/office/drawing/2014/main" id="{CA878881-1D4C-D091-04CF-5105FF59E9A5}"/>
              </a:ext>
            </a:extLst>
          </p:cNvPr>
          <p:cNvPicPr>
            <a:picLocks noChangeAspect="1"/>
          </p:cNvPicPr>
          <p:nvPr/>
        </p:nvPicPr>
        <p:blipFill>
          <a:blip r:embed="rId4"/>
          <a:stretch>
            <a:fillRect/>
          </a:stretch>
        </p:blipFill>
        <p:spPr>
          <a:xfrm>
            <a:off x="6101888" y="315597"/>
            <a:ext cx="2877561" cy="1463167"/>
          </a:xfrm>
          <a:prstGeom prst="rect">
            <a:avLst/>
          </a:prstGeom>
        </p:spPr>
      </p:pic>
    </p:spTree>
    <p:extLst>
      <p:ext uri="{BB962C8B-B14F-4D97-AF65-F5344CB8AC3E}">
        <p14:creationId xmlns:p14="http://schemas.microsoft.com/office/powerpoint/2010/main" val="1875427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9F260EE-EBC6-FA0F-08C2-1157E8A36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38" y="275572"/>
            <a:ext cx="4775399" cy="6306855"/>
          </a:xfrm>
          <a:prstGeom prst="rect">
            <a:avLst/>
          </a:prstGeom>
          <a:noFill/>
          <a:extLst>
            <a:ext uri="{909E8E84-426E-40DD-AFC4-6F175D3DCCD1}">
              <a14:hiddenFill xmlns:a14="http://schemas.microsoft.com/office/drawing/2010/main">
                <a:solidFill>
                  <a:srgbClr val="FFFFFF"/>
                </a:solidFill>
              </a14:hiddenFill>
            </a:ext>
          </a:extLst>
        </p:spPr>
      </p:pic>
      <p:pic>
        <p:nvPicPr>
          <p:cNvPr id="2" name="Bildobjekt 1">
            <a:extLst>
              <a:ext uri="{FF2B5EF4-FFF2-40B4-BE49-F238E27FC236}">
                <a16:creationId xmlns:a16="http://schemas.microsoft.com/office/drawing/2014/main" id="{69C79196-96FF-7F98-AB1E-521F5DD72EC0}"/>
              </a:ext>
            </a:extLst>
          </p:cNvPr>
          <p:cNvPicPr>
            <a:picLocks noChangeAspect="1"/>
          </p:cNvPicPr>
          <p:nvPr/>
        </p:nvPicPr>
        <p:blipFill>
          <a:blip r:embed="rId4"/>
          <a:stretch>
            <a:fillRect/>
          </a:stretch>
        </p:blipFill>
        <p:spPr>
          <a:xfrm>
            <a:off x="5888945" y="405153"/>
            <a:ext cx="2877561" cy="1463167"/>
          </a:xfrm>
          <a:prstGeom prst="rect">
            <a:avLst/>
          </a:prstGeom>
        </p:spPr>
      </p:pic>
    </p:spTree>
    <p:extLst>
      <p:ext uri="{BB962C8B-B14F-4D97-AF65-F5344CB8AC3E}">
        <p14:creationId xmlns:p14="http://schemas.microsoft.com/office/powerpoint/2010/main" val="329871406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normAutofit/>
      </a:bodyPr>
      <a:lstStyle>
        <a:defPPr>
          <a:defRPr sz="2800" dirty="0" smtClean="0">
            <a:solidFill>
              <a:schemeClr val="tx1">
                <a:lumMod val="85000"/>
                <a:lumOff val="15000"/>
              </a:schemeClr>
            </a:solidFill>
          </a:defRPr>
        </a:defPPr>
      </a:lstStyle>
    </a:txDef>
  </a:objectDefaults>
  <a:extraClrSchemeLst/>
</a:theme>
</file>

<file path=ppt/theme/theme2.xml><?xml version="1.0" encoding="utf-8"?>
<a:theme xmlns:a="http://schemas.openxmlformats.org/drawingml/2006/main" name="SLU mallsidor">
  <a:themeElements>
    <a:clrScheme name="SLU">
      <a:dk1>
        <a:srgbClr val="000000"/>
      </a:dk1>
      <a:lt1>
        <a:srgbClr val="FFFFFF"/>
      </a:lt1>
      <a:dk2>
        <a:srgbClr val="535659"/>
      </a:dk2>
      <a:lt2>
        <a:srgbClr val="D9D9D6"/>
      </a:lt2>
      <a:accent1>
        <a:srgbClr val="154734"/>
      </a:accent1>
      <a:accent2>
        <a:srgbClr val="509E2F"/>
      </a:accent2>
      <a:accent3>
        <a:srgbClr val="79863B"/>
      </a:accent3>
      <a:accent4>
        <a:srgbClr val="007681"/>
      </a:accent4>
      <a:accent5>
        <a:srgbClr val="672145"/>
      </a:accent5>
      <a:accent6>
        <a:srgbClr val="CE0037"/>
      </a:accent6>
      <a:hlink>
        <a:srgbClr val="000000"/>
      </a:hlink>
      <a:folHlink>
        <a:srgbClr val="502B3A"/>
      </a:folHlink>
    </a:clrScheme>
    <a:fontScheme name="SL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3000"/>
          </a:lnSpc>
          <a:defRPr sz="2400" smtClean="0"/>
        </a:defPPr>
      </a:lstStyle>
    </a:txDef>
  </a:objectDefaults>
  <a:extraClrSchemeLst/>
  <a:extLst>
    <a:ext uri="{05A4C25C-085E-4340-85A3-A5531E510DB2}">
      <thm15:themeFamily xmlns:thm15="http://schemas.microsoft.com/office/thememl/2012/main" name="SLU-pptmall_16x9-240424" id="{200191CC-59B3-B845-8616-2A010D9CE11C}" vid="{01EA3C52-BBB1-974F-9B22-05533E0C8A94}"/>
    </a:ext>
  </a:extLst>
</a:theme>
</file>

<file path=ppt/theme/theme3.xml><?xml version="1.0" encoding="utf-8"?>
<a:theme xmlns:a="http://schemas.openxmlformats.org/drawingml/2006/main" name="1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783813a-a908-48d3-af1b-2dde1f7d32cf">
      <Terms xmlns="http://schemas.microsoft.com/office/infopath/2007/PartnerControls"/>
    </lcf76f155ced4ddcb4097134ff3c332f>
    <TaxCatchAll xmlns="edf87c31-c10e-4dfc-8508-ba0e7f764ff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5BFE7BBE12FEEC428459C0264C2C920E" ma:contentTypeVersion="15" ma:contentTypeDescription="Skapa ett nytt dokument." ma:contentTypeScope="" ma:versionID="e7b2f95eb3ffe0254a5139a092bd3738">
  <xsd:schema xmlns:xsd="http://www.w3.org/2001/XMLSchema" xmlns:xs="http://www.w3.org/2001/XMLSchema" xmlns:p="http://schemas.microsoft.com/office/2006/metadata/properties" xmlns:ns2="3783813a-a908-48d3-af1b-2dde1f7d32cf" xmlns:ns3="edf87c31-c10e-4dfc-8508-ba0e7f764ffd" targetNamespace="http://schemas.microsoft.com/office/2006/metadata/properties" ma:root="true" ma:fieldsID="b86e26c4c8c637ea9f8ef1c21f159d49" ns2:_="" ns3:_="">
    <xsd:import namespace="3783813a-a908-48d3-af1b-2dde1f7d32cf"/>
    <xsd:import namespace="edf87c31-c10e-4dfc-8508-ba0e7f764ff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83813a-a908-48d3-af1b-2dde1f7d32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357ce2f8-f89c-471c-b8ae-5f01d9449647"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f87c31-c10e-4dfc-8508-ba0e7f764ffd" elementFormDefault="qualified">
    <xsd:import namespace="http://schemas.microsoft.com/office/2006/documentManagement/types"/>
    <xsd:import namespace="http://schemas.microsoft.com/office/infopath/2007/PartnerControls"/>
    <xsd:element name="SharedWithUsers" ma:index="12"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85f79be0-27aa-4963-b36b-bdfd5a5661f1}" ma:internalName="TaxCatchAll" ma:showField="CatchAllData" ma:web="edf87c31-c10e-4dfc-8508-ba0e7f764f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06E144-AF9F-4281-80E8-06D352DC2F8A}">
  <ds:schemaRefs>
    <ds:schemaRef ds:uri="4cc52fd1-4084-4967-b238-cfd41d19cde4"/>
    <ds:schemaRef ds:uri="da959c67-1504-4c94-b121-98718622c0b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783813a-a908-48d3-af1b-2dde1f7d32cf"/>
    <ds:schemaRef ds:uri="edf87c31-c10e-4dfc-8508-ba0e7f764ffd"/>
  </ds:schemaRefs>
</ds:datastoreItem>
</file>

<file path=customXml/itemProps2.xml><?xml version="1.0" encoding="utf-8"?>
<ds:datastoreItem xmlns:ds="http://schemas.openxmlformats.org/officeDocument/2006/customXml" ds:itemID="{9A5C596B-0781-475F-9CD1-16EDDB28FDA8}">
  <ds:schemaRefs>
    <ds:schemaRef ds:uri="http://schemas.microsoft.com/sharepoint/v3/contenttype/forms"/>
  </ds:schemaRefs>
</ds:datastoreItem>
</file>

<file path=customXml/itemProps3.xml><?xml version="1.0" encoding="utf-8"?>
<ds:datastoreItem xmlns:ds="http://schemas.openxmlformats.org/officeDocument/2006/customXml" ds:itemID="{3F45E2E9-A735-478D-A107-5D46710100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83813a-a908-48d3-af1b-2dde1f7d32cf"/>
    <ds:schemaRef ds:uri="edf87c31-c10e-4dfc-8508-ba0e7f764f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TotalTime>
  <Words>693</Words>
  <Application>Microsoft Office PowerPoint</Application>
  <PresentationFormat>On-screen Show (4:3)</PresentationFormat>
  <Paragraphs>98</Paragraphs>
  <Slides>14</Slides>
  <Notes>11</Notes>
  <HiddenSlides>0</HiddenSlides>
  <MMClips>0</MMClips>
  <ScaleCrop>false</ScaleCrop>
  <HeadingPairs>
    <vt:vector size="4" baseType="variant">
      <vt:variant>
        <vt:lpstr>Theme</vt:lpstr>
      </vt:variant>
      <vt:variant>
        <vt:i4>3</vt:i4>
      </vt:variant>
      <vt:variant>
        <vt:lpstr>Slide Titles</vt:lpstr>
      </vt:variant>
      <vt:variant>
        <vt:i4>14</vt:i4>
      </vt:variant>
    </vt:vector>
  </HeadingPairs>
  <TitlesOfParts>
    <vt:vector size="17" baseType="lpstr">
      <vt:lpstr>Office-tema</vt:lpstr>
      <vt:lpstr>SLU mallsidor</vt:lpstr>
      <vt:lpstr>1_Office-tema</vt:lpstr>
      <vt:lpstr> Rutiner och standarder </vt:lpstr>
      <vt:lpstr>PowerPoint Presentation</vt:lpstr>
      <vt:lpstr>PowerPoint Presentation</vt:lpstr>
      <vt:lpstr>Standarder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Tips! </vt:lpstr>
      <vt:lpstr>Tips!</vt:lpstr>
    </vt:vector>
  </TitlesOfParts>
  <Company>Treativ Reklambyrå</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Lina Berntsson</dc:creator>
  <cp:lastModifiedBy>Åsa-Lina Nordlund</cp:lastModifiedBy>
  <cp:revision>171</cp:revision>
  <cp:lastPrinted>2012-10-29T11:14:44Z</cp:lastPrinted>
  <dcterms:created xsi:type="dcterms:W3CDTF">2012-10-29T08:09:31Z</dcterms:created>
  <dcterms:modified xsi:type="dcterms:W3CDTF">2026-04-09T13:13:36Z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0x0101005BFE7BBE12FEEC428459C0264C2C920E</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y fmtid="{D5CDD505-2E9C-101B-9397-08002B2CF9AE}" pid="9" name="MediaServiceImageTags">
    <vt:lpwstr/>
  </property>
</Properties>
</file>