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665" r:id="rId5"/>
    <p:sldMasterId id="2147483648" r:id="rId6"/>
  </p:sldMasterIdLst>
  <p:notesMasterIdLst>
    <p:notesMasterId r:id="rId24"/>
  </p:notesMasterIdLst>
  <p:sldIdLst>
    <p:sldId id="12484" r:id="rId7"/>
    <p:sldId id="1701" r:id="rId8"/>
    <p:sldId id="1656" r:id="rId9"/>
    <p:sldId id="1704" r:id="rId10"/>
    <p:sldId id="12700" r:id="rId11"/>
    <p:sldId id="1705" r:id="rId12"/>
    <p:sldId id="1706" r:id="rId13"/>
    <p:sldId id="1699" r:id="rId14"/>
    <p:sldId id="12696" r:id="rId15"/>
    <p:sldId id="12903" r:id="rId16"/>
    <p:sldId id="1683" r:id="rId17"/>
    <p:sldId id="1673" r:id="rId18"/>
    <p:sldId id="327" r:id="rId19"/>
    <p:sldId id="12697" r:id="rId20"/>
    <p:sldId id="12701" r:id="rId21"/>
    <p:sldId id="12702" r:id="rId22"/>
    <p:sldId id="944" r:id="rId2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nerellt och varför" id="{ECFE1F4C-92FA-4025-8C14-38766BCEC35C}">
          <p14:sldIdLst>
            <p14:sldId id="12484"/>
            <p14:sldId id="1701"/>
            <p14:sldId id="1656"/>
            <p14:sldId id="1704"/>
            <p14:sldId id="12700"/>
          </p14:sldIdLst>
        </p14:section>
        <p14:section name="Vad och hur" id="{BF78742D-B279-4F8B-8756-B5860539752C}">
          <p14:sldIdLst>
            <p14:sldId id="1705"/>
            <p14:sldId id="1706"/>
            <p14:sldId id="1699"/>
            <p14:sldId id="12696"/>
            <p14:sldId id="12903"/>
          </p14:sldIdLst>
        </p14:section>
        <p14:section name="flera exempel" id="{39049EEC-17B0-402C-A8C5-95DB60D5C8E1}">
          <p14:sldIdLst>
            <p14:sldId id="1683"/>
            <p14:sldId id="1673"/>
            <p14:sldId id="327"/>
            <p14:sldId id="12697"/>
          </p14:sldIdLst>
        </p14:section>
        <p14:section name="WS - Gör en VFA " id="{5064F393-C265-4981-86AB-8DD3A0CEB960}">
          <p14:sldIdLst>
            <p14:sldId id="12701"/>
          </p14:sldIdLst>
        </p14:section>
        <p14:section name="Tips" id="{481D3E0A-C29B-49A6-A56B-FCBD832F9D90}">
          <p14:sldIdLst>
            <p14:sldId id="12702"/>
            <p14:sldId id="94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63E73C-3C1D-6785-FC12-7CFA88A215A6}" name="Åsa-Lina Nordlund" initials="ÅN" userId="S::asa-lina_nordlundsutveckling.se#ext#@svelantbruksuniversitet.onmicrosoft.com::7c3a76b4-89e8-4ba3-9a60-8ea320a1e890" providerId="AD"/>
  <p188:author id="{DCFE7F76-D6CC-C68B-D88A-CCB8A17E3718}" name="Sara Johnson" initials="SJ" userId="S::sara.johnson@hushallningssallskapet.se::51f89924-055d-44ab-8e20-2fc5481368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6B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877728-E8E2-F6FF-A04B-CA449B85CD22}" v="308" dt="2026-04-15T11:42:21.434"/>
    <p1510:client id="{6AD6F593-7B73-74BD-10D3-86B14AB19D6D}" v="4" dt="2026-04-15T12:06:40.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63438" autoAdjust="0"/>
  </p:normalViewPr>
  <p:slideViewPr>
    <p:cSldViewPr snapToGrid="0">
      <p:cViewPr varScale="1">
        <p:scale>
          <a:sx n="62" d="100"/>
          <a:sy n="62" d="100"/>
        </p:scale>
        <p:origin x="2454"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A364A2-2213-4802-8EB9-178D68EF2BD4}" type="doc">
      <dgm:prSet loTypeId="urn:microsoft.com/office/officeart/2005/8/layout/process1" loCatId="process" qsTypeId="urn:microsoft.com/office/officeart/2005/8/quickstyle/simple1" qsCatId="simple" csTypeId="urn:microsoft.com/office/officeart/2005/8/colors/accent1_2" csCatId="accent1" phldr="1"/>
      <dgm:spPr/>
    </dgm:pt>
    <dgm:pt modelId="{477CB9BD-9E3C-4425-B575-ECC1D9584D4F}">
      <dgm:prSet phldrT="[Text]" custT="1"/>
      <dgm:spPr>
        <a:solidFill>
          <a:srgbClr val="FFFF00"/>
        </a:solidFill>
      </dgm:spPr>
      <dgm:t>
        <a:bodyPr/>
        <a:lstStyle/>
        <a:p>
          <a:r>
            <a:rPr lang="sv-SE" sz="2800">
              <a:solidFill>
                <a:schemeClr val="tx1"/>
              </a:solidFill>
            </a:rPr>
            <a:t>Process 1</a:t>
          </a:r>
        </a:p>
      </dgm:t>
    </dgm:pt>
    <dgm:pt modelId="{E29E59EE-4C65-4DB5-87AF-85E5B7CCC663}" type="parTrans" cxnId="{36E50A77-6C5D-423B-B81B-FA5E3002680B}">
      <dgm:prSet/>
      <dgm:spPr/>
      <dgm:t>
        <a:bodyPr/>
        <a:lstStyle/>
        <a:p>
          <a:endParaRPr lang="sv-SE"/>
        </a:p>
      </dgm:t>
    </dgm:pt>
    <dgm:pt modelId="{766E5CC5-5548-4C91-B7E9-42C30AE7E8E7}" type="sibTrans" cxnId="{36E50A77-6C5D-423B-B81B-FA5E3002680B}">
      <dgm:prSet/>
      <dgm:spPr/>
      <dgm:t>
        <a:bodyPr/>
        <a:lstStyle/>
        <a:p>
          <a:endParaRPr lang="sv-SE"/>
        </a:p>
      </dgm:t>
    </dgm:pt>
    <dgm:pt modelId="{BD272FA5-FA8F-47AC-A976-06948A23C312}">
      <dgm:prSet phldrT="[Text]" custT="1"/>
      <dgm:spPr>
        <a:solidFill>
          <a:srgbClr val="FFFF00"/>
        </a:solidFill>
      </dgm:spPr>
      <dgm:t>
        <a:bodyPr/>
        <a:lstStyle/>
        <a:p>
          <a:r>
            <a:rPr lang="sv-SE" sz="2800">
              <a:solidFill>
                <a:schemeClr val="tx1"/>
              </a:solidFill>
              <a:highlight>
                <a:srgbClr val="FFFF00"/>
              </a:highlight>
            </a:rPr>
            <a:t>Process 2</a:t>
          </a:r>
          <a:endParaRPr lang="sv-SE" sz="2800">
            <a:highlight>
              <a:srgbClr val="FFFF00"/>
            </a:highlight>
          </a:endParaRPr>
        </a:p>
      </dgm:t>
    </dgm:pt>
    <dgm:pt modelId="{C8595170-9C70-415B-A5D5-DF980EB28BC5}" type="parTrans" cxnId="{3297B48E-F32C-4282-9A1B-A55A8897C1E4}">
      <dgm:prSet/>
      <dgm:spPr/>
      <dgm:t>
        <a:bodyPr/>
        <a:lstStyle/>
        <a:p>
          <a:endParaRPr lang="sv-SE"/>
        </a:p>
      </dgm:t>
    </dgm:pt>
    <dgm:pt modelId="{0ED5C6C6-01BA-4CFC-A3FD-8F21DB1E8A6D}" type="sibTrans" cxnId="{3297B48E-F32C-4282-9A1B-A55A8897C1E4}">
      <dgm:prSet/>
      <dgm:spPr/>
      <dgm:t>
        <a:bodyPr/>
        <a:lstStyle/>
        <a:p>
          <a:endParaRPr lang="sv-SE"/>
        </a:p>
      </dgm:t>
    </dgm:pt>
    <dgm:pt modelId="{7AAA5D69-07FC-434E-9827-556A02FDB631}">
      <dgm:prSet phldrT="[Text]" custT="1"/>
      <dgm:spPr>
        <a:solidFill>
          <a:srgbClr val="FFFF00"/>
        </a:solidFill>
      </dgm:spPr>
      <dgm:t>
        <a:bodyPr/>
        <a:lstStyle/>
        <a:p>
          <a:r>
            <a:rPr lang="sv-SE" sz="2800">
              <a:solidFill>
                <a:schemeClr val="tx1"/>
              </a:solidFill>
              <a:highlight>
                <a:srgbClr val="FFFF00"/>
              </a:highlight>
            </a:rPr>
            <a:t>Process 3</a:t>
          </a:r>
          <a:endParaRPr lang="sv-SE" sz="2800">
            <a:highlight>
              <a:srgbClr val="FFFF00"/>
            </a:highlight>
          </a:endParaRPr>
        </a:p>
      </dgm:t>
    </dgm:pt>
    <dgm:pt modelId="{489453C0-2774-44E0-B537-BFC139BD2884}" type="parTrans" cxnId="{DB594BF3-CDC5-4AA1-B7C2-2925407DEBD5}">
      <dgm:prSet/>
      <dgm:spPr/>
      <dgm:t>
        <a:bodyPr/>
        <a:lstStyle/>
        <a:p>
          <a:endParaRPr lang="sv-SE"/>
        </a:p>
      </dgm:t>
    </dgm:pt>
    <dgm:pt modelId="{AB6060F9-5BE9-4B71-BC74-87F141270F82}" type="sibTrans" cxnId="{DB594BF3-CDC5-4AA1-B7C2-2925407DEBD5}">
      <dgm:prSet/>
      <dgm:spPr/>
      <dgm:t>
        <a:bodyPr/>
        <a:lstStyle/>
        <a:p>
          <a:endParaRPr lang="sv-SE"/>
        </a:p>
      </dgm:t>
    </dgm:pt>
    <dgm:pt modelId="{A110C779-4505-4FE2-82F3-11E19435B350}" type="pres">
      <dgm:prSet presAssocID="{03A364A2-2213-4802-8EB9-178D68EF2BD4}" presName="Name0" presStyleCnt="0">
        <dgm:presLayoutVars>
          <dgm:dir/>
          <dgm:resizeHandles val="exact"/>
        </dgm:presLayoutVars>
      </dgm:prSet>
      <dgm:spPr/>
    </dgm:pt>
    <dgm:pt modelId="{6AF36440-E85B-4254-A192-9D1D58C26A06}" type="pres">
      <dgm:prSet presAssocID="{477CB9BD-9E3C-4425-B575-ECC1D9584D4F}" presName="node" presStyleLbl="node1" presStyleIdx="0" presStyleCnt="3">
        <dgm:presLayoutVars>
          <dgm:bulletEnabled val="1"/>
        </dgm:presLayoutVars>
      </dgm:prSet>
      <dgm:spPr/>
    </dgm:pt>
    <dgm:pt modelId="{172C34B6-14B6-49D1-91C4-182A04E053AE}" type="pres">
      <dgm:prSet presAssocID="{766E5CC5-5548-4C91-B7E9-42C30AE7E8E7}" presName="sibTrans" presStyleLbl="sibTrans2D1" presStyleIdx="0" presStyleCnt="2"/>
      <dgm:spPr/>
    </dgm:pt>
    <dgm:pt modelId="{FFEDC721-1B84-4701-B1FE-17A538B86019}" type="pres">
      <dgm:prSet presAssocID="{766E5CC5-5548-4C91-B7E9-42C30AE7E8E7}" presName="connectorText" presStyleLbl="sibTrans2D1" presStyleIdx="0" presStyleCnt="2"/>
      <dgm:spPr/>
    </dgm:pt>
    <dgm:pt modelId="{70734537-CCCB-4278-A753-0BA32414038E}" type="pres">
      <dgm:prSet presAssocID="{BD272FA5-FA8F-47AC-A976-06948A23C312}" presName="node" presStyleLbl="node1" presStyleIdx="1" presStyleCnt="3">
        <dgm:presLayoutVars>
          <dgm:bulletEnabled val="1"/>
        </dgm:presLayoutVars>
      </dgm:prSet>
      <dgm:spPr/>
    </dgm:pt>
    <dgm:pt modelId="{EB07672D-5BD5-49BB-AFCB-D03E3CEB94FF}" type="pres">
      <dgm:prSet presAssocID="{0ED5C6C6-01BA-4CFC-A3FD-8F21DB1E8A6D}" presName="sibTrans" presStyleLbl="sibTrans2D1" presStyleIdx="1" presStyleCnt="2"/>
      <dgm:spPr/>
    </dgm:pt>
    <dgm:pt modelId="{49F03DB7-95A7-49D6-B09A-98DC1727A24F}" type="pres">
      <dgm:prSet presAssocID="{0ED5C6C6-01BA-4CFC-A3FD-8F21DB1E8A6D}" presName="connectorText" presStyleLbl="sibTrans2D1" presStyleIdx="1" presStyleCnt="2"/>
      <dgm:spPr/>
    </dgm:pt>
    <dgm:pt modelId="{BDDAE111-E346-4874-81BF-7F5B430DC4A6}" type="pres">
      <dgm:prSet presAssocID="{7AAA5D69-07FC-434E-9827-556A02FDB631}" presName="node" presStyleLbl="node1" presStyleIdx="2" presStyleCnt="3">
        <dgm:presLayoutVars>
          <dgm:bulletEnabled val="1"/>
        </dgm:presLayoutVars>
      </dgm:prSet>
      <dgm:spPr/>
    </dgm:pt>
  </dgm:ptLst>
  <dgm:cxnLst>
    <dgm:cxn modelId="{FC49240E-B762-493C-B1EF-1C096543F71A}" type="presOf" srcId="{03A364A2-2213-4802-8EB9-178D68EF2BD4}" destId="{A110C779-4505-4FE2-82F3-11E19435B350}" srcOrd="0" destOrd="0" presId="urn:microsoft.com/office/officeart/2005/8/layout/process1"/>
    <dgm:cxn modelId="{986F4339-9822-4D41-AEF3-3A8F4D1BBF45}" type="presOf" srcId="{7AAA5D69-07FC-434E-9827-556A02FDB631}" destId="{BDDAE111-E346-4874-81BF-7F5B430DC4A6}" srcOrd="0" destOrd="0" presId="urn:microsoft.com/office/officeart/2005/8/layout/process1"/>
    <dgm:cxn modelId="{07D0895C-DFB3-4E6B-925E-2A6A2E76ACC3}" type="presOf" srcId="{0ED5C6C6-01BA-4CFC-A3FD-8F21DB1E8A6D}" destId="{49F03DB7-95A7-49D6-B09A-98DC1727A24F}" srcOrd="1" destOrd="0" presId="urn:microsoft.com/office/officeart/2005/8/layout/process1"/>
    <dgm:cxn modelId="{2C477C41-A29F-44EF-AF11-5E5CE51BA489}" type="presOf" srcId="{766E5CC5-5548-4C91-B7E9-42C30AE7E8E7}" destId="{172C34B6-14B6-49D1-91C4-182A04E053AE}" srcOrd="0" destOrd="0" presId="urn:microsoft.com/office/officeart/2005/8/layout/process1"/>
    <dgm:cxn modelId="{C3E4C469-41DC-40B6-A035-2BF52DFBD338}" type="presOf" srcId="{0ED5C6C6-01BA-4CFC-A3FD-8F21DB1E8A6D}" destId="{EB07672D-5BD5-49BB-AFCB-D03E3CEB94FF}" srcOrd="0" destOrd="0" presId="urn:microsoft.com/office/officeart/2005/8/layout/process1"/>
    <dgm:cxn modelId="{36E50A77-6C5D-423B-B81B-FA5E3002680B}" srcId="{03A364A2-2213-4802-8EB9-178D68EF2BD4}" destId="{477CB9BD-9E3C-4425-B575-ECC1D9584D4F}" srcOrd="0" destOrd="0" parTransId="{E29E59EE-4C65-4DB5-87AF-85E5B7CCC663}" sibTransId="{766E5CC5-5548-4C91-B7E9-42C30AE7E8E7}"/>
    <dgm:cxn modelId="{3297B48E-F32C-4282-9A1B-A55A8897C1E4}" srcId="{03A364A2-2213-4802-8EB9-178D68EF2BD4}" destId="{BD272FA5-FA8F-47AC-A976-06948A23C312}" srcOrd="1" destOrd="0" parTransId="{C8595170-9C70-415B-A5D5-DF980EB28BC5}" sibTransId="{0ED5C6C6-01BA-4CFC-A3FD-8F21DB1E8A6D}"/>
    <dgm:cxn modelId="{57B22793-6751-4751-9991-C8C8579A1E4A}" type="presOf" srcId="{477CB9BD-9E3C-4425-B575-ECC1D9584D4F}" destId="{6AF36440-E85B-4254-A192-9D1D58C26A06}" srcOrd="0" destOrd="0" presId="urn:microsoft.com/office/officeart/2005/8/layout/process1"/>
    <dgm:cxn modelId="{4A64E1B4-31C8-4308-B7F9-63964EC9A65F}" type="presOf" srcId="{766E5CC5-5548-4C91-B7E9-42C30AE7E8E7}" destId="{FFEDC721-1B84-4701-B1FE-17A538B86019}" srcOrd="1" destOrd="0" presId="urn:microsoft.com/office/officeart/2005/8/layout/process1"/>
    <dgm:cxn modelId="{BE9A5CF3-B019-4363-85CA-D20FAD1F5BA6}" type="presOf" srcId="{BD272FA5-FA8F-47AC-A976-06948A23C312}" destId="{70734537-CCCB-4278-A753-0BA32414038E}" srcOrd="0" destOrd="0" presId="urn:microsoft.com/office/officeart/2005/8/layout/process1"/>
    <dgm:cxn modelId="{DB594BF3-CDC5-4AA1-B7C2-2925407DEBD5}" srcId="{03A364A2-2213-4802-8EB9-178D68EF2BD4}" destId="{7AAA5D69-07FC-434E-9827-556A02FDB631}" srcOrd="2" destOrd="0" parTransId="{489453C0-2774-44E0-B537-BFC139BD2884}" sibTransId="{AB6060F9-5BE9-4B71-BC74-87F141270F82}"/>
    <dgm:cxn modelId="{A0E17153-6C7A-416D-BA0A-BE8E1300C369}" type="presParOf" srcId="{A110C779-4505-4FE2-82F3-11E19435B350}" destId="{6AF36440-E85B-4254-A192-9D1D58C26A06}" srcOrd="0" destOrd="0" presId="urn:microsoft.com/office/officeart/2005/8/layout/process1"/>
    <dgm:cxn modelId="{D4B39943-70FC-443C-9F63-FDFE639AB75A}" type="presParOf" srcId="{A110C779-4505-4FE2-82F3-11E19435B350}" destId="{172C34B6-14B6-49D1-91C4-182A04E053AE}" srcOrd="1" destOrd="0" presId="urn:microsoft.com/office/officeart/2005/8/layout/process1"/>
    <dgm:cxn modelId="{22073348-757A-4567-90FF-155B6F713A2B}" type="presParOf" srcId="{172C34B6-14B6-49D1-91C4-182A04E053AE}" destId="{FFEDC721-1B84-4701-B1FE-17A538B86019}" srcOrd="0" destOrd="0" presId="urn:microsoft.com/office/officeart/2005/8/layout/process1"/>
    <dgm:cxn modelId="{90C6538C-1E07-417A-834D-DB3BB361E3FE}" type="presParOf" srcId="{A110C779-4505-4FE2-82F3-11E19435B350}" destId="{70734537-CCCB-4278-A753-0BA32414038E}" srcOrd="2" destOrd="0" presId="urn:microsoft.com/office/officeart/2005/8/layout/process1"/>
    <dgm:cxn modelId="{CE23B1B5-ADBD-403C-BC61-34876879EBC2}" type="presParOf" srcId="{A110C779-4505-4FE2-82F3-11E19435B350}" destId="{EB07672D-5BD5-49BB-AFCB-D03E3CEB94FF}" srcOrd="3" destOrd="0" presId="urn:microsoft.com/office/officeart/2005/8/layout/process1"/>
    <dgm:cxn modelId="{F7AD1A65-18A0-44DA-A431-2496999D1418}" type="presParOf" srcId="{EB07672D-5BD5-49BB-AFCB-D03E3CEB94FF}" destId="{49F03DB7-95A7-49D6-B09A-98DC1727A24F}" srcOrd="0" destOrd="0" presId="urn:microsoft.com/office/officeart/2005/8/layout/process1"/>
    <dgm:cxn modelId="{FE3E28D7-0D75-41D5-87BE-DDE3EE713D2E}" type="presParOf" srcId="{A110C779-4505-4FE2-82F3-11E19435B350}" destId="{BDDAE111-E346-4874-81BF-7F5B430DC4A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5C3C98-AD6D-42C8-95B6-0C3F24D0FC06}" type="doc">
      <dgm:prSet loTypeId="urn:microsoft.com/office/officeart/2005/8/layout/process1" loCatId="process" qsTypeId="urn:microsoft.com/office/officeart/2005/8/quickstyle/simple1" qsCatId="simple" csTypeId="urn:microsoft.com/office/officeart/2005/8/colors/accent1_2" csCatId="accent1" phldr="1"/>
      <dgm:spPr/>
    </dgm:pt>
    <dgm:pt modelId="{B25D1A6C-83E5-45A7-9731-00F467ECC031}">
      <dgm:prSet phldrT="[Text]" custT="1"/>
      <dgm:spPr>
        <a:solidFill>
          <a:srgbClr val="156082">
            <a:hueOff val="0"/>
            <a:satOff val="0"/>
            <a:lumOff val="0"/>
            <a:alphaOff val="0"/>
          </a:srgbClr>
        </a:solidFill>
        <a:ln w="19050" cap="flat" cmpd="sng" algn="ctr">
          <a:solidFill>
            <a:prstClr val="white">
              <a:hueOff val="0"/>
              <a:satOff val="0"/>
              <a:lumOff val="0"/>
              <a:alphaOff val="0"/>
            </a:prstClr>
          </a:solidFill>
          <a:prstDash val="solid"/>
          <a:miter lim="800000"/>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sv-SE" sz="1800" kern="1200" dirty="0">
              <a:solidFill>
                <a:prstClr val="white"/>
              </a:solidFill>
              <a:latin typeface="Aptos" panose="02110004020202020204"/>
              <a:ea typeface="+mn-ea"/>
              <a:cs typeface="+mn-cs"/>
            </a:rPr>
            <a:t>Odla </a:t>
          </a:r>
        </a:p>
      </dgm:t>
    </dgm:pt>
    <dgm:pt modelId="{E0766311-8B1D-41C7-A30E-B23294ADFF21}" type="parTrans" cxnId="{8ED9FF31-D433-4663-A4AB-5F2A2D2620B2}">
      <dgm:prSet/>
      <dgm:spPr/>
      <dgm:t>
        <a:bodyPr/>
        <a:lstStyle/>
        <a:p>
          <a:endParaRPr lang="sv-SE"/>
        </a:p>
      </dgm:t>
    </dgm:pt>
    <dgm:pt modelId="{304B3548-A080-4D9B-B75E-BE716800B684}" type="sibTrans" cxnId="{8ED9FF31-D433-4663-A4AB-5F2A2D2620B2}">
      <dgm:prSet/>
      <dgm:spPr/>
      <dgm:t>
        <a:bodyPr/>
        <a:lstStyle/>
        <a:p>
          <a:endParaRPr lang="sv-SE"/>
        </a:p>
      </dgm:t>
    </dgm:pt>
    <dgm:pt modelId="{EC9A2183-D0BC-49BC-B82A-4E63B256148E}">
      <dgm:prSet phldrT="[Text]"/>
      <dgm:spPr>
        <a:solidFill>
          <a:schemeClr val="accent1"/>
        </a:solidFill>
      </dgm:spPr>
      <dgm:t>
        <a:bodyPr/>
        <a:lstStyle/>
        <a:p>
          <a:r>
            <a:rPr lang="sv-SE" dirty="0"/>
            <a:t>Skörda</a:t>
          </a:r>
        </a:p>
      </dgm:t>
    </dgm:pt>
    <dgm:pt modelId="{47D9AB92-9D3C-44D8-A184-52EA3422E903}" type="parTrans" cxnId="{EBD0BAA0-3CE9-40CB-9FF8-6CB7150EEE4F}">
      <dgm:prSet/>
      <dgm:spPr/>
      <dgm:t>
        <a:bodyPr/>
        <a:lstStyle/>
        <a:p>
          <a:endParaRPr lang="sv-SE"/>
        </a:p>
      </dgm:t>
    </dgm:pt>
    <dgm:pt modelId="{E23EA081-5773-492B-850F-128673185774}" type="sibTrans" cxnId="{EBD0BAA0-3CE9-40CB-9FF8-6CB7150EEE4F}">
      <dgm:prSet/>
      <dgm:spPr/>
      <dgm:t>
        <a:bodyPr/>
        <a:lstStyle/>
        <a:p>
          <a:endParaRPr lang="sv-SE"/>
        </a:p>
      </dgm:t>
    </dgm:pt>
    <dgm:pt modelId="{463034DD-7855-47CA-B2F6-95068D5CACE7}">
      <dgm:prSet phldrT="[Text]"/>
      <dgm:spPr>
        <a:solidFill>
          <a:schemeClr val="accent1"/>
        </a:solidFill>
      </dgm:spPr>
      <dgm:t>
        <a:bodyPr/>
        <a:lstStyle/>
        <a:p>
          <a:r>
            <a:rPr lang="sv-SE"/>
            <a:t>Mala</a:t>
          </a:r>
        </a:p>
      </dgm:t>
    </dgm:pt>
    <dgm:pt modelId="{DA2ABCAE-29BC-44D8-AAD8-88FF10E5EB41}" type="parTrans" cxnId="{89C7480E-7DCC-4E78-88EB-20715160CD80}">
      <dgm:prSet/>
      <dgm:spPr/>
      <dgm:t>
        <a:bodyPr/>
        <a:lstStyle/>
        <a:p>
          <a:endParaRPr lang="sv-SE"/>
        </a:p>
      </dgm:t>
    </dgm:pt>
    <dgm:pt modelId="{1B22551C-25CC-4C2A-8DDB-405C75628687}" type="sibTrans" cxnId="{89C7480E-7DCC-4E78-88EB-20715160CD80}">
      <dgm:prSet/>
      <dgm:spPr/>
      <dgm:t>
        <a:bodyPr/>
        <a:lstStyle/>
        <a:p>
          <a:endParaRPr lang="sv-SE"/>
        </a:p>
      </dgm:t>
    </dgm:pt>
    <dgm:pt modelId="{89A09BA2-EFC2-4A98-879C-8DE5095031B6}">
      <dgm:prSet/>
      <dgm:spPr>
        <a:solidFill>
          <a:schemeClr val="accent1"/>
        </a:solidFill>
      </dgm:spPr>
      <dgm:t>
        <a:bodyPr/>
        <a:lstStyle/>
        <a:p>
          <a:r>
            <a:rPr lang="sv-SE"/>
            <a:t>Blanda</a:t>
          </a:r>
        </a:p>
      </dgm:t>
    </dgm:pt>
    <dgm:pt modelId="{0918D505-CEE7-40A9-B3F6-E659C7AB4D0D}" type="parTrans" cxnId="{99DEFBB1-FB73-4047-B567-9773554FCBC3}">
      <dgm:prSet/>
      <dgm:spPr/>
      <dgm:t>
        <a:bodyPr/>
        <a:lstStyle/>
        <a:p>
          <a:endParaRPr lang="sv-SE"/>
        </a:p>
      </dgm:t>
    </dgm:pt>
    <dgm:pt modelId="{BB995BDA-8A56-43A8-914D-9A230AB4791B}" type="sibTrans" cxnId="{99DEFBB1-FB73-4047-B567-9773554FCBC3}">
      <dgm:prSet/>
      <dgm:spPr/>
      <dgm:t>
        <a:bodyPr/>
        <a:lstStyle/>
        <a:p>
          <a:endParaRPr lang="sv-SE"/>
        </a:p>
      </dgm:t>
    </dgm:pt>
    <dgm:pt modelId="{5224859C-CADF-4092-BBA3-AD63FBC8A002}">
      <dgm:prSet/>
      <dgm:spPr>
        <a:solidFill>
          <a:schemeClr val="accent1"/>
        </a:solidFill>
      </dgm:spPr>
      <dgm:t>
        <a:bodyPr/>
        <a:lstStyle/>
        <a:p>
          <a:r>
            <a:rPr lang="sv-SE"/>
            <a:t>Jäsa</a:t>
          </a:r>
        </a:p>
      </dgm:t>
    </dgm:pt>
    <dgm:pt modelId="{611A7D4D-EE0C-449C-B3A6-5758196992DB}" type="parTrans" cxnId="{FC5E34E1-5876-4123-9B0E-B71C6F54013A}">
      <dgm:prSet/>
      <dgm:spPr/>
      <dgm:t>
        <a:bodyPr/>
        <a:lstStyle/>
        <a:p>
          <a:endParaRPr lang="sv-SE"/>
        </a:p>
      </dgm:t>
    </dgm:pt>
    <dgm:pt modelId="{1F991212-B813-4421-BCC9-3344C8EF9B00}" type="sibTrans" cxnId="{FC5E34E1-5876-4123-9B0E-B71C6F54013A}">
      <dgm:prSet/>
      <dgm:spPr/>
      <dgm:t>
        <a:bodyPr/>
        <a:lstStyle/>
        <a:p>
          <a:endParaRPr lang="sv-SE"/>
        </a:p>
      </dgm:t>
    </dgm:pt>
    <dgm:pt modelId="{4A70E0CD-63A3-4D70-927F-667ABABD403A}">
      <dgm:prSet/>
      <dgm:spPr>
        <a:solidFill>
          <a:schemeClr val="accent1"/>
        </a:solidFill>
      </dgm:spPr>
      <dgm:t>
        <a:bodyPr/>
        <a:lstStyle/>
        <a:p>
          <a:r>
            <a:rPr lang="sv-SE"/>
            <a:t>Forma</a:t>
          </a:r>
        </a:p>
      </dgm:t>
    </dgm:pt>
    <dgm:pt modelId="{8D1D7C7D-EDA5-4D6C-87F9-28537BFEC40C}" type="parTrans" cxnId="{B57FA1BC-1493-433E-9A78-1282AC100297}">
      <dgm:prSet/>
      <dgm:spPr/>
      <dgm:t>
        <a:bodyPr/>
        <a:lstStyle/>
        <a:p>
          <a:endParaRPr lang="sv-SE"/>
        </a:p>
      </dgm:t>
    </dgm:pt>
    <dgm:pt modelId="{0D1365FE-D992-4D68-937E-E2BFA4C7C251}" type="sibTrans" cxnId="{B57FA1BC-1493-433E-9A78-1282AC100297}">
      <dgm:prSet/>
      <dgm:spPr/>
      <dgm:t>
        <a:bodyPr/>
        <a:lstStyle/>
        <a:p>
          <a:endParaRPr lang="sv-SE"/>
        </a:p>
      </dgm:t>
    </dgm:pt>
    <dgm:pt modelId="{7CD7BC6E-75C0-4F22-BE49-232A536C2DB9}">
      <dgm:prSet/>
      <dgm:spPr>
        <a:solidFill>
          <a:schemeClr val="accent1"/>
        </a:solidFill>
      </dgm:spPr>
      <dgm:t>
        <a:bodyPr/>
        <a:lstStyle/>
        <a:p>
          <a:r>
            <a:rPr lang="sv-SE"/>
            <a:t>Grädda</a:t>
          </a:r>
        </a:p>
      </dgm:t>
    </dgm:pt>
    <dgm:pt modelId="{D453720F-B003-42E2-B3F8-E5457CB84B6E}" type="parTrans" cxnId="{D7CFD1E4-F581-4739-9DC7-706589C21EFA}">
      <dgm:prSet/>
      <dgm:spPr/>
      <dgm:t>
        <a:bodyPr/>
        <a:lstStyle/>
        <a:p>
          <a:endParaRPr lang="sv-SE"/>
        </a:p>
      </dgm:t>
    </dgm:pt>
    <dgm:pt modelId="{40D61742-5528-4E3B-8533-A67B51CB2A47}" type="sibTrans" cxnId="{D7CFD1E4-F581-4739-9DC7-706589C21EFA}">
      <dgm:prSet/>
      <dgm:spPr/>
      <dgm:t>
        <a:bodyPr/>
        <a:lstStyle/>
        <a:p>
          <a:endParaRPr lang="sv-SE"/>
        </a:p>
      </dgm:t>
    </dgm:pt>
    <dgm:pt modelId="{8F1F4B20-7A06-456F-9A00-B88331FA6E91}" type="pres">
      <dgm:prSet presAssocID="{395C3C98-AD6D-42C8-95B6-0C3F24D0FC06}" presName="Name0" presStyleCnt="0">
        <dgm:presLayoutVars>
          <dgm:dir/>
          <dgm:resizeHandles val="exact"/>
        </dgm:presLayoutVars>
      </dgm:prSet>
      <dgm:spPr/>
    </dgm:pt>
    <dgm:pt modelId="{59B3D78B-6691-47F9-B771-34ECEC76AD05}" type="pres">
      <dgm:prSet presAssocID="{B25D1A6C-83E5-45A7-9731-00F467ECC031}" presName="node" presStyleLbl="node1" presStyleIdx="0" presStyleCnt="7">
        <dgm:presLayoutVars>
          <dgm:bulletEnabled val="1"/>
        </dgm:presLayoutVars>
      </dgm:prSet>
      <dgm:spPr>
        <a:xfrm>
          <a:off x="2549" y="1742336"/>
          <a:ext cx="965546" cy="579327"/>
        </a:xfrm>
        <a:prstGeom prst="roundRect">
          <a:avLst>
            <a:gd name="adj" fmla="val 10000"/>
          </a:avLst>
        </a:prstGeom>
      </dgm:spPr>
    </dgm:pt>
    <dgm:pt modelId="{84114573-FA0B-49B4-9051-EFB62EEC02BF}" type="pres">
      <dgm:prSet presAssocID="{304B3548-A080-4D9B-B75E-BE716800B684}" presName="sibTrans" presStyleLbl="sibTrans2D1" presStyleIdx="0" presStyleCnt="6"/>
      <dgm:spPr/>
    </dgm:pt>
    <dgm:pt modelId="{CA2193E4-CFDB-4345-A262-3E8D3A6D3570}" type="pres">
      <dgm:prSet presAssocID="{304B3548-A080-4D9B-B75E-BE716800B684}" presName="connectorText" presStyleLbl="sibTrans2D1" presStyleIdx="0" presStyleCnt="6"/>
      <dgm:spPr/>
    </dgm:pt>
    <dgm:pt modelId="{FAE31C86-B53F-4E1F-B50C-78E2F5143975}" type="pres">
      <dgm:prSet presAssocID="{EC9A2183-D0BC-49BC-B82A-4E63B256148E}" presName="node" presStyleLbl="node1" presStyleIdx="1" presStyleCnt="7">
        <dgm:presLayoutVars>
          <dgm:bulletEnabled val="1"/>
        </dgm:presLayoutVars>
      </dgm:prSet>
      <dgm:spPr/>
    </dgm:pt>
    <dgm:pt modelId="{9D20A607-9F34-4DE3-A09F-79F9CFE51872}" type="pres">
      <dgm:prSet presAssocID="{E23EA081-5773-492B-850F-128673185774}" presName="sibTrans" presStyleLbl="sibTrans2D1" presStyleIdx="1" presStyleCnt="6"/>
      <dgm:spPr/>
    </dgm:pt>
    <dgm:pt modelId="{F97C445D-AA88-4408-90C6-4CDC603EC98E}" type="pres">
      <dgm:prSet presAssocID="{E23EA081-5773-492B-850F-128673185774}" presName="connectorText" presStyleLbl="sibTrans2D1" presStyleIdx="1" presStyleCnt="6"/>
      <dgm:spPr/>
    </dgm:pt>
    <dgm:pt modelId="{E1AD5555-C766-477D-A0BB-FA21C752047B}" type="pres">
      <dgm:prSet presAssocID="{463034DD-7855-47CA-B2F6-95068D5CACE7}" presName="node" presStyleLbl="node1" presStyleIdx="2" presStyleCnt="7">
        <dgm:presLayoutVars>
          <dgm:bulletEnabled val="1"/>
        </dgm:presLayoutVars>
      </dgm:prSet>
      <dgm:spPr/>
    </dgm:pt>
    <dgm:pt modelId="{07985724-D42F-4A47-8B6D-98AFEC94B0B3}" type="pres">
      <dgm:prSet presAssocID="{1B22551C-25CC-4C2A-8DDB-405C75628687}" presName="sibTrans" presStyleLbl="sibTrans2D1" presStyleIdx="2" presStyleCnt="6"/>
      <dgm:spPr/>
    </dgm:pt>
    <dgm:pt modelId="{CF5D6954-BDA3-43C3-B292-9A1909D538B8}" type="pres">
      <dgm:prSet presAssocID="{1B22551C-25CC-4C2A-8DDB-405C75628687}" presName="connectorText" presStyleLbl="sibTrans2D1" presStyleIdx="2" presStyleCnt="6"/>
      <dgm:spPr/>
    </dgm:pt>
    <dgm:pt modelId="{44C07F3B-1009-4489-9F23-268FAF922A3F}" type="pres">
      <dgm:prSet presAssocID="{89A09BA2-EFC2-4A98-879C-8DE5095031B6}" presName="node" presStyleLbl="node1" presStyleIdx="3" presStyleCnt="7">
        <dgm:presLayoutVars>
          <dgm:bulletEnabled val="1"/>
        </dgm:presLayoutVars>
      </dgm:prSet>
      <dgm:spPr/>
    </dgm:pt>
    <dgm:pt modelId="{DB2DF7F7-E3E0-4B16-BF02-2AF7264AC0E6}" type="pres">
      <dgm:prSet presAssocID="{BB995BDA-8A56-43A8-914D-9A230AB4791B}" presName="sibTrans" presStyleLbl="sibTrans2D1" presStyleIdx="3" presStyleCnt="6"/>
      <dgm:spPr/>
    </dgm:pt>
    <dgm:pt modelId="{E233F02D-38F0-4615-8121-2031E6408590}" type="pres">
      <dgm:prSet presAssocID="{BB995BDA-8A56-43A8-914D-9A230AB4791B}" presName="connectorText" presStyleLbl="sibTrans2D1" presStyleIdx="3" presStyleCnt="6"/>
      <dgm:spPr/>
    </dgm:pt>
    <dgm:pt modelId="{50DE712E-EF11-4CF0-BF03-A5BACB4A9995}" type="pres">
      <dgm:prSet presAssocID="{5224859C-CADF-4092-BBA3-AD63FBC8A002}" presName="node" presStyleLbl="node1" presStyleIdx="4" presStyleCnt="7">
        <dgm:presLayoutVars>
          <dgm:bulletEnabled val="1"/>
        </dgm:presLayoutVars>
      </dgm:prSet>
      <dgm:spPr/>
    </dgm:pt>
    <dgm:pt modelId="{C3A8AB40-AEEB-49E4-8605-A05C05962590}" type="pres">
      <dgm:prSet presAssocID="{1F991212-B813-4421-BCC9-3344C8EF9B00}" presName="sibTrans" presStyleLbl="sibTrans2D1" presStyleIdx="4" presStyleCnt="6"/>
      <dgm:spPr/>
    </dgm:pt>
    <dgm:pt modelId="{C53CA17B-B60B-4F87-9766-94A5BA0C635E}" type="pres">
      <dgm:prSet presAssocID="{1F991212-B813-4421-BCC9-3344C8EF9B00}" presName="connectorText" presStyleLbl="sibTrans2D1" presStyleIdx="4" presStyleCnt="6"/>
      <dgm:spPr/>
    </dgm:pt>
    <dgm:pt modelId="{E992538F-797C-484B-A0A1-49D56DE0AB44}" type="pres">
      <dgm:prSet presAssocID="{4A70E0CD-63A3-4D70-927F-667ABABD403A}" presName="node" presStyleLbl="node1" presStyleIdx="5" presStyleCnt="7">
        <dgm:presLayoutVars>
          <dgm:bulletEnabled val="1"/>
        </dgm:presLayoutVars>
      </dgm:prSet>
      <dgm:spPr/>
    </dgm:pt>
    <dgm:pt modelId="{AB00C1D2-94BD-4FEB-9765-231ABE17348B}" type="pres">
      <dgm:prSet presAssocID="{0D1365FE-D992-4D68-937E-E2BFA4C7C251}" presName="sibTrans" presStyleLbl="sibTrans2D1" presStyleIdx="5" presStyleCnt="6"/>
      <dgm:spPr/>
    </dgm:pt>
    <dgm:pt modelId="{B960BE94-C755-4A2B-B3DE-5E628B845E68}" type="pres">
      <dgm:prSet presAssocID="{0D1365FE-D992-4D68-937E-E2BFA4C7C251}" presName="connectorText" presStyleLbl="sibTrans2D1" presStyleIdx="5" presStyleCnt="6"/>
      <dgm:spPr/>
    </dgm:pt>
    <dgm:pt modelId="{99382D89-83F1-49E6-8DB5-FD1BC06B6912}" type="pres">
      <dgm:prSet presAssocID="{7CD7BC6E-75C0-4F22-BE49-232A536C2DB9}" presName="node" presStyleLbl="node1" presStyleIdx="6" presStyleCnt="7">
        <dgm:presLayoutVars>
          <dgm:bulletEnabled val="1"/>
        </dgm:presLayoutVars>
      </dgm:prSet>
      <dgm:spPr/>
    </dgm:pt>
  </dgm:ptLst>
  <dgm:cxnLst>
    <dgm:cxn modelId="{F59DF509-B775-4D2E-A50B-383BA623DAEC}" type="presOf" srcId="{89A09BA2-EFC2-4A98-879C-8DE5095031B6}" destId="{44C07F3B-1009-4489-9F23-268FAF922A3F}" srcOrd="0" destOrd="0" presId="urn:microsoft.com/office/officeart/2005/8/layout/process1"/>
    <dgm:cxn modelId="{89C7480E-7DCC-4E78-88EB-20715160CD80}" srcId="{395C3C98-AD6D-42C8-95B6-0C3F24D0FC06}" destId="{463034DD-7855-47CA-B2F6-95068D5CACE7}" srcOrd="2" destOrd="0" parTransId="{DA2ABCAE-29BC-44D8-AAD8-88FF10E5EB41}" sibTransId="{1B22551C-25CC-4C2A-8DDB-405C75628687}"/>
    <dgm:cxn modelId="{02A12A1F-D605-41DB-A440-35051A59590A}" type="presOf" srcId="{7CD7BC6E-75C0-4F22-BE49-232A536C2DB9}" destId="{99382D89-83F1-49E6-8DB5-FD1BC06B6912}" srcOrd="0" destOrd="0" presId="urn:microsoft.com/office/officeart/2005/8/layout/process1"/>
    <dgm:cxn modelId="{207C1C23-76D6-473A-A030-7CC4E01FFB7C}" type="presOf" srcId="{1F991212-B813-4421-BCC9-3344C8EF9B00}" destId="{C53CA17B-B60B-4F87-9766-94A5BA0C635E}" srcOrd="1" destOrd="0" presId="urn:microsoft.com/office/officeart/2005/8/layout/process1"/>
    <dgm:cxn modelId="{7F585423-543C-4002-BEFF-FE67B3276099}" type="presOf" srcId="{4A70E0CD-63A3-4D70-927F-667ABABD403A}" destId="{E992538F-797C-484B-A0A1-49D56DE0AB44}" srcOrd="0" destOrd="0" presId="urn:microsoft.com/office/officeart/2005/8/layout/process1"/>
    <dgm:cxn modelId="{8ED9FF31-D433-4663-A4AB-5F2A2D2620B2}" srcId="{395C3C98-AD6D-42C8-95B6-0C3F24D0FC06}" destId="{B25D1A6C-83E5-45A7-9731-00F467ECC031}" srcOrd="0" destOrd="0" parTransId="{E0766311-8B1D-41C7-A30E-B23294ADFF21}" sibTransId="{304B3548-A080-4D9B-B75E-BE716800B684}"/>
    <dgm:cxn modelId="{96343432-3B8D-4365-B128-2261273A763B}" type="presOf" srcId="{B25D1A6C-83E5-45A7-9731-00F467ECC031}" destId="{59B3D78B-6691-47F9-B771-34ECEC76AD05}" srcOrd="0" destOrd="0" presId="urn:microsoft.com/office/officeart/2005/8/layout/process1"/>
    <dgm:cxn modelId="{A44DB635-5B3F-472B-BE95-E04651055FE6}" type="presOf" srcId="{1B22551C-25CC-4C2A-8DDB-405C75628687}" destId="{07985724-D42F-4A47-8B6D-98AFEC94B0B3}" srcOrd="0" destOrd="0" presId="urn:microsoft.com/office/officeart/2005/8/layout/process1"/>
    <dgm:cxn modelId="{049B975B-6632-4BC9-A572-11B38114A597}" type="presOf" srcId="{BB995BDA-8A56-43A8-914D-9A230AB4791B}" destId="{DB2DF7F7-E3E0-4B16-BF02-2AF7264AC0E6}" srcOrd="0" destOrd="0" presId="urn:microsoft.com/office/officeart/2005/8/layout/process1"/>
    <dgm:cxn modelId="{F364F26B-764C-4E52-953F-8059BCD079E1}" type="presOf" srcId="{0D1365FE-D992-4D68-937E-E2BFA4C7C251}" destId="{B960BE94-C755-4A2B-B3DE-5E628B845E68}" srcOrd="1" destOrd="0" presId="urn:microsoft.com/office/officeart/2005/8/layout/process1"/>
    <dgm:cxn modelId="{B4061972-2007-41BD-80F4-E82FFE1CCA5A}" type="presOf" srcId="{0D1365FE-D992-4D68-937E-E2BFA4C7C251}" destId="{AB00C1D2-94BD-4FEB-9765-231ABE17348B}" srcOrd="0" destOrd="0" presId="urn:microsoft.com/office/officeart/2005/8/layout/process1"/>
    <dgm:cxn modelId="{08CF8B74-EB39-4503-94FF-47C2CEFB1845}" type="presOf" srcId="{395C3C98-AD6D-42C8-95B6-0C3F24D0FC06}" destId="{8F1F4B20-7A06-456F-9A00-B88331FA6E91}" srcOrd="0" destOrd="0" presId="urn:microsoft.com/office/officeart/2005/8/layout/process1"/>
    <dgm:cxn modelId="{CAE7B654-CDF1-4596-BAFE-38C200DB8C84}" type="presOf" srcId="{463034DD-7855-47CA-B2F6-95068D5CACE7}" destId="{E1AD5555-C766-477D-A0BB-FA21C752047B}" srcOrd="0" destOrd="0" presId="urn:microsoft.com/office/officeart/2005/8/layout/process1"/>
    <dgm:cxn modelId="{D9204959-B35F-48EA-80D8-496581486154}" type="presOf" srcId="{1B22551C-25CC-4C2A-8DDB-405C75628687}" destId="{CF5D6954-BDA3-43C3-B292-9A1909D538B8}" srcOrd="1" destOrd="0" presId="urn:microsoft.com/office/officeart/2005/8/layout/process1"/>
    <dgm:cxn modelId="{4FC39D80-0862-4F21-88E6-80FF2BA04E6C}" type="presOf" srcId="{5224859C-CADF-4092-BBA3-AD63FBC8A002}" destId="{50DE712E-EF11-4CF0-BF03-A5BACB4A9995}" srcOrd="0" destOrd="0" presId="urn:microsoft.com/office/officeart/2005/8/layout/process1"/>
    <dgm:cxn modelId="{6787608D-0EF4-484F-90E2-3E40359718DA}" type="presOf" srcId="{1F991212-B813-4421-BCC9-3344C8EF9B00}" destId="{C3A8AB40-AEEB-49E4-8605-A05C05962590}" srcOrd="0" destOrd="0" presId="urn:microsoft.com/office/officeart/2005/8/layout/process1"/>
    <dgm:cxn modelId="{7A94AF9C-3C9C-4B8D-A84F-2838C64F4D2F}" type="presOf" srcId="{EC9A2183-D0BC-49BC-B82A-4E63B256148E}" destId="{FAE31C86-B53F-4E1F-B50C-78E2F5143975}" srcOrd="0" destOrd="0" presId="urn:microsoft.com/office/officeart/2005/8/layout/process1"/>
    <dgm:cxn modelId="{EBD0BAA0-3CE9-40CB-9FF8-6CB7150EEE4F}" srcId="{395C3C98-AD6D-42C8-95B6-0C3F24D0FC06}" destId="{EC9A2183-D0BC-49BC-B82A-4E63B256148E}" srcOrd="1" destOrd="0" parTransId="{47D9AB92-9D3C-44D8-A184-52EA3422E903}" sibTransId="{E23EA081-5773-492B-850F-128673185774}"/>
    <dgm:cxn modelId="{AB07A6AB-73B6-42B1-9480-C0AAFA155C03}" type="presOf" srcId="{E23EA081-5773-492B-850F-128673185774}" destId="{F97C445D-AA88-4408-90C6-4CDC603EC98E}" srcOrd="1" destOrd="0" presId="urn:microsoft.com/office/officeart/2005/8/layout/process1"/>
    <dgm:cxn modelId="{99DEFBB1-FB73-4047-B567-9773554FCBC3}" srcId="{395C3C98-AD6D-42C8-95B6-0C3F24D0FC06}" destId="{89A09BA2-EFC2-4A98-879C-8DE5095031B6}" srcOrd="3" destOrd="0" parTransId="{0918D505-CEE7-40A9-B3F6-E659C7AB4D0D}" sibTransId="{BB995BDA-8A56-43A8-914D-9A230AB4791B}"/>
    <dgm:cxn modelId="{B57FA1BC-1493-433E-9A78-1282AC100297}" srcId="{395C3C98-AD6D-42C8-95B6-0C3F24D0FC06}" destId="{4A70E0CD-63A3-4D70-927F-667ABABD403A}" srcOrd="5" destOrd="0" parTransId="{8D1D7C7D-EDA5-4D6C-87F9-28537BFEC40C}" sibTransId="{0D1365FE-D992-4D68-937E-E2BFA4C7C251}"/>
    <dgm:cxn modelId="{E264D1D8-C9E9-42A5-B5BD-73A544D6520B}" type="presOf" srcId="{BB995BDA-8A56-43A8-914D-9A230AB4791B}" destId="{E233F02D-38F0-4615-8121-2031E6408590}" srcOrd="1" destOrd="0" presId="urn:microsoft.com/office/officeart/2005/8/layout/process1"/>
    <dgm:cxn modelId="{1B2417E0-921E-4ECE-B98D-6218F8525907}" type="presOf" srcId="{E23EA081-5773-492B-850F-128673185774}" destId="{9D20A607-9F34-4DE3-A09F-79F9CFE51872}" srcOrd="0" destOrd="0" presId="urn:microsoft.com/office/officeart/2005/8/layout/process1"/>
    <dgm:cxn modelId="{FC5E34E1-5876-4123-9B0E-B71C6F54013A}" srcId="{395C3C98-AD6D-42C8-95B6-0C3F24D0FC06}" destId="{5224859C-CADF-4092-BBA3-AD63FBC8A002}" srcOrd="4" destOrd="0" parTransId="{611A7D4D-EE0C-449C-B3A6-5758196992DB}" sibTransId="{1F991212-B813-4421-BCC9-3344C8EF9B00}"/>
    <dgm:cxn modelId="{D7CFD1E4-F581-4739-9DC7-706589C21EFA}" srcId="{395C3C98-AD6D-42C8-95B6-0C3F24D0FC06}" destId="{7CD7BC6E-75C0-4F22-BE49-232A536C2DB9}" srcOrd="6" destOrd="0" parTransId="{D453720F-B003-42E2-B3F8-E5457CB84B6E}" sibTransId="{40D61742-5528-4E3B-8533-A67B51CB2A47}"/>
    <dgm:cxn modelId="{9EF3FEFA-3E26-443F-A597-D57F62D30400}" type="presOf" srcId="{304B3548-A080-4D9B-B75E-BE716800B684}" destId="{CA2193E4-CFDB-4345-A262-3E8D3A6D3570}" srcOrd="1" destOrd="0" presId="urn:microsoft.com/office/officeart/2005/8/layout/process1"/>
    <dgm:cxn modelId="{97D2F4FD-1384-44F3-9CFE-52D91F252992}" type="presOf" srcId="{304B3548-A080-4D9B-B75E-BE716800B684}" destId="{84114573-FA0B-49B4-9051-EFB62EEC02BF}" srcOrd="0" destOrd="0" presId="urn:microsoft.com/office/officeart/2005/8/layout/process1"/>
    <dgm:cxn modelId="{072543C1-1BA6-477C-B8C2-ADCA1CAC87DF}" type="presParOf" srcId="{8F1F4B20-7A06-456F-9A00-B88331FA6E91}" destId="{59B3D78B-6691-47F9-B771-34ECEC76AD05}" srcOrd="0" destOrd="0" presId="urn:microsoft.com/office/officeart/2005/8/layout/process1"/>
    <dgm:cxn modelId="{D67AE0F7-C9F6-4BAC-8D10-6F24E2D79CEA}" type="presParOf" srcId="{8F1F4B20-7A06-456F-9A00-B88331FA6E91}" destId="{84114573-FA0B-49B4-9051-EFB62EEC02BF}" srcOrd="1" destOrd="0" presId="urn:microsoft.com/office/officeart/2005/8/layout/process1"/>
    <dgm:cxn modelId="{56FA77FD-E3AC-4A88-99F9-EEB58FEC8E32}" type="presParOf" srcId="{84114573-FA0B-49B4-9051-EFB62EEC02BF}" destId="{CA2193E4-CFDB-4345-A262-3E8D3A6D3570}" srcOrd="0" destOrd="0" presId="urn:microsoft.com/office/officeart/2005/8/layout/process1"/>
    <dgm:cxn modelId="{5588D8E8-5515-41AE-8140-D4D84870AC39}" type="presParOf" srcId="{8F1F4B20-7A06-456F-9A00-B88331FA6E91}" destId="{FAE31C86-B53F-4E1F-B50C-78E2F5143975}" srcOrd="2" destOrd="0" presId="urn:microsoft.com/office/officeart/2005/8/layout/process1"/>
    <dgm:cxn modelId="{BF6692EA-838E-4BFE-8269-56941057E434}" type="presParOf" srcId="{8F1F4B20-7A06-456F-9A00-B88331FA6E91}" destId="{9D20A607-9F34-4DE3-A09F-79F9CFE51872}" srcOrd="3" destOrd="0" presId="urn:microsoft.com/office/officeart/2005/8/layout/process1"/>
    <dgm:cxn modelId="{A02368F4-9B4E-435A-865E-9A1E3FB30024}" type="presParOf" srcId="{9D20A607-9F34-4DE3-A09F-79F9CFE51872}" destId="{F97C445D-AA88-4408-90C6-4CDC603EC98E}" srcOrd="0" destOrd="0" presId="urn:microsoft.com/office/officeart/2005/8/layout/process1"/>
    <dgm:cxn modelId="{067548BF-83DD-4A5B-952B-4BD120561110}" type="presParOf" srcId="{8F1F4B20-7A06-456F-9A00-B88331FA6E91}" destId="{E1AD5555-C766-477D-A0BB-FA21C752047B}" srcOrd="4" destOrd="0" presId="urn:microsoft.com/office/officeart/2005/8/layout/process1"/>
    <dgm:cxn modelId="{25B06B24-6147-4B1B-8ECA-4198C98229D0}" type="presParOf" srcId="{8F1F4B20-7A06-456F-9A00-B88331FA6E91}" destId="{07985724-D42F-4A47-8B6D-98AFEC94B0B3}" srcOrd="5" destOrd="0" presId="urn:microsoft.com/office/officeart/2005/8/layout/process1"/>
    <dgm:cxn modelId="{EB753227-3706-43EB-8F65-16B1AC7DD39F}" type="presParOf" srcId="{07985724-D42F-4A47-8B6D-98AFEC94B0B3}" destId="{CF5D6954-BDA3-43C3-B292-9A1909D538B8}" srcOrd="0" destOrd="0" presId="urn:microsoft.com/office/officeart/2005/8/layout/process1"/>
    <dgm:cxn modelId="{AD3A587C-2F4D-4FFE-A053-CDE9CBBD4283}" type="presParOf" srcId="{8F1F4B20-7A06-456F-9A00-B88331FA6E91}" destId="{44C07F3B-1009-4489-9F23-268FAF922A3F}" srcOrd="6" destOrd="0" presId="urn:microsoft.com/office/officeart/2005/8/layout/process1"/>
    <dgm:cxn modelId="{D55AD067-2AE8-44F3-8A05-822C7095AA28}" type="presParOf" srcId="{8F1F4B20-7A06-456F-9A00-B88331FA6E91}" destId="{DB2DF7F7-E3E0-4B16-BF02-2AF7264AC0E6}" srcOrd="7" destOrd="0" presId="urn:microsoft.com/office/officeart/2005/8/layout/process1"/>
    <dgm:cxn modelId="{CB04672B-7691-4384-A65E-6596B3725DA6}" type="presParOf" srcId="{DB2DF7F7-E3E0-4B16-BF02-2AF7264AC0E6}" destId="{E233F02D-38F0-4615-8121-2031E6408590}" srcOrd="0" destOrd="0" presId="urn:microsoft.com/office/officeart/2005/8/layout/process1"/>
    <dgm:cxn modelId="{5BE7C2D8-466B-44F9-AE9A-5A8B3F08326C}" type="presParOf" srcId="{8F1F4B20-7A06-456F-9A00-B88331FA6E91}" destId="{50DE712E-EF11-4CF0-BF03-A5BACB4A9995}" srcOrd="8" destOrd="0" presId="urn:microsoft.com/office/officeart/2005/8/layout/process1"/>
    <dgm:cxn modelId="{803E4A5F-C791-4A01-AC36-06A8BBD7B5F3}" type="presParOf" srcId="{8F1F4B20-7A06-456F-9A00-B88331FA6E91}" destId="{C3A8AB40-AEEB-49E4-8605-A05C05962590}" srcOrd="9" destOrd="0" presId="urn:microsoft.com/office/officeart/2005/8/layout/process1"/>
    <dgm:cxn modelId="{C7338F10-EEAA-4ED7-BE66-1CD58BF31E2C}" type="presParOf" srcId="{C3A8AB40-AEEB-49E4-8605-A05C05962590}" destId="{C53CA17B-B60B-4F87-9766-94A5BA0C635E}" srcOrd="0" destOrd="0" presId="urn:microsoft.com/office/officeart/2005/8/layout/process1"/>
    <dgm:cxn modelId="{38939A5E-B4E3-48B3-BC6C-83FE779D8B7A}" type="presParOf" srcId="{8F1F4B20-7A06-456F-9A00-B88331FA6E91}" destId="{E992538F-797C-484B-A0A1-49D56DE0AB44}" srcOrd="10" destOrd="0" presId="urn:microsoft.com/office/officeart/2005/8/layout/process1"/>
    <dgm:cxn modelId="{F67C655C-6CDB-42AB-820B-EB2C3991F3D4}" type="presParOf" srcId="{8F1F4B20-7A06-456F-9A00-B88331FA6E91}" destId="{AB00C1D2-94BD-4FEB-9765-231ABE17348B}" srcOrd="11" destOrd="0" presId="urn:microsoft.com/office/officeart/2005/8/layout/process1"/>
    <dgm:cxn modelId="{A37E1C92-6B5B-4C0F-9BBC-D7CD9BEAB66B}" type="presParOf" srcId="{AB00C1D2-94BD-4FEB-9765-231ABE17348B}" destId="{B960BE94-C755-4A2B-B3DE-5E628B845E68}" srcOrd="0" destOrd="0" presId="urn:microsoft.com/office/officeart/2005/8/layout/process1"/>
    <dgm:cxn modelId="{CABA3254-A36F-48BA-A6AC-9A348D2CBD10}" type="presParOf" srcId="{8F1F4B20-7A06-456F-9A00-B88331FA6E91}" destId="{99382D89-83F1-49E6-8DB5-FD1BC06B6912}"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A364A2-2213-4802-8EB9-178D68EF2BD4}" type="doc">
      <dgm:prSet loTypeId="urn:microsoft.com/office/officeart/2005/8/layout/process1" loCatId="process" qsTypeId="urn:microsoft.com/office/officeart/2005/8/quickstyle/simple1" qsCatId="simple" csTypeId="urn:microsoft.com/office/officeart/2005/8/colors/accent1_2" csCatId="accent1" phldr="1"/>
      <dgm:spPr/>
    </dgm:pt>
    <dgm:pt modelId="{477CB9BD-9E3C-4425-B575-ECC1D9584D4F}">
      <dgm:prSet phldrT="[Text]" custT="1"/>
      <dgm:spPr>
        <a:solidFill>
          <a:srgbClr val="FFFF00"/>
        </a:solidFill>
      </dgm:spPr>
      <dgm:t>
        <a:bodyPr/>
        <a:lstStyle/>
        <a:p>
          <a:r>
            <a:rPr lang="sv-SE" sz="2800">
              <a:solidFill>
                <a:schemeClr val="tx1"/>
              </a:solidFill>
            </a:rPr>
            <a:t>Process 1</a:t>
          </a:r>
        </a:p>
      </dgm:t>
    </dgm:pt>
    <dgm:pt modelId="{E29E59EE-4C65-4DB5-87AF-85E5B7CCC663}" type="parTrans" cxnId="{36E50A77-6C5D-423B-B81B-FA5E3002680B}">
      <dgm:prSet/>
      <dgm:spPr/>
      <dgm:t>
        <a:bodyPr/>
        <a:lstStyle/>
        <a:p>
          <a:endParaRPr lang="sv-SE"/>
        </a:p>
      </dgm:t>
    </dgm:pt>
    <dgm:pt modelId="{766E5CC5-5548-4C91-B7E9-42C30AE7E8E7}" type="sibTrans" cxnId="{36E50A77-6C5D-423B-B81B-FA5E3002680B}">
      <dgm:prSet/>
      <dgm:spPr/>
      <dgm:t>
        <a:bodyPr/>
        <a:lstStyle/>
        <a:p>
          <a:endParaRPr lang="sv-SE"/>
        </a:p>
      </dgm:t>
    </dgm:pt>
    <dgm:pt modelId="{BD272FA5-FA8F-47AC-A976-06948A23C312}">
      <dgm:prSet phldrT="[Text]" custT="1"/>
      <dgm:spPr>
        <a:solidFill>
          <a:srgbClr val="FFFF00"/>
        </a:solidFill>
      </dgm:spPr>
      <dgm:t>
        <a:bodyPr/>
        <a:lstStyle/>
        <a:p>
          <a:r>
            <a:rPr lang="sv-SE" sz="2800">
              <a:solidFill>
                <a:schemeClr val="tx1"/>
              </a:solidFill>
              <a:highlight>
                <a:srgbClr val="FFFF00"/>
              </a:highlight>
            </a:rPr>
            <a:t>Process 2</a:t>
          </a:r>
          <a:endParaRPr lang="sv-SE" sz="2800">
            <a:highlight>
              <a:srgbClr val="FFFF00"/>
            </a:highlight>
          </a:endParaRPr>
        </a:p>
      </dgm:t>
    </dgm:pt>
    <dgm:pt modelId="{C8595170-9C70-415B-A5D5-DF980EB28BC5}" type="parTrans" cxnId="{3297B48E-F32C-4282-9A1B-A55A8897C1E4}">
      <dgm:prSet/>
      <dgm:spPr/>
      <dgm:t>
        <a:bodyPr/>
        <a:lstStyle/>
        <a:p>
          <a:endParaRPr lang="sv-SE"/>
        </a:p>
      </dgm:t>
    </dgm:pt>
    <dgm:pt modelId="{0ED5C6C6-01BA-4CFC-A3FD-8F21DB1E8A6D}" type="sibTrans" cxnId="{3297B48E-F32C-4282-9A1B-A55A8897C1E4}">
      <dgm:prSet/>
      <dgm:spPr/>
      <dgm:t>
        <a:bodyPr/>
        <a:lstStyle/>
        <a:p>
          <a:endParaRPr lang="sv-SE"/>
        </a:p>
      </dgm:t>
    </dgm:pt>
    <dgm:pt modelId="{7AAA5D69-07FC-434E-9827-556A02FDB631}">
      <dgm:prSet phldrT="[Text]" custT="1"/>
      <dgm:spPr>
        <a:solidFill>
          <a:srgbClr val="FFFF00"/>
        </a:solidFill>
      </dgm:spPr>
      <dgm:t>
        <a:bodyPr/>
        <a:lstStyle/>
        <a:p>
          <a:r>
            <a:rPr lang="sv-SE" sz="2800">
              <a:solidFill>
                <a:schemeClr val="tx1"/>
              </a:solidFill>
              <a:highlight>
                <a:srgbClr val="FFFF00"/>
              </a:highlight>
            </a:rPr>
            <a:t>Process 3</a:t>
          </a:r>
          <a:endParaRPr lang="sv-SE" sz="2800">
            <a:highlight>
              <a:srgbClr val="FFFF00"/>
            </a:highlight>
          </a:endParaRPr>
        </a:p>
      </dgm:t>
    </dgm:pt>
    <dgm:pt modelId="{489453C0-2774-44E0-B537-BFC139BD2884}" type="parTrans" cxnId="{DB594BF3-CDC5-4AA1-B7C2-2925407DEBD5}">
      <dgm:prSet/>
      <dgm:spPr/>
      <dgm:t>
        <a:bodyPr/>
        <a:lstStyle/>
        <a:p>
          <a:endParaRPr lang="sv-SE"/>
        </a:p>
      </dgm:t>
    </dgm:pt>
    <dgm:pt modelId="{AB6060F9-5BE9-4B71-BC74-87F141270F82}" type="sibTrans" cxnId="{DB594BF3-CDC5-4AA1-B7C2-2925407DEBD5}">
      <dgm:prSet/>
      <dgm:spPr/>
      <dgm:t>
        <a:bodyPr/>
        <a:lstStyle/>
        <a:p>
          <a:endParaRPr lang="sv-SE"/>
        </a:p>
      </dgm:t>
    </dgm:pt>
    <dgm:pt modelId="{A110C779-4505-4FE2-82F3-11E19435B350}" type="pres">
      <dgm:prSet presAssocID="{03A364A2-2213-4802-8EB9-178D68EF2BD4}" presName="Name0" presStyleCnt="0">
        <dgm:presLayoutVars>
          <dgm:dir/>
          <dgm:resizeHandles val="exact"/>
        </dgm:presLayoutVars>
      </dgm:prSet>
      <dgm:spPr/>
    </dgm:pt>
    <dgm:pt modelId="{6AF36440-E85B-4254-A192-9D1D58C26A06}" type="pres">
      <dgm:prSet presAssocID="{477CB9BD-9E3C-4425-B575-ECC1D9584D4F}" presName="node" presStyleLbl="node1" presStyleIdx="0" presStyleCnt="3">
        <dgm:presLayoutVars>
          <dgm:bulletEnabled val="1"/>
        </dgm:presLayoutVars>
      </dgm:prSet>
      <dgm:spPr/>
    </dgm:pt>
    <dgm:pt modelId="{172C34B6-14B6-49D1-91C4-182A04E053AE}" type="pres">
      <dgm:prSet presAssocID="{766E5CC5-5548-4C91-B7E9-42C30AE7E8E7}" presName="sibTrans" presStyleLbl="sibTrans2D1" presStyleIdx="0" presStyleCnt="2"/>
      <dgm:spPr/>
    </dgm:pt>
    <dgm:pt modelId="{FFEDC721-1B84-4701-B1FE-17A538B86019}" type="pres">
      <dgm:prSet presAssocID="{766E5CC5-5548-4C91-B7E9-42C30AE7E8E7}" presName="connectorText" presStyleLbl="sibTrans2D1" presStyleIdx="0" presStyleCnt="2"/>
      <dgm:spPr/>
    </dgm:pt>
    <dgm:pt modelId="{70734537-CCCB-4278-A753-0BA32414038E}" type="pres">
      <dgm:prSet presAssocID="{BD272FA5-FA8F-47AC-A976-06948A23C312}" presName="node" presStyleLbl="node1" presStyleIdx="1" presStyleCnt="3">
        <dgm:presLayoutVars>
          <dgm:bulletEnabled val="1"/>
        </dgm:presLayoutVars>
      </dgm:prSet>
      <dgm:spPr/>
    </dgm:pt>
    <dgm:pt modelId="{EB07672D-5BD5-49BB-AFCB-D03E3CEB94FF}" type="pres">
      <dgm:prSet presAssocID="{0ED5C6C6-01BA-4CFC-A3FD-8F21DB1E8A6D}" presName="sibTrans" presStyleLbl="sibTrans2D1" presStyleIdx="1" presStyleCnt="2"/>
      <dgm:spPr/>
    </dgm:pt>
    <dgm:pt modelId="{49F03DB7-95A7-49D6-B09A-98DC1727A24F}" type="pres">
      <dgm:prSet presAssocID="{0ED5C6C6-01BA-4CFC-A3FD-8F21DB1E8A6D}" presName="connectorText" presStyleLbl="sibTrans2D1" presStyleIdx="1" presStyleCnt="2"/>
      <dgm:spPr/>
    </dgm:pt>
    <dgm:pt modelId="{BDDAE111-E346-4874-81BF-7F5B430DC4A6}" type="pres">
      <dgm:prSet presAssocID="{7AAA5D69-07FC-434E-9827-556A02FDB631}" presName="node" presStyleLbl="node1" presStyleIdx="2" presStyleCnt="3">
        <dgm:presLayoutVars>
          <dgm:bulletEnabled val="1"/>
        </dgm:presLayoutVars>
      </dgm:prSet>
      <dgm:spPr/>
    </dgm:pt>
  </dgm:ptLst>
  <dgm:cxnLst>
    <dgm:cxn modelId="{FC49240E-B762-493C-B1EF-1C096543F71A}" type="presOf" srcId="{03A364A2-2213-4802-8EB9-178D68EF2BD4}" destId="{A110C779-4505-4FE2-82F3-11E19435B350}" srcOrd="0" destOrd="0" presId="urn:microsoft.com/office/officeart/2005/8/layout/process1"/>
    <dgm:cxn modelId="{986F4339-9822-4D41-AEF3-3A8F4D1BBF45}" type="presOf" srcId="{7AAA5D69-07FC-434E-9827-556A02FDB631}" destId="{BDDAE111-E346-4874-81BF-7F5B430DC4A6}" srcOrd="0" destOrd="0" presId="urn:microsoft.com/office/officeart/2005/8/layout/process1"/>
    <dgm:cxn modelId="{07D0895C-DFB3-4E6B-925E-2A6A2E76ACC3}" type="presOf" srcId="{0ED5C6C6-01BA-4CFC-A3FD-8F21DB1E8A6D}" destId="{49F03DB7-95A7-49D6-B09A-98DC1727A24F}" srcOrd="1" destOrd="0" presId="urn:microsoft.com/office/officeart/2005/8/layout/process1"/>
    <dgm:cxn modelId="{2C477C41-A29F-44EF-AF11-5E5CE51BA489}" type="presOf" srcId="{766E5CC5-5548-4C91-B7E9-42C30AE7E8E7}" destId="{172C34B6-14B6-49D1-91C4-182A04E053AE}" srcOrd="0" destOrd="0" presId="urn:microsoft.com/office/officeart/2005/8/layout/process1"/>
    <dgm:cxn modelId="{C3E4C469-41DC-40B6-A035-2BF52DFBD338}" type="presOf" srcId="{0ED5C6C6-01BA-4CFC-A3FD-8F21DB1E8A6D}" destId="{EB07672D-5BD5-49BB-AFCB-D03E3CEB94FF}" srcOrd="0" destOrd="0" presId="urn:microsoft.com/office/officeart/2005/8/layout/process1"/>
    <dgm:cxn modelId="{36E50A77-6C5D-423B-B81B-FA5E3002680B}" srcId="{03A364A2-2213-4802-8EB9-178D68EF2BD4}" destId="{477CB9BD-9E3C-4425-B575-ECC1D9584D4F}" srcOrd="0" destOrd="0" parTransId="{E29E59EE-4C65-4DB5-87AF-85E5B7CCC663}" sibTransId="{766E5CC5-5548-4C91-B7E9-42C30AE7E8E7}"/>
    <dgm:cxn modelId="{3297B48E-F32C-4282-9A1B-A55A8897C1E4}" srcId="{03A364A2-2213-4802-8EB9-178D68EF2BD4}" destId="{BD272FA5-FA8F-47AC-A976-06948A23C312}" srcOrd="1" destOrd="0" parTransId="{C8595170-9C70-415B-A5D5-DF980EB28BC5}" sibTransId="{0ED5C6C6-01BA-4CFC-A3FD-8F21DB1E8A6D}"/>
    <dgm:cxn modelId="{57B22793-6751-4751-9991-C8C8579A1E4A}" type="presOf" srcId="{477CB9BD-9E3C-4425-B575-ECC1D9584D4F}" destId="{6AF36440-E85B-4254-A192-9D1D58C26A06}" srcOrd="0" destOrd="0" presId="urn:microsoft.com/office/officeart/2005/8/layout/process1"/>
    <dgm:cxn modelId="{4A64E1B4-31C8-4308-B7F9-63964EC9A65F}" type="presOf" srcId="{766E5CC5-5548-4C91-B7E9-42C30AE7E8E7}" destId="{FFEDC721-1B84-4701-B1FE-17A538B86019}" srcOrd="1" destOrd="0" presId="urn:microsoft.com/office/officeart/2005/8/layout/process1"/>
    <dgm:cxn modelId="{BE9A5CF3-B019-4363-85CA-D20FAD1F5BA6}" type="presOf" srcId="{BD272FA5-FA8F-47AC-A976-06948A23C312}" destId="{70734537-CCCB-4278-A753-0BA32414038E}" srcOrd="0" destOrd="0" presId="urn:microsoft.com/office/officeart/2005/8/layout/process1"/>
    <dgm:cxn modelId="{DB594BF3-CDC5-4AA1-B7C2-2925407DEBD5}" srcId="{03A364A2-2213-4802-8EB9-178D68EF2BD4}" destId="{7AAA5D69-07FC-434E-9827-556A02FDB631}" srcOrd="2" destOrd="0" parTransId="{489453C0-2774-44E0-B537-BFC139BD2884}" sibTransId="{AB6060F9-5BE9-4B71-BC74-87F141270F82}"/>
    <dgm:cxn modelId="{A0E17153-6C7A-416D-BA0A-BE8E1300C369}" type="presParOf" srcId="{A110C779-4505-4FE2-82F3-11E19435B350}" destId="{6AF36440-E85B-4254-A192-9D1D58C26A06}" srcOrd="0" destOrd="0" presId="urn:microsoft.com/office/officeart/2005/8/layout/process1"/>
    <dgm:cxn modelId="{D4B39943-70FC-443C-9F63-FDFE639AB75A}" type="presParOf" srcId="{A110C779-4505-4FE2-82F3-11E19435B350}" destId="{172C34B6-14B6-49D1-91C4-182A04E053AE}" srcOrd="1" destOrd="0" presId="urn:microsoft.com/office/officeart/2005/8/layout/process1"/>
    <dgm:cxn modelId="{22073348-757A-4567-90FF-155B6F713A2B}" type="presParOf" srcId="{172C34B6-14B6-49D1-91C4-182A04E053AE}" destId="{FFEDC721-1B84-4701-B1FE-17A538B86019}" srcOrd="0" destOrd="0" presId="urn:microsoft.com/office/officeart/2005/8/layout/process1"/>
    <dgm:cxn modelId="{90C6538C-1E07-417A-834D-DB3BB361E3FE}" type="presParOf" srcId="{A110C779-4505-4FE2-82F3-11E19435B350}" destId="{70734537-CCCB-4278-A753-0BA32414038E}" srcOrd="2" destOrd="0" presId="urn:microsoft.com/office/officeart/2005/8/layout/process1"/>
    <dgm:cxn modelId="{CE23B1B5-ADBD-403C-BC61-34876879EBC2}" type="presParOf" srcId="{A110C779-4505-4FE2-82F3-11E19435B350}" destId="{EB07672D-5BD5-49BB-AFCB-D03E3CEB94FF}" srcOrd="3" destOrd="0" presId="urn:microsoft.com/office/officeart/2005/8/layout/process1"/>
    <dgm:cxn modelId="{F7AD1A65-18A0-44DA-A431-2496999D1418}" type="presParOf" srcId="{EB07672D-5BD5-49BB-AFCB-D03E3CEB94FF}" destId="{49F03DB7-95A7-49D6-B09A-98DC1727A24F}" srcOrd="0" destOrd="0" presId="urn:microsoft.com/office/officeart/2005/8/layout/process1"/>
    <dgm:cxn modelId="{FE3E28D7-0D75-41D5-87BE-DDE3EE713D2E}" type="presParOf" srcId="{A110C779-4505-4FE2-82F3-11E19435B350}" destId="{BDDAE111-E346-4874-81BF-7F5B430DC4A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A364A2-2213-4802-8EB9-178D68EF2BD4}" type="doc">
      <dgm:prSet loTypeId="urn:microsoft.com/office/officeart/2005/8/layout/process1" loCatId="process" qsTypeId="urn:microsoft.com/office/officeart/2005/8/quickstyle/simple1" qsCatId="simple" csTypeId="urn:microsoft.com/office/officeart/2005/8/colors/accent1_2" csCatId="accent1" phldr="1"/>
      <dgm:spPr/>
    </dgm:pt>
    <dgm:pt modelId="{477CB9BD-9E3C-4425-B575-ECC1D9584D4F}">
      <dgm:prSet phldrT="[Text]" custT="1"/>
      <dgm:spPr>
        <a:solidFill>
          <a:srgbClr val="FFFF00"/>
        </a:solidFill>
      </dgm:spPr>
      <dgm:t>
        <a:bodyPr/>
        <a:lstStyle/>
        <a:p>
          <a:r>
            <a:rPr lang="sv-SE" sz="2800">
              <a:solidFill>
                <a:schemeClr val="tx1"/>
              </a:solidFill>
            </a:rPr>
            <a:t>Process 1</a:t>
          </a:r>
        </a:p>
      </dgm:t>
    </dgm:pt>
    <dgm:pt modelId="{E29E59EE-4C65-4DB5-87AF-85E5B7CCC663}" type="parTrans" cxnId="{36E50A77-6C5D-423B-B81B-FA5E3002680B}">
      <dgm:prSet/>
      <dgm:spPr/>
      <dgm:t>
        <a:bodyPr/>
        <a:lstStyle/>
        <a:p>
          <a:endParaRPr lang="sv-SE"/>
        </a:p>
      </dgm:t>
    </dgm:pt>
    <dgm:pt modelId="{766E5CC5-5548-4C91-B7E9-42C30AE7E8E7}" type="sibTrans" cxnId="{36E50A77-6C5D-423B-B81B-FA5E3002680B}">
      <dgm:prSet/>
      <dgm:spPr/>
      <dgm:t>
        <a:bodyPr/>
        <a:lstStyle/>
        <a:p>
          <a:endParaRPr lang="sv-SE"/>
        </a:p>
      </dgm:t>
    </dgm:pt>
    <dgm:pt modelId="{BD272FA5-FA8F-47AC-A976-06948A23C312}">
      <dgm:prSet phldrT="[Text]" custT="1"/>
      <dgm:spPr>
        <a:solidFill>
          <a:srgbClr val="FFFF00"/>
        </a:solidFill>
      </dgm:spPr>
      <dgm:t>
        <a:bodyPr/>
        <a:lstStyle/>
        <a:p>
          <a:r>
            <a:rPr lang="sv-SE" sz="2800" dirty="0">
              <a:solidFill>
                <a:schemeClr val="tx1"/>
              </a:solidFill>
              <a:highlight>
                <a:srgbClr val="FFFF00"/>
              </a:highlight>
            </a:rPr>
            <a:t>Process 2</a:t>
          </a:r>
          <a:endParaRPr lang="sv-SE" sz="2800" dirty="0">
            <a:highlight>
              <a:srgbClr val="FFFF00"/>
            </a:highlight>
          </a:endParaRPr>
        </a:p>
      </dgm:t>
    </dgm:pt>
    <dgm:pt modelId="{C8595170-9C70-415B-A5D5-DF980EB28BC5}" type="parTrans" cxnId="{3297B48E-F32C-4282-9A1B-A55A8897C1E4}">
      <dgm:prSet/>
      <dgm:spPr/>
      <dgm:t>
        <a:bodyPr/>
        <a:lstStyle/>
        <a:p>
          <a:endParaRPr lang="sv-SE"/>
        </a:p>
      </dgm:t>
    </dgm:pt>
    <dgm:pt modelId="{0ED5C6C6-01BA-4CFC-A3FD-8F21DB1E8A6D}" type="sibTrans" cxnId="{3297B48E-F32C-4282-9A1B-A55A8897C1E4}">
      <dgm:prSet/>
      <dgm:spPr/>
      <dgm:t>
        <a:bodyPr/>
        <a:lstStyle/>
        <a:p>
          <a:endParaRPr lang="sv-SE"/>
        </a:p>
      </dgm:t>
    </dgm:pt>
    <dgm:pt modelId="{7AAA5D69-07FC-434E-9827-556A02FDB631}">
      <dgm:prSet phldrT="[Text]" custT="1"/>
      <dgm:spPr>
        <a:solidFill>
          <a:srgbClr val="FFFF00"/>
        </a:solidFill>
      </dgm:spPr>
      <dgm:t>
        <a:bodyPr/>
        <a:lstStyle/>
        <a:p>
          <a:r>
            <a:rPr lang="sv-SE" sz="2800">
              <a:solidFill>
                <a:schemeClr val="tx1"/>
              </a:solidFill>
              <a:highlight>
                <a:srgbClr val="FFFF00"/>
              </a:highlight>
            </a:rPr>
            <a:t>Process 3</a:t>
          </a:r>
          <a:endParaRPr lang="sv-SE" sz="2800">
            <a:highlight>
              <a:srgbClr val="FFFF00"/>
            </a:highlight>
          </a:endParaRPr>
        </a:p>
      </dgm:t>
    </dgm:pt>
    <dgm:pt modelId="{489453C0-2774-44E0-B537-BFC139BD2884}" type="parTrans" cxnId="{DB594BF3-CDC5-4AA1-B7C2-2925407DEBD5}">
      <dgm:prSet/>
      <dgm:spPr/>
      <dgm:t>
        <a:bodyPr/>
        <a:lstStyle/>
        <a:p>
          <a:endParaRPr lang="sv-SE"/>
        </a:p>
      </dgm:t>
    </dgm:pt>
    <dgm:pt modelId="{AB6060F9-5BE9-4B71-BC74-87F141270F82}" type="sibTrans" cxnId="{DB594BF3-CDC5-4AA1-B7C2-2925407DEBD5}">
      <dgm:prSet/>
      <dgm:spPr/>
      <dgm:t>
        <a:bodyPr/>
        <a:lstStyle/>
        <a:p>
          <a:endParaRPr lang="sv-SE"/>
        </a:p>
      </dgm:t>
    </dgm:pt>
    <dgm:pt modelId="{A110C779-4505-4FE2-82F3-11E19435B350}" type="pres">
      <dgm:prSet presAssocID="{03A364A2-2213-4802-8EB9-178D68EF2BD4}" presName="Name0" presStyleCnt="0">
        <dgm:presLayoutVars>
          <dgm:dir/>
          <dgm:resizeHandles val="exact"/>
        </dgm:presLayoutVars>
      </dgm:prSet>
      <dgm:spPr/>
    </dgm:pt>
    <dgm:pt modelId="{6AF36440-E85B-4254-A192-9D1D58C26A06}" type="pres">
      <dgm:prSet presAssocID="{477CB9BD-9E3C-4425-B575-ECC1D9584D4F}" presName="node" presStyleLbl="node1" presStyleIdx="0" presStyleCnt="3">
        <dgm:presLayoutVars>
          <dgm:bulletEnabled val="1"/>
        </dgm:presLayoutVars>
      </dgm:prSet>
      <dgm:spPr/>
    </dgm:pt>
    <dgm:pt modelId="{172C34B6-14B6-49D1-91C4-182A04E053AE}" type="pres">
      <dgm:prSet presAssocID="{766E5CC5-5548-4C91-B7E9-42C30AE7E8E7}" presName="sibTrans" presStyleLbl="sibTrans2D1" presStyleIdx="0" presStyleCnt="2"/>
      <dgm:spPr/>
    </dgm:pt>
    <dgm:pt modelId="{FFEDC721-1B84-4701-B1FE-17A538B86019}" type="pres">
      <dgm:prSet presAssocID="{766E5CC5-5548-4C91-B7E9-42C30AE7E8E7}" presName="connectorText" presStyleLbl="sibTrans2D1" presStyleIdx="0" presStyleCnt="2"/>
      <dgm:spPr/>
    </dgm:pt>
    <dgm:pt modelId="{70734537-CCCB-4278-A753-0BA32414038E}" type="pres">
      <dgm:prSet presAssocID="{BD272FA5-FA8F-47AC-A976-06948A23C312}" presName="node" presStyleLbl="node1" presStyleIdx="1" presStyleCnt="3">
        <dgm:presLayoutVars>
          <dgm:bulletEnabled val="1"/>
        </dgm:presLayoutVars>
      </dgm:prSet>
      <dgm:spPr/>
    </dgm:pt>
    <dgm:pt modelId="{EB07672D-5BD5-49BB-AFCB-D03E3CEB94FF}" type="pres">
      <dgm:prSet presAssocID="{0ED5C6C6-01BA-4CFC-A3FD-8F21DB1E8A6D}" presName="sibTrans" presStyleLbl="sibTrans2D1" presStyleIdx="1" presStyleCnt="2"/>
      <dgm:spPr/>
    </dgm:pt>
    <dgm:pt modelId="{49F03DB7-95A7-49D6-B09A-98DC1727A24F}" type="pres">
      <dgm:prSet presAssocID="{0ED5C6C6-01BA-4CFC-A3FD-8F21DB1E8A6D}" presName="connectorText" presStyleLbl="sibTrans2D1" presStyleIdx="1" presStyleCnt="2"/>
      <dgm:spPr/>
    </dgm:pt>
    <dgm:pt modelId="{BDDAE111-E346-4874-81BF-7F5B430DC4A6}" type="pres">
      <dgm:prSet presAssocID="{7AAA5D69-07FC-434E-9827-556A02FDB631}" presName="node" presStyleLbl="node1" presStyleIdx="2" presStyleCnt="3">
        <dgm:presLayoutVars>
          <dgm:bulletEnabled val="1"/>
        </dgm:presLayoutVars>
      </dgm:prSet>
      <dgm:spPr/>
    </dgm:pt>
  </dgm:ptLst>
  <dgm:cxnLst>
    <dgm:cxn modelId="{FC49240E-B762-493C-B1EF-1C096543F71A}" type="presOf" srcId="{03A364A2-2213-4802-8EB9-178D68EF2BD4}" destId="{A110C779-4505-4FE2-82F3-11E19435B350}" srcOrd="0" destOrd="0" presId="urn:microsoft.com/office/officeart/2005/8/layout/process1"/>
    <dgm:cxn modelId="{986F4339-9822-4D41-AEF3-3A8F4D1BBF45}" type="presOf" srcId="{7AAA5D69-07FC-434E-9827-556A02FDB631}" destId="{BDDAE111-E346-4874-81BF-7F5B430DC4A6}" srcOrd="0" destOrd="0" presId="urn:microsoft.com/office/officeart/2005/8/layout/process1"/>
    <dgm:cxn modelId="{07D0895C-DFB3-4E6B-925E-2A6A2E76ACC3}" type="presOf" srcId="{0ED5C6C6-01BA-4CFC-A3FD-8F21DB1E8A6D}" destId="{49F03DB7-95A7-49D6-B09A-98DC1727A24F}" srcOrd="1" destOrd="0" presId="urn:microsoft.com/office/officeart/2005/8/layout/process1"/>
    <dgm:cxn modelId="{2C477C41-A29F-44EF-AF11-5E5CE51BA489}" type="presOf" srcId="{766E5CC5-5548-4C91-B7E9-42C30AE7E8E7}" destId="{172C34B6-14B6-49D1-91C4-182A04E053AE}" srcOrd="0" destOrd="0" presId="urn:microsoft.com/office/officeart/2005/8/layout/process1"/>
    <dgm:cxn modelId="{C3E4C469-41DC-40B6-A035-2BF52DFBD338}" type="presOf" srcId="{0ED5C6C6-01BA-4CFC-A3FD-8F21DB1E8A6D}" destId="{EB07672D-5BD5-49BB-AFCB-D03E3CEB94FF}" srcOrd="0" destOrd="0" presId="urn:microsoft.com/office/officeart/2005/8/layout/process1"/>
    <dgm:cxn modelId="{36E50A77-6C5D-423B-B81B-FA5E3002680B}" srcId="{03A364A2-2213-4802-8EB9-178D68EF2BD4}" destId="{477CB9BD-9E3C-4425-B575-ECC1D9584D4F}" srcOrd="0" destOrd="0" parTransId="{E29E59EE-4C65-4DB5-87AF-85E5B7CCC663}" sibTransId="{766E5CC5-5548-4C91-B7E9-42C30AE7E8E7}"/>
    <dgm:cxn modelId="{3297B48E-F32C-4282-9A1B-A55A8897C1E4}" srcId="{03A364A2-2213-4802-8EB9-178D68EF2BD4}" destId="{BD272FA5-FA8F-47AC-A976-06948A23C312}" srcOrd="1" destOrd="0" parTransId="{C8595170-9C70-415B-A5D5-DF980EB28BC5}" sibTransId="{0ED5C6C6-01BA-4CFC-A3FD-8F21DB1E8A6D}"/>
    <dgm:cxn modelId="{57B22793-6751-4751-9991-C8C8579A1E4A}" type="presOf" srcId="{477CB9BD-9E3C-4425-B575-ECC1D9584D4F}" destId="{6AF36440-E85B-4254-A192-9D1D58C26A06}" srcOrd="0" destOrd="0" presId="urn:microsoft.com/office/officeart/2005/8/layout/process1"/>
    <dgm:cxn modelId="{4A64E1B4-31C8-4308-B7F9-63964EC9A65F}" type="presOf" srcId="{766E5CC5-5548-4C91-B7E9-42C30AE7E8E7}" destId="{FFEDC721-1B84-4701-B1FE-17A538B86019}" srcOrd="1" destOrd="0" presId="urn:microsoft.com/office/officeart/2005/8/layout/process1"/>
    <dgm:cxn modelId="{BE9A5CF3-B019-4363-85CA-D20FAD1F5BA6}" type="presOf" srcId="{BD272FA5-FA8F-47AC-A976-06948A23C312}" destId="{70734537-CCCB-4278-A753-0BA32414038E}" srcOrd="0" destOrd="0" presId="urn:microsoft.com/office/officeart/2005/8/layout/process1"/>
    <dgm:cxn modelId="{DB594BF3-CDC5-4AA1-B7C2-2925407DEBD5}" srcId="{03A364A2-2213-4802-8EB9-178D68EF2BD4}" destId="{7AAA5D69-07FC-434E-9827-556A02FDB631}" srcOrd="2" destOrd="0" parTransId="{489453C0-2774-44E0-B537-BFC139BD2884}" sibTransId="{AB6060F9-5BE9-4B71-BC74-87F141270F82}"/>
    <dgm:cxn modelId="{A0E17153-6C7A-416D-BA0A-BE8E1300C369}" type="presParOf" srcId="{A110C779-4505-4FE2-82F3-11E19435B350}" destId="{6AF36440-E85B-4254-A192-9D1D58C26A06}" srcOrd="0" destOrd="0" presId="urn:microsoft.com/office/officeart/2005/8/layout/process1"/>
    <dgm:cxn modelId="{D4B39943-70FC-443C-9F63-FDFE639AB75A}" type="presParOf" srcId="{A110C779-4505-4FE2-82F3-11E19435B350}" destId="{172C34B6-14B6-49D1-91C4-182A04E053AE}" srcOrd="1" destOrd="0" presId="urn:microsoft.com/office/officeart/2005/8/layout/process1"/>
    <dgm:cxn modelId="{22073348-757A-4567-90FF-155B6F713A2B}" type="presParOf" srcId="{172C34B6-14B6-49D1-91C4-182A04E053AE}" destId="{FFEDC721-1B84-4701-B1FE-17A538B86019}" srcOrd="0" destOrd="0" presId="urn:microsoft.com/office/officeart/2005/8/layout/process1"/>
    <dgm:cxn modelId="{90C6538C-1E07-417A-834D-DB3BB361E3FE}" type="presParOf" srcId="{A110C779-4505-4FE2-82F3-11E19435B350}" destId="{70734537-CCCB-4278-A753-0BA32414038E}" srcOrd="2" destOrd="0" presId="urn:microsoft.com/office/officeart/2005/8/layout/process1"/>
    <dgm:cxn modelId="{CE23B1B5-ADBD-403C-BC61-34876879EBC2}" type="presParOf" srcId="{A110C779-4505-4FE2-82F3-11E19435B350}" destId="{EB07672D-5BD5-49BB-AFCB-D03E3CEB94FF}" srcOrd="3" destOrd="0" presId="urn:microsoft.com/office/officeart/2005/8/layout/process1"/>
    <dgm:cxn modelId="{F7AD1A65-18A0-44DA-A431-2496999D1418}" type="presParOf" srcId="{EB07672D-5BD5-49BB-AFCB-D03E3CEB94FF}" destId="{49F03DB7-95A7-49D6-B09A-98DC1727A24F}" srcOrd="0" destOrd="0" presId="urn:microsoft.com/office/officeart/2005/8/layout/process1"/>
    <dgm:cxn modelId="{FE3E28D7-0D75-41D5-87BE-DDE3EE713D2E}" type="presParOf" srcId="{A110C779-4505-4FE2-82F3-11E19435B350}" destId="{BDDAE111-E346-4874-81BF-7F5B430DC4A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5C3C98-AD6D-42C8-95B6-0C3F24D0FC06}" type="doc">
      <dgm:prSet loTypeId="urn:microsoft.com/office/officeart/2005/8/layout/process1" loCatId="process" qsTypeId="urn:microsoft.com/office/officeart/2005/8/quickstyle/simple1" qsCatId="simple" csTypeId="urn:microsoft.com/office/officeart/2005/8/colors/accent1_2" csCatId="accent1" phldr="1"/>
      <dgm:spPr/>
    </dgm:pt>
    <dgm:pt modelId="{B25D1A6C-83E5-45A7-9731-00F467ECC031}">
      <dgm:prSet phldrT="[Text]"/>
      <dgm:spPr/>
      <dgm:t>
        <a:bodyPr/>
        <a:lstStyle/>
        <a:p>
          <a:r>
            <a:rPr lang="sv-SE"/>
            <a:t>Odla </a:t>
          </a:r>
        </a:p>
      </dgm:t>
    </dgm:pt>
    <dgm:pt modelId="{E0766311-8B1D-41C7-A30E-B23294ADFF21}" type="parTrans" cxnId="{8ED9FF31-D433-4663-A4AB-5F2A2D2620B2}">
      <dgm:prSet/>
      <dgm:spPr/>
      <dgm:t>
        <a:bodyPr/>
        <a:lstStyle/>
        <a:p>
          <a:endParaRPr lang="sv-SE"/>
        </a:p>
      </dgm:t>
    </dgm:pt>
    <dgm:pt modelId="{304B3548-A080-4D9B-B75E-BE716800B684}" type="sibTrans" cxnId="{8ED9FF31-D433-4663-A4AB-5F2A2D2620B2}">
      <dgm:prSet/>
      <dgm:spPr/>
      <dgm:t>
        <a:bodyPr/>
        <a:lstStyle/>
        <a:p>
          <a:endParaRPr lang="sv-SE"/>
        </a:p>
      </dgm:t>
    </dgm:pt>
    <dgm:pt modelId="{EC9A2183-D0BC-49BC-B82A-4E63B256148E}">
      <dgm:prSet phldrT="[Text]"/>
      <dgm:spPr/>
      <dgm:t>
        <a:bodyPr/>
        <a:lstStyle/>
        <a:p>
          <a:r>
            <a:rPr lang="sv-SE"/>
            <a:t>Skörda</a:t>
          </a:r>
        </a:p>
      </dgm:t>
    </dgm:pt>
    <dgm:pt modelId="{47D9AB92-9D3C-44D8-A184-52EA3422E903}" type="parTrans" cxnId="{EBD0BAA0-3CE9-40CB-9FF8-6CB7150EEE4F}">
      <dgm:prSet/>
      <dgm:spPr/>
      <dgm:t>
        <a:bodyPr/>
        <a:lstStyle/>
        <a:p>
          <a:endParaRPr lang="sv-SE"/>
        </a:p>
      </dgm:t>
    </dgm:pt>
    <dgm:pt modelId="{E23EA081-5773-492B-850F-128673185774}" type="sibTrans" cxnId="{EBD0BAA0-3CE9-40CB-9FF8-6CB7150EEE4F}">
      <dgm:prSet/>
      <dgm:spPr/>
      <dgm:t>
        <a:bodyPr/>
        <a:lstStyle/>
        <a:p>
          <a:endParaRPr lang="sv-SE"/>
        </a:p>
      </dgm:t>
    </dgm:pt>
    <dgm:pt modelId="{463034DD-7855-47CA-B2F6-95068D5CACE7}">
      <dgm:prSet phldrT="[Text]"/>
      <dgm:spPr/>
      <dgm:t>
        <a:bodyPr/>
        <a:lstStyle/>
        <a:p>
          <a:r>
            <a:rPr lang="sv-SE"/>
            <a:t>Mala</a:t>
          </a:r>
        </a:p>
      </dgm:t>
    </dgm:pt>
    <dgm:pt modelId="{DA2ABCAE-29BC-44D8-AAD8-88FF10E5EB41}" type="parTrans" cxnId="{89C7480E-7DCC-4E78-88EB-20715160CD80}">
      <dgm:prSet/>
      <dgm:spPr/>
      <dgm:t>
        <a:bodyPr/>
        <a:lstStyle/>
        <a:p>
          <a:endParaRPr lang="sv-SE"/>
        </a:p>
      </dgm:t>
    </dgm:pt>
    <dgm:pt modelId="{1B22551C-25CC-4C2A-8DDB-405C75628687}" type="sibTrans" cxnId="{89C7480E-7DCC-4E78-88EB-20715160CD80}">
      <dgm:prSet/>
      <dgm:spPr/>
      <dgm:t>
        <a:bodyPr/>
        <a:lstStyle/>
        <a:p>
          <a:endParaRPr lang="sv-SE"/>
        </a:p>
      </dgm:t>
    </dgm:pt>
    <dgm:pt modelId="{89A09BA2-EFC2-4A98-879C-8DE5095031B6}">
      <dgm:prSet/>
      <dgm:spPr/>
      <dgm:t>
        <a:bodyPr/>
        <a:lstStyle/>
        <a:p>
          <a:r>
            <a:rPr lang="sv-SE"/>
            <a:t>Blanda</a:t>
          </a:r>
        </a:p>
      </dgm:t>
    </dgm:pt>
    <dgm:pt modelId="{0918D505-CEE7-40A9-B3F6-E659C7AB4D0D}" type="parTrans" cxnId="{99DEFBB1-FB73-4047-B567-9773554FCBC3}">
      <dgm:prSet/>
      <dgm:spPr/>
      <dgm:t>
        <a:bodyPr/>
        <a:lstStyle/>
        <a:p>
          <a:endParaRPr lang="sv-SE"/>
        </a:p>
      </dgm:t>
    </dgm:pt>
    <dgm:pt modelId="{BB995BDA-8A56-43A8-914D-9A230AB4791B}" type="sibTrans" cxnId="{99DEFBB1-FB73-4047-B567-9773554FCBC3}">
      <dgm:prSet/>
      <dgm:spPr/>
      <dgm:t>
        <a:bodyPr/>
        <a:lstStyle/>
        <a:p>
          <a:endParaRPr lang="sv-SE"/>
        </a:p>
      </dgm:t>
    </dgm:pt>
    <dgm:pt modelId="{5224859C-CADF-4092-BBA3-AD63FBC8A002}">
      <dgm:prSet/>
      <dgm:spPr/>
      <dgm:t>
        <a:bodyPr/>
        <a:lstStyle/>
        <a:p>
          <a:r>
            <a:rPr lang="sv-SE"/>
            <a:t>Jäsa</a:t>
          </a:r>
        </a:p>
      </dgm:t>
    </dgm:pt>
    <dgm:pt modelId="{611A7D4D-EE0C-449C-B3A6-5758196992DB}" type="parTrans" cxnId="{FC5E34E1-5876-4123-9B0E-B71C6F54013A}">
      <dgm:prSet/>
      <dgm:spPr/>
      <dgm:t>
        <a:bodyPr/>
        <a:lstStyle/>
        <a:p>
          <a:endParaRPr lang="sv-SE"/>
        </a:p>
      </dgm:t>
    </dgm:pt>
    <dgm:pt modelId="{1F991212-B813-4421-BCC9-3344C8EF9B00}" type="sibTrans" cxnId="{FC5E34E1-5876-4123-9B0E-B71C6F54013A}">
      <dgm:prSet/>
      <dgm:spPr/>
      <dgm:t>
        <a:bodyPr/>
        <a:lstStyle/>
        <a:p>
          <a:endParaRPr lang="sv-SE"/>
        </a:p>
      </dgm:t>
    </dgm:pt>
    <dgm:pt modelId="{4A70E0CD-63A3-4D70-927F-667ABABD403A}">
      <dgm:prSet/>
      <dgm:spPr/>
      <dgm:t>
        <a:bodyPr/>
        <a:lstStyle/>
        <a:p>
          <a:r>
            <a:rPr lang="sv-SE"/>
            <a:t>Forma</a:t>
          </a:r>
        </a:p>
      </dgm:t>
    </dgm:pt>
    <dgm:pt modelId="{8D1D7C7D-EDA5-4D6C-87F9-28537BFEC40C}" type="parTrans" cxnId="{B57FA1BC-1493-433E-9A78-1282AC100297}">
      <dgm:prSet/>
      <dgm:spPr/>
      <dgm:t>
        <a:bodyPr/>
        <a:lstStyle/>
        <a:p>
          <a:endParaRPr lang="sv-SE"/>
        </a:p>
      </dgm:t>
    </dgm:pt>
    <dgm:pt modelId="{0D1365FE-D992-4D68-937E-E2BFA4C7C251}" type="sibTrans" cxnId="{B57FA1BC-1493-433E-9A78-1282AC100297}">
      <dgm:prSet/>
      <dgm:spPr/>
      <dgm:t>
        <a:bodyPr/>
        <a:lstStyle/>
        <a:p>
          <a:endParaRPr lang="sv-SE"/>
        </a:p>
      </dgm:t>
    </dgm:pt>
    <dgm:pt modelId="{7CD7BC6E-75C0-4F22-BE49-232A536C2DB9}">
      <dgm:prSet/>
      <dgm:spPr/>
      <dgm:t>
        <a:bodyPr/>
        <a:lstStyle/>
        <a:p>
          <a:r>
            <a:rPr lang="sv-SE"/>
            <a:t>Grädda</a:t>
          </a:r>
        </a:p>
      </dgm:t>
    </dgm:pt>
    <dgm:pt modelId="{D453720F-B003-42E2-B3F8-E5457CB84B6E}" type="parTrans" cxnId="{D7CFD1E4-F581-4739-9DC7-706589C21EFA}">
      <dgm:prSet/>
      <dgm:spPr/>
      <dgm:t>
        <a:bodyPr/>
        <a:lstStyle/>
        <a:p>
          <a:endParaRPr lang="sv-SE"/>
        </a:p>
      </dgm:t>
    </dgm:pt>
    <dgm:pt modelId="{40D61742-5528-4E3B-8533-A67B51CB2A47}" type="sibTrans" cxnId="{D7CFD1E4-F581-4739-9DC7-706589C21EFA}">
      <dgm:prSet/>
      <dgm:spPr/>
      <dgm:t>
        <a:bodyPr/>
        <a:lstStyle/>
        <a:p>
          <a:endParaRPr lang="sv-SE"/>
        </a:p>
      </dgm:t>
    </dgm:pt>
    <dgm:pt modelId="{8F1F4B20-7A06-456F-9A00-B88331FA6E91}" type="pres">
      <dgm:prSet presAssocID="{395C3C98-AD6D-42C8-95B6-0C3F24D0FC06}" presName="Name0" presStyleCnt="0">
        <dgm:presLayoutVars>
          <dgm:dir/>
          <dgm:resizeHandles val="exact"/>
        </dgm:presLayoutVars>
      </dgm:prSet>
      <dgm:spPr/>
    </dgm:pt>
    <dgm:pt modelId="{59B3D78B-6691-47F9-B771-34ECEC76AD05}" type="pres">
      <dgm:prSet presAssocID="{B25D1A6C-83E5-45A7-9731-00F467ECC031}" presName="node" presStyleLbl="node1" presStyleIdx="0" presStyleCnt="7">
        <dgm:presLayoutVars>
          <dgm:bulletEnabled val="1"/>
        </dgm:presLayoutVars>
      </dgm:prSet>
      <dgm:spPr/>
    </dgm:pt>
    <dgm:pt modelId="{84114573-FA0B-49B4-9051-EFB62EEC02BF}" type="pres">
      <dgm:prSet presAssocID="{304B3548-A080-4D9B-B75E-BE716800B684}" presName="sibTrans" presStyleLbl="sibTrans2D1" presStyleIdx="0" presStyleCnt="6"/>
      <dgm:spPr/>
    </dgm:pt>
    <dgm:pt modelId="{CA2193E4-CFDB-4345-A262-3E8D3A6D3570}" type="pres">
      <dgm:prSet presAssocID="{304B3548-A080-4D9B-B75E-BE716800B684}" presName="connectorText" presStyleLbl="sibTrans2D1" presStyleIdx="0" presStyleCnt="6"/>
      <dgm:spPr/>
    </dgm:pt>
    <dgm:pt modelId="{FAE31C86-B53F-4E1F-B50C-78E2F5143975}" type="pres">
      <dgm:prSet presAssocID="{EC9A2183-D0BC-49BC-B82A-4E63B256148E}" presName="node" presStyleLbl="node1" presStyleIdx="1" presStyleCnt="7">
        <dgm:presLayoutVars>
          <dgm:bulletEnabled val="1"/>
        </dgm:presLayoutVars>
      </dgm:prSet>
      <dgm:spPr/>
    </dgm:pt>
    <dgm:pt modelId="{9D20A607-9F34-4DE3-A09F-79F9CFE51872}" type="pres">
      <dgm:prSet presAssocID="{E23EA081-5773-492B-850F-128673185774}" presName="sibTrans" presStyleLbl="sibTrans2D1" presStyleIdx="1" presStyleCnt="6"/>
      <dgm:spPr/>
    </dgm:pt>
    <dgm:pt modelId="{F97C445D-AA88-4408-90C6-4CDC603EC98E}" type="pres">
      <dgm:prSet presAssocID="{E23EA081-5773-492B-850F-128673185774}" presName="connectorText" presStyleLbl="sibTrans2D1" presStyleIdx="1" presStyleCnt="6"/>
      <dgm:spPr/>
    </dgm:pt>
    <dgm:pt modelId="{E1AD5555-C766-477D-A0BB-FA21C752047B}" type="pres">
      <dgm:prSet presAssocID="{463034DD-7855-47CA-B2F6-95068D5CACE7}" presName="node" presStyleLbl="node1" presStyleIdx="2" presStyleCnt="7">
        <dgm:presLayoutVars>
          <dgm:bulletEnabled val="1"/>
        </dgm:presLayoutVars>
      </dgm:prSet>
      <dgm:spPr/>
    </dgm:pt>
    <dgm:pt modelId="{07985724-D42F-4A47-8B6D-98AFEC94B0B3}" type="pres">
      <dgm:prSet presAssocID="{1B22551C-25CC-4C2A-8DDB-405C75628687}" presName="sibTrans" presStyleLbl="sibTrans2D1" presStyleIdx="2" presStyleCnt="6"/>
      <dgm:spPr/>
    </dgm:pt>
    <dgm:pt modelId="{CF5D6954-BDA3-43C3-B292-9A1909D538B8}" type="pres">
      <dgm:prSet presAssocID="{1B22551C-25CC-4C2A-8DDB-405C75628687}" presName="connectorText" presStyleLbl="sibTrans2D1" presStyleIdx="2" presStyleCnt="6"/>
      <dgm:spPr/>
    </dgm:pt>
    <dgm:pt modelId="{44C07F3B-1009-4489-9F23-268FAF922A3F}" type="pres">
      <dgm:prSet presAssocID="{89A09BA2-EFC2-4A98-879C-8DE5095031B6}" presName="node" presStyleLbl="node1" presStyleIdx="3" presStyleCnt="7">
        <dgm:presLayoutVars>
          <dgm:bulletEnabled val="1"/>
        </dgm:presLayoutVars>
      </dgm:prSet>
      <dgm:spPr/>
    </dgm:pt>
    <dgm:pt modelId="{DB2DF7F7-E3E0-4B16-BF02-2AF7264AC0E6}" type="pres">
      <dgm:prSet presAssocID="{BB995BDA-8A56-43A8-914D-9A230AB4791B}" presName="sibTrans" presStyleLbl="sibTrans2D1" presStyleIdx="3" presStyleCnt="6"/>
      <dgm:spPr/>
    </dgm:pt>
    <dgm:pt modelId="{E233F02D-38F0-4615-8121-2031E6408590}" type="pres">
      <dgm:prSet presAssocID="{BB995BDA-8A56-43A8-914D-9A230AB4791B}" presName="connectorText" presStyleLbl="sibTrans2D1" presStyleIdx="3" presStyleCnt="6"/>
      <dgm:spPr/>
    </dgm:pt>
    <dgm:pt modelId="{50DE712E-EF11-4CF0-BF03-A5BACB4A9995}" type="pres">
      <dgm:prSet presAssocID="{5224859C-CADF-4092-BBA3-AD63FBC8A002}" presName="node" presStyleLbl="node1" presStyleIdx="4" presStyleCnt="7">
        <dgm:presLayoutVars>
          <dgm:bulletEnabled val="1"/>
        </dgm:presLayoutVars>
      </dgm:prSet>
      <dgm:spPr/>
    </dgm:pt>
    <dgm:pt modelId="{C3A8AB40-AEEB-49E4-8605-A05C05962590}" type="pres">
      <dgm:prSet presAssocID="{1F991212-B813-4421-BCC9-3344C8EF9B00}" presName="sibTrans" presStyleLbl="sibTrans2D1" presStyleIdx="4" presStyleCnt="6"/>
      <dgm:spPr/>
    </dgm:pt>
    <dgm:pt modelId="{C53CA17B-B60B-4F87-9766-94A5BA0C635E}" type="pres">
      <dgm:prSet presAssocID="{1F991212-B813-4421-BCC9-3344C8EF9B00}" presName="connectorText" presStyleLbl="sibTrans2D1" presStyleIdx="4" presStyleCnt="6"/>
      <dgm:spPr/>
    </dgm:pt>
    <dgm:pt modelId="{E992538F-797C-484B-A0A1-49D56DE0AB44}" type="pres">
      <dgm:prSet presAssocID="{4A70E0CD-63A3-4D70-927F-667ABABD403A}" presName="node" presStyleLbl="node1" presStyleIdx="5" presStyleCnt="7">
        <dgm:presLayoutVars>
          <dgm:bulletEnabled val="1"/>
        </dgm:presLayoutVars>
      </dgm:prSet>
      <dgm:spPr/>
    </dgm:pt>
    <dgm:pt modelId="{AB00C1D2-94BD-4FEB-9765-231ABE17348B}" type="pres">
      <dgm:prSet presAssocID="{0D1365FE-D992-4D68-937E-E2BFA4C7C251}" presName="sibTrans" presStyleLbl="sibTrans2D1" presStyleIdx="5" presStyleCnt="6"/>
      <dgm:spPr/>
    </dgm:pt>
    <dgm:pt modelId="{B960BE94-C755-4A2B-B3DE-5E628B845E68}" type="pres">
      <dgm:prSet presAssocID="{0D1365FE-D992-4D68-937E-E2BFA4C7C251}" presName="connectorText" presStyleLbl="sibTrans2D1" presStyleIdx="5" presStyleCnt="6"/>
      <dgm:spPr/>
    </dgm:pt>
    <dgm:pt modelId="{99382D89-83F1-49E6-8DB5-FD1BC06B6912}" type="pres">
      <dgm:prSet presAssocID="{7CD7BC6E-75C0-4F22-BE49-232A536C2DB9}" presName="node" presStyleLbl="node1" presStyleIdx="6" presStyleCnt="7">
        <dgm:presLayoutVars>
          <dgm:bulletEnabled val="1"/>
        </dgm:presLayoutVars>
      </dgm:prSet>
      <dgm:spPr/>
    </dgm:pt>
  </dgm:ptLst>
  <dgm:cxnLst>
    <dgm:cxn modelId="{F59DF509-B775-4D2E-A50B-383BA623DAEC}" type="presOf" srcId="{89A09BA2-EFC2-4A98-879C-8DE5095031B6}" destId="{44C07F3B-1009-4489-9F23-268FAF922A3F}" srcOrd="0" destOrd="0" presId="urn:microsoft.com/office/officeart/2005/8/layout/process1"/>
    <dgm:cxn modelId="{89C7480E-7DCC-4E78-88EB-20715160CD80}" srcId="{395C3C98-AD6D-42C8-95B6-0C3F24D0FC06}" destId="{463034DD-7855-47CA-B2F6-95068D5CACE7}" srcOrd="2" destOrd="0" parTransId="{DA2ABCAE-29BC-44D8-AAD8-88FF10E5EB41}" sibTransId="{1B22551C-25CC-4C2A-8DDB-405C75628687}"/>
    <dgm:cxn modelId="{02A12A1F-D605-41DB-A440-35051A59590A}" type="presOf" srcId="{7CD7BC6E-75C0-4F22-BE49-232A536C2DB9}" destId="{99382D89-83F1-49E6-8DB5-FD1BC06B6912}" srcOrd="0" destOrd="0" presId="urn:microsoft.com/office/officeart/2005/8/layout/process1"/>
    <dgm:cxn modelId="{207C1C23-76D6-473A-A030-7CC4E01FFB7C}" type="presOf" srcId="{1F991212-B813-4421-BCC9-3344C8EF9B00}" destId="{C53CA17B-B60B-4F87-9766-94A5BA0C635E}" srcOrd="1" destOrd="0" presId="urn:microsoft.com/office/officeart/2005/8/layout/process1"/>
    <dgm:cxn modelId="{7F585423-543C-4002-BEFF-FE67B3276099}" type="presOf" srcId="{4A70E0CD-63A3-4D70-927F-667ABABD403A}" destId="{E992538F-797C-484B-A0A1-49D56DE0AB44}" srcOrd="0" destOrd="0" presId="urn:microsoft.com/office/officeart/2005/8/layout/process1"/>
    <dgm:cxn modelId="{8ED9FF31-D433-4663-A4AB-5F2A2D2620B2}" srcId="{395C3C98-AD6D-42C8-95B6-0C3F24D0FC06}" destId="{B25D1A6C-83E5-45A7-9731-00F467ECC031}" srcOrd="0" destOrd="0" parTransId="{E0766311-8B1D-41C7-A30E-B23294ADFF21}" sibTransId="{304B3548-A080-4D9B-B75E-BE716800B684}"/>
    <dgm:cxn modelId="{96343432-3B8D-4365-B128-2261273A763B}" type="presOf" srcId="{B25D1A6C-83E5-45A7-9731-00F467ECC031}" destId="{59B3D78B-6691-47F9-B771-34ECEC76AD05}" srcOrd="0" destOrd="0" presId="urn:microsoft.com/office/officeart/2005/8/layout/process1"/>
    <dgm:cxn modelId="{A44DB635-5B3F-472B-BE95-E04651055FE6}" type="presOf" srcId="{1B22551C-25CC-4C2A-8DDB-405C75628687}" destId="{07985724-D42F-4A47-8B6D-98AFEC94B0B3}" srcOrd="0" destOrd="0" presId="urn:microsoft.com/office/officeart/2005/8/layout/process1"/>
    <dgm:cxn modelId="{049B975B-6632-4BC9-A572-11B38114A597}" type="presOf" srcId="{BB995BDA-8A56-43A8-914D-9A230AB4791B}" destId="{DB2DF7F7-E3E0-4B16-BF02-2AF7264AC0E6}" srcOrd="0" destOrd="0" presId="urn:microsoft.com/office/officeart/2005/8/layout/process1"/>
    <dgm:cxn modelId="{F364F26B-764C-4E52-953F-8059BCD079E1}" type="presOf" srcId="{0D1365FE-D992-4D68-937E-E2BFA4C7C251}" destId="{B960BE94-C755-4A2B-B3DE-5E628B845E68}" srcOrd="1" destOrd="0" presId="urn:microsoft.com/office/officeart/2005/8/layout/process1"/>
    <dgm:cxn modelId="{B4061972-2007-41BD-80F4-E82FFE1CCA5A}" type="presOf" srcId="{0D1365FE-D992-4D68-937E-E2BFA4C7C251}" destId="{AB00C1D2-94BD-4FEB-9765-231ABE17348B}" srcOrd="0" destOrd="0" presId="urn:microsoft.com/office/officeart/2005/8/layout/process1"/>
    <dgm:cxn modelId="{08CF8B74-EB39-4503-94FF-47C2CEFB1845}" type="presOf" srcId="{395C3C98-AD6D-42C8-95B6-0C3F24D0FC06}" destId="{8F1F4B20-7A06-456F-9A00-B88331FA6E91}" srcOrd="0" destOrd="0" presId="urn:microsoft.com/office/officeart/2005/8/layout/process1"/>
    <dgm:cxn modelId="{CAE7B654-CDF1-4596-BAFE-38C200DB8C84}" type="presOf" srcId="{463034DD-7855-47CA-B2F6-95068D5CACE7}" destId="{E1AD5555-C766-477D-A0BB-FA21C752047B}" srcOrd="0" destOrd="0" presId="urn:microsoft.com/office/officeart/2005/8/layout/process1"/>
    <dgm:cxn modelId="{D9204959-B35F-48EA-80D8-496581486154}" type="presOf" srcId="{1B22551C-25CC-4C2A-8DDB-405C75628687}" destId="{CF5D6954-BDA3-43C3-B292-9A1909D538B8}" srcOrd="1" destOrd="0" presId="urn:microsoft.com/office/officeart/2005/8/layout/process1"/>
    <dgm:cxn modelId="{4FC39D80-0862-4F21-88E6-80FF2BA04E6C}" type="presOf" srcId="{5224859C-CADF-4092-BBA3-AD63FBC8A002}" destId="{50DE712E-EF11-4CF0-BF03-A5BACB4A9995}" srcOrd="0" destOrd="0" presId="urn:microsoft.com/office/officeart/2005/8/layout/process1"/>
    <dgm:cxn modelId="{6787608D-0EF4-484F-90E2-3E40359718DA}" type="presOf" srcId="{1F991212-B813-4421-BCC9-3344C8EF9B00}" destId="{C3A8AB40-AEEB-49E4-8605-A05C05962590}" srcOrd="0" destOrd="0" presId="urn:microsoft.com/office/officeart/2005/8/layout/process1"/>
    <dgm:cxn modelId="{7A94AF9C-3C9C-4B8D-A84F-2838C64F4D2F}" type="presOf" srcId="{EC9A2183-D0BC-49BC-B82A-4E63B256148E}" destId="{FAE31C86-B53F-4E1F-B50C-78E2F5143975}" srcOrd="0" destOrd="0" presId="urn:microsoft.com/office/officeart/2005/8/layout/process1"/>
    <dgm:cxn modelId="{EBD0BAA0-3CE9-40CB-9FF8-6CB7150EEE4F}" srcId="{395C3C98-AD6D-42C8-95B6-0C3F24D0FC06}" destId="{EC9A2183-D0BC-49BC-B82A-4E63B256148E}" srcOrd="1" destOrd="0" parTransId="{47D9AB92-9D3C-44D8-A184-52EA3422E903}" sibTransId="{E23EA081-5773-492B-850F-128673185774}"/>
    <dgm:cxn modelId="{AB07A6AB-73B6-42B1-9480-C0AAFA155C03}" type="presOf" srcId="{E23EA081-5773-492B-850F-128673185774}" destId="{F97C445D-AA88-4408-90C6-4CDC603EC98E}" srcOrd="1" destOrd="0" presId="urn:microsoft.com/office/officeart/2005/8/layout/process1"/>
    <dgm:cxn modelId="{99DEFBB1-FB73-4047-B567-9773554FCBC3}" srcId="{395C3C98-AD6D-42C8-95B6-0C3F24D0FC06}" destId="{89A09BA2-EFC2-4A98-879C-8DE5095031B6}" srcOrd="3" destOrd="0" parTransId="{0918D505-CEE7-40A9-B3F6-E659C7AB4D0D}" sibTransId="{BB995BDA-8A56-43A8-914D-9A230AB4791B}"/>
    <dgm:cxn modelId="{B57FA1BC-1493-433E-9A78-1282AC100297}" srcId="{395C3C98-AD6D-42C8-95B6-0C3F24D0FC06}" destId="{4A70E0CD-63A3-4D70-927F-667ABABD403A}" srcOrd="5" destOrd="0" parTransId="{8D1D7C7D-EDA5-4D6C-87F9-28537BFEC40C}" sibTransId="{0D1365FE-D992-4D68-937E-E2BFA4C7C251}"/>
    <dgm:cxn modelId="{E264D1D8-C9E9-42A5-B5BD-73A544D6520B}" type="presOf" srcId="{BB995BDA-8A56-43A8-914D-9A230AB4791B}" destId="{E233F02D-38F0-4615-8121-2031E6408590}" srcOrd="1" destOrd="0" presId="urn:microsoft.com/office/officeart/2005/8/layout/process1"/>
    <dgm:cxn modelId="{1B2417E0-921E-4ECE-B98D-6218F8525907}" type="presOf" srcId="{E23EA081-5773-492B-850F-128673185774}" destId="{9D20A607-9F34-4DE3-A09F-79F9CFE51872}" srcOrd="0" destOrd="0" presId="urn:microsoft.com/office/officeart/2005/8/layout/process1"/>
    <dgm:cxn modelId="{FC5E34E1-5876-4123-9B0E-B71C6F54013A}" srcId="{395C3C98-AD6D-42C8-95B6-0C3F24D0FC06}" destId="{5224859C-CADF-4092-BBA3-AD63FBC8A002}" srcOrd="4" destOrd="0" parTransId="{611A7D4D-EE0C-449C-B3A6-5758196992DB}" sibTransId="{1F991212-B813-4421-BCC9-3344C8EF9B00}"/>
    <dgm:cxn modelId="{D7CFD1E4-F581-4739-9DC7-706589C21EFA}" srcId="{395C3C98-AD6D-42C8-95B6-0C3F24D0FC06}" destId="{7CD7BC6E-75C0-4F22-BE49-232A536C2DB9}" srcOrd="6" destOrd="0" parTransId="{D453720F-B003-42E2-B3F8-E5457CB84B6E}" sibTransId="{40D61742-5528-4E3B-8533-A67B51CB2A47}"/>
    <dgm:cxn modelId="{9EF3FEFA-3E26-443F-A597-D57F62D30400}" type="presOf" srcId="{304B3548-A080-4D9B-B75E-BE716800B684}" destId="{CA2193E4-CFDB-4345-A262-3E8D3A6D3570}" srcOrd="1" destOrd="0" presId="urn:microsoft.com/office/officeart/2005/8/layout/process1"/>
    <dgm:cxn modelId="{97D2F4FD-1384-44F3-9CFE-52D91F252992}" type="presOf" srcId="{304B3548-A080-4D9B-B75E-BE716800B684}" destId="{84114573-FA0B-49B4-9051-EFB62EEC02BF}" srcOrd="0" destOrd="0" presId="urn:microsoft.com/office/officeart/2005/8/layout/process1"/>
    <dgm:cxn modelId="{072543C1-1BA6-477C-B8C2-ADCA1CAC87DF}" type="presParOf" srcId="{8F1F4B20-7A06-456F-9A00-B88331FA6E91}" destId="{59B3D78B-6691-47F9-B771-34ECEC76AD05}" srcOrd="0" destOrd="0" presId="urn:microsoft.com/office/officeart/2005/8/layout/process1"/>
    <dgm:cxn modelId="{D67AE0F7-C9F6-4BAC-8D10-6F24E2D79CEA}" type="presParOf" srcId="{8F1F4B20-7A06-456F-9A00-B88331FA6E91}" destId="{84114573-FA0B-49B4-9051-EFB62EEC02BF}" srcOrd="1" destOrd="0" presId="urn:microsoft.com/office/officeart/2005/8/layout/process1"/>
    <dgm:cxn modelId="{56FA77FD-E3AC-4A88-99F9-EEB58FEC8E32}" type="presParOf" srcId="{84114573-FA0B-49B4-9051-EFB62EEC02BF}" destId="{CA2193E4-CFDB-4345-A262-3E8D3A6D3570}" srcOrd="0" destOrd="0" presId="urn:microsoft.com/office/officeart/2005/8/layout/process1"/>
    <dgm:cxn modelId="{5588D8E8-5515-41AE-8140-D4D84870AC39}" type="presParOf" srcId="{8F1F4B20-7A06-456F-9A00-B88331FA6E91}" destId="{FAE31C86-B53F-4E1F-B50C-78E2F5143975}" srcOrd="2" destOrd="0" presId="urn:microsoft.com/office/officeart/2005/8/layout/process1"/>
    <dgm:cxn modelId="{BF6692EA-838E-4BFE-8269-56941057E434}" type="presParOf" srcId="{8F1F4B20-7A06-456F-9A00-B88331FA6E91}" destId="{9D20A607-9F34-4DE3-A09F-79F9CFE51872}" srcOrd="3" destOrd="0" presId="urn:microsoft.com/office/officeart/2005/8/layout/process1"/>
    <dgm:cxn modelId="{A02368F4-9B4E-435A-865E-9A1E3FB30024}" type="presParOf" srcId="{9D20A607-9F34-4DE3-A09F-79F9CFE51872}" destId="{F97C445D-AA88-4408-90C6-4CDC603EC98E}" srcOrd="0" destOrd="0" presId="urn:microsoft.com/office/officeart/2005/8/layout/process1"/>
    <dgm:cxn modelId="{067548BF-83DD-4A5B-952B-4BD120561110}" type="presParOf" srcId="{8F1F4B20-7A06-456F-9A00-B88331FA6E91}" destId="{E1AD5555-C766-477D-A0BB-FA21C752047B}" srcOrd="4" destOrd="0" presId="urn:microsoft.com/office/officeart/2005/8/layout/process1"/>
    <dgm:cxn modelId="{25B06B24-6147-4B1B-8ECA-4198C98229D0}" type="presParOf" srcId="{8F1F4B20-7A06-456F-9A00-B88331FA6E91}" destId="{07985724-D42F-4A47-8B6D-98AFEC94B0B3}" srcOrd="5" destOrd="0" presId="urn:microsoft.com/office/officeart/2005/8/layout/process1"/>
    <dgm:cxn modelId="{EB753227-3706-43EB-8F65-16B1AC7DD39F}" type="presParOf" srcId="{07985724-D42F-4A47-8B6D-98AFEC94B0B3}" destId="{CF5D6954-BDA3-43C3-B292-9A1909D538B8}" srcOrd="0" destOrd="0" presId="urn:microsoft.com/office/officeart/2005/8/layout/process1"/>
    <dgm:cxn modelId="{AD3A587C-2F4D-4FFE-A053-CDE9CBBD4283}" type="presParOf" srcId="{8F1F4B20-7A06-456F-9A00-B88331FA6E91}" destId="{44C07F3B-1009-4489-9F23-268FAF922A3F}" srcOrd="6" destOrd="0" presId="urn:microsoft.com/office/officeart/2005/8/layout/process1"/>
    <dgm:cxn modelId="{D55AD067-2AE8-44F3-8A05-822C7095AA28}" type="presParOf" srcId="{8F1F4B20-7A06-456F-9A00-B88331FA6E91}" destId="{DB2DF7F7-E3E0-4B16-BF02-2AF7264AC0E6}" srcOrd="7" destOrd="0" presId="urn:microsoft.com/office/officeart/2005/8/layout/process1"/>
    <dgm:cxn modelId="{CB04672B-7691-4384-A65E-6596B3725DA6}" type="presParOf" srcId="{DB2DF7F7-E3E0-4B16-BF02-2AF7264AC0E6}" destId="{E233F02D-38F0-4615-8121-2031E6408590}" srcOrd="0" destOrd="0" presId="urn:microsoft.com/office/officeart/2005/8/layout/process1"/>
    <dgm:cxn modelId="{5BE7C2D8-466B-44F9-AE9A-5A8B3F08326C}" type="presParOf" srcId="{8F1F4B20-7A06-456F-9A00-B88331FA6E91}" destId="{50DE712E-EF11-4CF0-BF03-A5BACB4A9995}" srcOrd="8" destOrd="0" presId="urn:microsoft.com/office/officeart/2005/8/layout/process1"/>
    <dgm:cxn modelId="{803E4A5F-C791-4A01-AC36-06A8BBD7B5F3}" type="presParOf" srcId="{8F1F4B20-7A06-456F-9A00-B88331FA6E91}" destId="{C3A8AB40-AEEB-49E4-8605-A05C05962590}" srcOrd="9" destOrd="0" presId="urn:microsoft.com/office/officeart/2005/8/layout/process1"/>
    <dgm:cxn modelId="{C7338F10-EEAA-4ED7-BE66-1CD58BF31E2C}" type="presParOf" srcId="{C3A8AB40-AEEB-49E4-8605-A05C05962590}" destId="{C53CA17B-B60B-4F87-9766-94A5BA0C635E}" srcOrd="0" destOrd="0" presId="urn:microsoft.com/office/officeart/2005/8/layout/process1"/>
    <dgm:cxn modelId="{38939A5E-B4E3-48B3-BC6C-83FE779D8B7A}" type="presParOf" srcId="{8F1F4B20-7A06-456F-9A00-B88331FA6E91}" destId="{E992538F-797C-484B-A0A1-49D56DE0AB44}" srcOrd="10" destOrd="0" presId="urn:microsoft.com/office/officeart/2005/8/layout/process1"/>
    <dgm:cxn modelId="{F67C655C-6CDB-42AB-820B-EB2C3991F3D4}" type="presParOf" srcId="{8F1F4B20-7A06-456F-9A00-B88331FA6E91}" destId="{AB00C1D2-94BD-4FEB-9765-231ABE17348B}" srcOrd="11" destOrd="0" presId="urn:microsoft.com/office/officeart/2005/8/layout/process1"/>
    <dgm:cxn modelId="{A37E1C92-6B5B-4C0F-9BBC-D7CD9BEAB66B}" type="presParOf" srcId="{AB00C1D2-94BD-4FEB-9765-231ABE17348B}" destId="{B960BE94-C755-4A2B-B3DE-5E628B845E68}" srcOrd="0" destOrd="0" presId="urn:microsoft.com/office/officeart/2005/8/layout/process1"/>
    <dgm:cxn modelId="{CABA3254-A36F-48BA-A6AC-9A348D2CBD10}" type="presParOf" srcId="{8F1F4B20-7A06-456F-9A00-B88331FA6E91}" destId="{99382D89-83F1-49E6-8DB5-FD1BC06B6912}"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5C3C98-AD6D-42C8-95B6-0C3F24D0FC06}" type="doc">
      <dgm:prSet loTypeId="urn:microsoft.com/office/officeart/2005/8/layout/process1" loCatId="process" qsTypeId="urn:microsoft.com/office/officeart/2005/8/quickstyle/simple1" qsCatId="simple" csTypeId="urn:microsoft.com/office/officeart/2005/8/colors/accent1_2" csCatId="accent1" phldr="1"/>
      <dgm:spPr/>
    </dgm:pt>
    <dgm:pt modelId="{B25D1A6C-83E5-45A7-9731-00F467ECC031}">
      <dgm:prSet phldrT="[Text]"/>
      <dgm:spPr/>
      <dgm:t>
        <a:bodyPr/>
        <a:lstStyle/>
        <a:p>
          <a:r>
            <a:rPr lang="sv-SE"/>
            <a:t>Jordbearbetning </a:t>
          </a:r>
        </a:p>
      </dgm:t>
    </dgm:pt>
    <dgm:pt modelId="{E0766311-8B1D-41C7-A30E-B23294ADFF21}" type="parTrans" cxnId="{8ED9FF31-D433-4663-A4AB-5F2A2D2620B2}">
      <dgm:prSet/>
      <dgm:spPr/>
      <dgm:t>
        <a:bodyPr/>
        <a:lstStyle/>
        <a:p>
          <a:endParaRPr lang="sv-SE"/>
        </a:p>
      </dgm:t>
    </dgm:pt>
    <dgm:pt modelId="{304B3548-A080-4D9B-B75E-BE716800B684}" type="sibTrans" cxnId="{8ED9FF31-D433-4663-A4AB-5F2A2D2620B2}">
      <dgm:prSet/>
      <dgm:spPr/>
      <dgm:t>
        <a:bodyPr/>
        <a:lstStyle/>
        <a:p>
          <a:endParaRPr lang="sv-SE"/>
        </a:p>
      </dgm:t>
    </dgm:pt>
    <dgm:pt modelId="{EC9A2183-D0BC-49BC-B82A-4E63B256148E}">
      <dgm:prSet phldrT="[Text]"/>
      <dgm:spPr/>
      <dgm:t>
        <a:bodyPr/>
        <a:lstStyle/>
        <a:p>
          <a:r>
            <a:rPr lang="sv-SE"/>
            <a:t>Sådd</a:t>
          </a:r>
        </a:p>
      </dgm:t>
    </dgm:pt>
    <dgm:pt modelId="{47D9AB92-9D3C-44D8-A184-52EA3422E903}" type="parTrans" cxnId="{EBD0BAA0-3CE9-40CB-9FF8-6CB7150EEE4F}">
      <dgm:prSet/>
      <dgm:spPr/>
      <dgm:t>
        <a:bodyPr/>
        <a:lstStyle/>
        <a:p>
          <a:endParaRPr lang="sv-SE"/>
        </a:p>
      </dgm:t>
    </dgm:pt>
    <dgm:pt modelId="{E23EA081-5773-492B-850F-128673185774}" type="sibTrans" cxnId="{EBD0BAA0-3CE9-40CB-9FF8-6CB7150EEE4F}">
      <dgm:prSet/>
      <dgm:spPr/>
      <dgm:t>
        <a:bodyPr/>
        <a:lstStyle/>
        <a:p>
          <a:endParaRPr lang="sv-SE"/>
        </a:p>
      </dgm:t>
    </dgm:pt>
    <dgm:pt modelId="{463034DD-7855-47CA-B2F6-95068D5CACE7}">
      <dgm:prSet phldrT="[Text]"/>
      <dgm:spPr/>
      <dgm:t>
        <a:bodyPr/>
        <a:lstStyle/>
        <a:p>
          <a:r>
            <a:rPr lang="sv-SE"/>
            <a:t>Gödsling</a:t>
          </a:r>
        </a:p>
      </dgm:t>
    </dgm:pt>
    <dgm:pt modelId="{DA2ABCAE-29BC-44D8-AAD8-88FF10E5EB41}" type="parTrans" cxnId="{89C7480E-7DCC-4E78-88EB-20715160CD80}">
      <dgm:prSet/>
      <dgm:spPr/>
      <dgm:t>
        <a:bodyPr/>
        <a:lstStyle/>
        <a:p>
          <a:endParaRPr lang="sv-SE"/>
        </a:p>
      </dgm:t>
    </dgm:pt>
    <dgm:pt modelId="{1B22551C-25CC-4C2A-8DDB-405C75628687}" type="sibTrans" cxnId="{89C7480E-7DCC-4E78-88EB-20715160CD80}">
      <dgm:prSet/>
      <dgm:spPr/>
      <dgm:t>
        <a:bodyPr/>
        <a:lstStyle/>
        <a:p>
          <a:endParaRPr lang="sv-SE"/>
        </a:p>
      </dgm:t>
    </dgm:pt>
    <dgm:pt modelId="{89A09BA2-EFC2-4A98-879C-8DE5095031B6}">
      <dgm:prSet/>
      <dgm:spPr/>
      <dgm:t>
        <a:bodyPr/>
        <a:lstStyle/>
        <a:p>
          <a:r>
            <a:rPr lang="sv-SE"/>
            <a:t>Bekämpning </a:t>
          </a:r>
        </a:p>
      </dgm:t>
    </dgm:pt>
    <dgm:pt modelId="{0918D505-CEE7-40A9-B3F6-E659C7AB4D0D}" type="parTrans" cxnId="{99DEFBB1-FB73-4047-B567-9773554FCBC3}">
      <dgm:prSet/>
      <dgm:spPr/>
      <dgm:t>
        <a:bodyPr/>
        <a:lstStyle/>
        <a:p>
          <a:endParaRPr lang="sv-SE"/>
        </a:p>
      </dgm:t>
    </dgm:pt>
    <dgm:pt modelId="{BB995BDA-8A56-43A8-914D-9A230AB4791B}" type="sibTrans" cxnId="{99DEFBB1-FB73-4047-B567-9773554FCBC3}">
      <dgm:prSet/>
      <dgm:spPr/>
      <dgm:t>
        <a:bodyPr/>
        <a:lstStyle/>
        <a:p>
          <a:endParaRPr lang="sv-SE"/>
        </a:p>
      </dgm:t>
    </dgm:pt>
    <dgm:pt modelId="{5224859C-CADF-4092-BBA3-AD63FBC8A002}">
      <dgm:prSet/>
      <dgm:spPr/>
      <dgm:t>
        <a:bodyPr/>
        <a:lstStyle/>
        <a:p>
          <a:r>
            <a:rPr lang="sv-SE"/>
            <a:t>Skörda </a:t>
          </a:r>
        </a:p>
      </dgm:t>
    </dgm:pt>
    <dgm:pt modelId="{611A7D4D-EE0C-449C-B3A6-5758196992DB}" type="parTrans" cxnId="{FC5E34E1-5876-4123-9B0E-B71C6F54013A}">
      <dgm:prSet/>
      <dgm:spPr/>
      <dgm:t>
        <a:bodyPr/>
        <a:lstStyle/>
        <a:p>
          <a:endParaRPr lang="sv-SE"/>
        </a:p>
      </dgm:t>
    </dgm:pt>
    <dgm:pt modelId="{1F991212-B813-4421-BCC9-3344C8EF9B00}" type="sibTrans" cxnId="{FC5E34E1-5876-4123-9B0E-B71C6F54013A}">
      <dgm:prSet/>
      <dgm:spPr/>
      <dgm:t>
        <a:bodyPr/>
        <a:lstStyle/>
        <a:p>
          <a:endParaRPr lang="sv-SE"/>
        </a:p>
      </dgm:t>
    </dgm:pt>
    <dgm:pt modelId="{8F1F4B20-7A06-456F-9A00-B88331FA6E91}" type="pres">
      <dgm:prSet presAssocID="{395C3C98-AD6D-42C8-95B6-0C3F24D0FC06}" presName="Name0" presStyleCnt="0">
        <dgm:presLayoutVars>
          <dgm:dir/>
          <dgm:resizeHandles val="exact"/>
        </dgm:presLayoutVars>
      </dgm:prSet>
      <dgm:spPr/>
    </dgm:pt>
    <dgm:pt modelId="{59B3D78B-6691-47F9-B771-34ECEC76AD05}" type="pres">
      <dgm:prSet presAssocID="{B25D1A6C-83E5-45A7-9731-00F467ECC031}" presName="node" presStyleLbl="node1" presStyleIdx="0" presStyleCnt="5">
        <dgm:presLayoutVars>
          <dgm:bulletEnabled val="1"/>
        </dgm:presLayoutVars>
      </dgm:prSet>
      <dgm:spPr/>
    </dgm:pt>
    <dgm:pt modelId="{84114573-FA0B-49B4-9051-EFB62EEC02BF}" type="pres">
      <dgm:prSet presAssocID="{304B3548-A080-4D9B-B75E-BE716800B684}" presName="sibTrans" presStyleLbl="sibTrans2D1" presStyleIdx="0" presStyleCnt="4"/>
      <dgm:spPr/>
    </dgm:pt>
    <dgm:pt modelId="{CA2193E4-CFDB-4345-A262-3E8D3A6D3570}" type="pres">
      <dgm:prSet presAssocID="{304B3548-A080-4D9B-B75E-BE716800B684}" presName="connectorText" presStyleLbl="sibTrans2D1" presStyleIdx="0" presStyleCnt="4"/>
      <dgm:spPr/>
    </dgm:pt>
    <dgm:pt modelId="{FAE31C86-B53F-4E1F-B50C-78E2F5143975}" type="pres">
      <dgm:prSet presAssocID="{EC9A2183-D0BC-49BC-B82A-4E63B256148E}" presName="node" presStyleLbl="node1" presStyleIdx="1" presStyleCnt="5">
        <dgm:presLayoutVars>
          <dgm:bulletEnabled val="1"/>
        </dgm:presLayoutVars>
      </dgm:prSet>
      <dgm:spPr/>
    </dgm:pt>
    <dgm:pt modelId="{9D20A607-9F34-4DE3-A09F-79F9CFE51872}" type="pres">
      <dgm:prSet presAssocID="{E23EA081-5773-492B-850F-128673185774}" presName="sibTrans" presStyleLbl="sibTrans2D1" presStyleIdx="1" presStyleCnt="4"/>
      <dgm:spPr/>
    </dgm:pt>
    <dgm:pt modelId="{F97C445D-AA88-4408-90C6-4CDC603EC98E}" type="pres">
      <dgm:prSet presAssocID="{E23EA081-5773-492B-850F-128673185774}" presName="connectorText" presStyleLbl="sibTrans2D1" presStyleIdx="1" presStyleCnt="4"/>
      <dgm:spPr/>
    </dgm:pt>
    <dgm:pt modelId="{E1AD5555-C766-477D-A0BB-FA21C752047B}" type="pres">
      <dgm:prSet presAssocID="{463034DD-7855-47CA-B2F6-95068D5CACE7}" presName="node" presStyleLbl="node1" presStyleIdx="2" presStyleCnt="5">
        <dgm:presLayoutVars>
          <dgm:bulletEnabled val="1"/>
        </dgm:presLayoutVars>
      </dgm:prSet>
      <dgm:spPr/>
    </dgm:pt>
    <dgm:pt modelId="{07985724-D42F-4A47-8B6D-98AFEC94B0B3}" type="pres">
      <dgm:prSet presAssocID="{1B22551C-25CC-4C2A-8DDB-405C75628687}" presName="sibTrans" presStyleLbl="sibTrans2D1" presStyleIdx="2" presStyleCnt="4"/>
      <dgm:spPr/>
    </dgm:pt>
    <dgm:pt modelId="{CF5D6954-BDA3-43C3-B292-9A1909D538B8}" type="pres">
      <dgm:prSet presAssocID="{1B22551C-25CC-4C2A-8DDB-405C75628687}" presName="connectorText" presStyleLbl="sibTrans2D1" presStyleIdx="2" presStyleCnt="4"/>
      <dgm:spPr/>
    </dgm:pt>
    <dgm:pt modelId="{44C07F3B-1009-4489-9F23-268FAF922A3F}" type="pres">
      <dgm:prSet presAssocID="{89A09BA2-EFC2-4A98-879C-8DE5095031B6}" presName="node" presStyleLbl="node1" presStyleIdx="3" presStyleCnt="5">
        <dgm:presLayoutVars>
          <dgm:bulletEnabled val="1"/>
        </dgm:presLayoutVars>
      </dgm:prSet>
      <dgm:spPr/>
    </dgm:pt>
    <dgm:pt modelId="{DB2DF7F7-E3E0-4B16-BF02-2AF7264AC0E6}" type="pres">
      <dgm:prSet presAssocID="{BB995BDA-8A56-43A8-914D-9A230AB4791B}" presName="sibTrans" presStyleLbl="sibTrans2D1" presStyleIdx="3" presStyleCnt="4"/>
      <dgm:spPr/>
    </dgm:pt>
    <dgm:pt modelId="{E233F02D-38F0-4615-8121-2031E6408590}" type="pres">
      <dgm:prSet presAssocID="{BB995BDA-8A56-43A8-914D-9A230AB4791B}" presName="connectorText" presStyleLbl="sibTrans2D1" presStyleIdx="3" presStyleCnt="4"/>
      <dgm:spPr/>
    </dgm:pt>
    <dgm:pt modelId="{50DE712E-EF11-4CF0-BF03-A5BACB4A9995}" type="pres">
      <dgm:prSet presAssocID="{5224859C-CADF-4092-BBA3-AD63FBC8A002}" presName="node" presStyleLbl="node1" presStyleIdx="4" presStyleCnt="5">
        <dgm:presLayoutVars>
          <dgm:bulletEnabled val="1"/>
        </dgm:presLayoutVars>
      </dgm:prSet>
      <dgm:spPr/>
    </dgm:pt>
  </dgm:ptLst>
  <dgm:cxnLst>
    <dgm:cxn modelId="{F59DF509-B775-4D2E-A50B-383BA623DAEC}" type="presOf" srcId="{89A09BA2-EFC2-4A98-879C-8DE5095031B6}" destId="{44C07F3B-1009-4489-9F23-268FAF922A3F}" srcOrd="0" destOrd="0" presId="urn:microsoft.com/office/officeart/2005/8/layout/process1"/>
    <dgm:cxn modelId="{89C7480E-7DCC-4E78-88EB-20715160CD80}" srcId="{395C3C98-AD6D-42C8-95B6-0C3F24D0FC06}" destId="{463034DD-7855-47CA-B2F6-95068D5CACE7}" srcOrd="2" destOrd="0" parTransId="{DA2ABCAE-29BC-44D8-AAD8-88FF10E5EB41}" sibTransId="{1B22551C-25CC-4C2A-8DDB-405C75628687}"/>
    <dgm:cxn modelId="{8ED9FF31-D433-4663-A4AB-5F2A2D2620B2}" srcId="{395C3C98-AD6D-42C8-95B6-0C3F24D0FC06}" destId="{B25D1A6C-83E5-45A7-9731-00F467ECC031}" srcOrd="0" destOrd="0" parTransId="{E0766311-8B1D-41C7-A30E-B23294ADFF21}" sibTransId="{304B3548-A080-4D9B-B75E-BE716800B684}"/>
    <dgm:cxn modelId="{96343432-3B8D-4365-B128-2261273A763B}" type="presOf" srcId="{B25D1A6C-83E5-45A7-9731-00F467ECC031}" destId="{59B3D78B-6691-47F9-B771-34ECEC76AD05}" srcOrd="0" destOrd="0" presId="urn:microsoft.com/office/officeart/2005/8/layout/process1"/>
    <dgm:cxn modelId="{A44DB635-5B3F-472B-BE95-E04651055FE6}" type="presOf" srcId="{1B22551C-25CC-4C2A-8DDB-405C75628687}" destId="{07985724-D42F-4A47-8B6D-98AFEC94B0B3}" srcOrd="0" destOrd="0" presId="urn:microsoft.com/office/officeart/2005/8/layout/process1"/>
    <dgm:cxn modelId="{049B975B-6632-4BC9-A572-11B38114A597}" type="presOf" srcId="{BB995BDA-8A56-43A8-914D-9A230AB4791B}" destId="{DB2DF7F7-E3E0-4B16-BF02-2AF7264AC0E6}" srcOrd="0" destOrd="0" presId="urn:microsoft.com/office/officeart/2005/8/layout/process1"/>
    <dgm:cxn modelId="{08CF8B74-EB39-4503-94FF-47C2CEFB1845}" type="presOf" srcId="{395C3C98-AD6D-42C8-95B6-0C3F24D0FC06}" destId="{8F1F4B20-7A06-456F-9A00-B88331FA6E91}" srcOrd="0" destOrd="0" presId="urn:microsoft.com/office/officeart/2005/8/layout/process1"/>
    <dgm:cxn modelId="{CAE7B654-CDF1-4596-BAFE-38C200DB8C84}" type="presOf" srcId="{463034DD-7855-47CA-B2F6-95068D5CACE7}" destId="{E1AD5555-C766-477D-A0BB-FA21C752047B}" srcOrd="0" destOrd="0" presId="urn:microsoft.com/office/officeart/2005/8/layout/process1"/>
    <dgm:cxn modelId="{D9204959-B35F-48EA-80D8-496581486154}" type="presOf" srcId="{1B22551C-25CC-4C2A-8DDB-405C75628687}" destId="{CF5D6954-BDA3-43C3-B292-9A1909D538B8}" srcOrd="1" destOrd="0" presId="urn:microsoft.com/office/officeart/2005/8/layout/process1"/>
    <dgm:cxn modelId="{4FC39D80-0862-4F21-88E6-80FF2BA04E6C}" type="presOf" srcId="{5224859C-CADF-4092-BBA3-AD63FBC8A002}" destId="{50DE712E-EF11-4CF0-BF03-A5BACB4A9995}" srcOrd="0" destOrd="0" presId="urn:microsoft.com/office/officeart/2005/8/layout/process1"/>
    <dgm:cxn modelId="{7A94AF9C-3C9C-4B8D-A84F-2838C64F4D2F}" type="presOf" srcId="{EC9A2183-D0BC-49BC-B82A-4E63B256148E}" destId="{FAE31C86-B53F-4E1F-B50C-78E2F5143975}" srcOrd="0" destOrd="0" presId="urn:microsoft.com/office/officeart/2005/8/layout/process1"/>
    <dgm:cxn modelId="{EBD0BAA0-3CE9-40CB-9FF8-6CB7150EEE4F}" srcId="{395C3C98-AD6D-42C8-95B6-0C3F24D0FC06}" destId="{EC9A2183-D0BC-49BC-B82A-4E63B256148E}" srcOrd="1" destOrd="0" parTransId="{47D9AB92-9D3C-44D8-A184-52EA3422E903}" sibTransId="{E23EA081-5773-492B-850F-128673185774}"/>
    <dgm:cxn modelId="{AB07A6AB-73B6-42B1-9480-C0AAFA155C03}" type="presOf" srcId="{E23EA081-5773-492B-850F-128673185774}" destId="{F97C445D-AA88-4408-90C6-4CDC603EC98E}" srcOrd="1" destOrd="0" presId="urn:microsoft.com/office/officeart/2005/8/layout/process1"/>
    <dgm:cxn modelId="{99DEFBB1-FB73-4047-B567-9773554FCBC3}" srcId="{395C3C98-AD6D-42C8-95B6-0C3F24D0FC06}" destId="{89A09BA2-EFC2-4A98-879C-8DE5095031B6}" srcOrd="3" destOrd="0" parTransId="{0918D505-CEE7-40A9-B3F6-E659C7AB4D0D}" sibTransId="{BB995BDA-8A56-43A8-914D-9A230AB4791B}"/>
    <dgm:cxn modelId="{E264D1D8-C9E9-42A5-B5BD-73A544D6520B}" type="presOf" srcId="{BB995BDA-8A56-43A8-914D-9A230AB4791B}" destId="{E233F02D-38F0-4615-8121-2031E6408590}" srcOrd="1" destOrd="0" presId="urn:microsoft.com/office/officeart/2005/8/layout/process1"/>
    <dgm:cxn modelId="{1B2417E0-921E-4ECE-B98D-6218F8525907}" type="presOf" srcId="{E23EA081-5773-492B-850F-128673185774}" destId="{9D20A607-9F34-4DE3-A09F-79F9CFE51872}" srcOrd="0" destOrd="0" presId="urn:microsoft.com/office/officeart/2005/8/layout/process1"/>
    <dgm:cxn modelId="{FC5E34E1-5876-4123-9B0E-B71C6F54013A}" srcId="{395C3C98-AD6D-42C8-95B6-0C3F24D0FC06}" destId="{5224859C-CADF-4092-BBA3-AD63FBC8A002}" srcOrd="4" destOrd="0" parTransId="{611A7D4D-EE0C-449C-B3A6-5758196992DB}" sibTransId="{1F991212-B813-4421-BCC9-3344C8EF9B00}"/>
    <dgm:cxn modelId="{9EF3FEFA-3E26-443F-A597-D57F62D30400}" type="presOf" srcId="{304B3548-A080-4D9B-B75E-BE716800B684}" destId="{CA2193E4-CFDB-4345-A262-3E8D3A6D3570}" srcOrd="1" destOrd="0" presId="urn:microsoft.com/office/officeart/2005/8/layout/process1"/>
    <dgm:cxn modelId="{97D2F4FD-1384-44F3-9CFE-52D91F252992}" type="presOf" srcId="{304B3548-A080-4D9B-B75E-BE716800B684}" destId="{84114573-FA0B-49B4-9051-EFB62EEC02BF}" srcOrd="0" destOrd="0" presId="urn:microsoft.com/office/officeart/2005/8/layout/process1"/>
    <dgm:cxn modelId="{072543C1-1BA6-477C-B8C2-ADCA1CAC87DF}" type="presParOf" srcId="{8F1F4B20-7A06-456F-9A00-B88331FA6E91}" destId="{59B3D78B-6691-47F9-B771-34ECEC76AD05}" srcOrd="0" destOrd="0" presId="urn:microsoft.com/office/officeart/2005/8/layout/process1"/>
    <dgm:cxn modelId="{D67AE0F7-C9F6-4BAC-8D10-6F24E2D79CEA}" type="presParOf" srcId="{8F1F4B20-7A06-456F-9A00-B88331FA6E91}" destId="{84114573-FA0B-49B4-9051-EFB62EEC02BF}" srcOrd="1" destOrd="0" presId="urn:microsoft.com/office/officeart/2005/8/layout/process1"/>
    <dgm:cxn modelId="{56FA77FD-E3AC-4A88-99F9-EEB58FEC8E32}" type="presParOf" srcId="{84114573-FA0B-49B4-9051-EFB62EEC02BF}" destId="{CA2193E4-CFDB-4345-A262-3E8D3A6D3570}" srcOrd="0" destOrd="0" presId="urn:microsoft.com/office/officeart/2005/8/layout/process1"/>
    <dgm:cxn modelId="{5588D8E8-5515-41AE-8140-D4D84870AC39}" type="presParOf" srcId="{8F1F4B20-7A06-456F-9A00-B88331FA6E91}" destId="{FAE31C86-B53F-4E1F-B50C-78E2F5143975}" srcOrd="2" destOrd="0" presId="urn:microsoft.com/office/officeart/2005/8/layout/process1"/>
    <dgm:cxn modelId="{BF6692EA-838E-4BFE-8269-56941057E434}" type="presParOf" srcId="{8F1F4B20-7A06-456F-9A00-B88331FA6E91}" destId="{9D20A607-9F34-4DE3-A09F-79F9CFE51872}" srcOrd="3" destOrd="0" presId="urn:microsoft.com/office/officeart/2005/8/layout/process1"/>
    <dgm:cxn modelId="{A02368F4-9B4E-435A-865E-9A1E3FB30024}" type="presParOf" srcId="{9D20A607-9F34-4DE3-A09F-79F9CFE51872}" destId="{F97C445D-AA88-4408-90C6-4CDC603EC98E}" srcOrd="0" destOrd="0" presId="urn:microsoft.com/office/officeart/2005/8/layout/process1"/>
    <dgm:cxn modelId="{067548BF-83DD-4A5B-952B-4BD120561110}" type="presParOf" srcId="{8F1F4B20-7A06-456F-9A00-B88331FA6E91}" destId="{E1AD5555-C766-477D-A0BB-FA21C752047B}" srcOrd="4" destOrd="0" presId="urn:microsoft.com/office/officeart/2005/8/layout/process1"/>
    <dgm:cxn modelId="{25B06B24-6147-4B1B-8ECA-4198C98229D0}" type="presParOf" srcId="{8F1F4B20-7A06-456F-9A00-B88331FA6E91}" destId="{07985724-D42F-4A47-8B6D-98AFEC94B0B3}" srcOrd="5" destOrd="0" presId="urn:microsoft.com/office/officeart/2005/8/layout/process1"/>
    <dgm:cxn modelId="{EB753227-3706-43EB-8F65-16B1AC7DD39F}" type="presParOf" srcId="{07985724-D42F-4A47-8B6D-98AFEC94B0B3}" destId="{CF5D6954-BDA3-43C3-B292-9A1909D538B8}" srcOrd="0" destOrd="0" presId="urn:microsoft.com/office/officeart/2005/8/layout/process1"/>
    <dgm:cxn modelId="{AD3A587C-2F4D-4FFE-A053-CDE9CBBD4283}" type="presParOf" srcId="{8F1F4B20-7A06-456F-9A00-B88331FA6E91}" destId="{44C07F3B-1009-4489-9F23-268FAF922A3F}" srcOrd="6" destOrd="0" presId="urn:microsoft.com/office/officeart/2005/8/layout/process1"/>
    <dgm:cxn modelId="{D55AD067-2AE8-44F3-8A05-822C7095AA28}" type="presParOf" srcId="{8F1F4B20-7A06-456F-9A00-B88331FA6E91}" destId="{DB2DF7F7-E3E0-4B16-BF02-2AF7264AC0E6}" srcOrd="7" destOrd="0" presId="urn:microsoft.com/office/officeart/2005/8/layout/process1"/>
    <dgm:cxn modelId="{CB04672B-7691-4384-A65E-6596B3725DA6}" type="presParOf" srcId="{DB2DF7F7-E3E0-4B16-BF02-2AF7264AC0E6}" destId="{E233F02D-38F0-4615-8121-2031E6408590}" srcOrd="0" destOrd="0" presId="urn:microsoft.com/office/officeart/2005/8/layout/process1"/>
    <dgm:cxn modelId="{5BE7C2D8-466B-44F9-AE9A-5A8B3F08326C}" type="presParOf" srcId="{8F1F4B20-7A06-456F-9A00-B88331FA6E91}" destId="{50DE712E-EF11-4CF0-BF03-A5BACB4A9995}"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5C3C98-AD6D-42C8-95B6-0C3F24D0FC06}" type="doc">
      <dgm:prSet loTypeId="urn:microsoft.com/office/officeart/2005/8/layout/process1" loCatId="process" qsTypeId="urn:microsoft.com/office/officeart/2005/8/quickstyle/simple1" qsCatId="simple" csTypeId="urn:microsoft.com/office/officeart/2005/8/colors/accent1_2" csCatId="accent1" phldr="1"/>
      <dgm:spPr/>
    </dgm:pt>
    <dgm:pt modelId="{B25D1A6C-83E5-45A7-9731-00F467ECC031}">
      <dgm:prSet phldrT="[Text]"/>
      <dgm:spPr/>
      <dgm:t>
        <a:bodyPr/>
        <a:lstStyle/>
        <a:p>
          <a:r>
            <a:rPr lang="sv-SE"/>
            <a:t>Odla </a:t>
          </a:r>
        </a:p>
      </dgm:t>
    </dgm:pt>
    <dgm:pt modelId="{E0766311-8B1D-41C7-A30E-B23294ADFF21}" type="parTrans" cxnId="{8ED9FF31-D433-4663-A4AB-5F2A2D2620B2}">
      <dgm:prSet/>
      <dgm:spPr/>
      <dgm:t>
        <a:bodyPr/>
        <a:lstStyle/>
        <a:p>
          <a:endParaRPr lang="sv-SE"/>
        </a:p>
      </dgm:t>
    </dgm:pt>
    <dgm:pt modelId="{304B3548-A080-4D9B-B75E-BE716800B684}" type="sibTrans" cxnId="{8ED9FF31-D433-4663-A4AB-5F2A2D2620B2}">
      <dgm:prSet/>
      <dgm:spPr/>
      <dgm:t>
        <a:bodyPr/>
        <a:lstStyle/>
        <a:p>
          <a:endParaRPr lang="sv-SE"/>
        </a:p>
      </dgm:t>
    </dgm:pt>
    <dgm:pt modelId="{EC9A2183-D0BC-49BC-B82A-4E63B256148E}">
      <dgm:prSet phldrT="[Text]"/>
      <dgm:spPr/>
      <dgm:t>
        <a:bodyPr/>
        <a:lstStyle/>
        <a:p>
          <a:r>
            <a:rPr lang="sv-SE"/>
            <a:t>Skörda</a:t>
          </a:r>
        </a:p>
      </dgm:t>
    </dgm:pt>
    <dgm:pt modelId="{47D9AB92-9D3C-44D8-A184-52EA3422E903}" type="parTrans" cxnId="{EBD0BAA0-3CE9-40CB-9FF8-6CB7150EEE4F}">
      <dgm:prSet/>
      <dgm:spPr/>
      <dgm:t>
        <a:bodyPr/>
        <a:lstStyle/>
        <a:p>
          <a:endParaRPr lang="sv-SE"/>
        </a:p>
      </dgm:t>
    </dgm:pt>
    <dgm:pt modelId="{E23EA081-5773-492B-850F-128673185774}" type="sibTrans" cxnId="{EBD0BAA0-3CE9-40CB-9FF8-6CB7150EEE4F}">
      <dgm:prSet/>
      <dgm:spPr/>
      <dgm:t>
        <a:bodyPr/>
        <a:lstStyle/>
        <a:p>
          <a:endParaRPr lang="sv-SE"/>
        </a:p>
      </dgm:t>
    </dgm:pt>
    <dgm:pt modelId="{463034DD-7855-47CA-B2F6-95068D5CACE7}">
      <dgm:prSet phldrT="[Text]"/>
      <dgm:spPr/>
      <dgm:t>
        <a:bodyPr/>
        <a:lstStyle/>
        <a:p>
          <a:r>
            <a:rPr lang="sv-SE"/>
            <a:t>Mala</a:t>
          </a:r>
        </a:p>
      </dgm:t>
    </dgm:pt>
    <dgm:pt modelId="{DA2ABCAE-29BC-44D8-AAD8-88FF10E5EB41}" type="parTrans" cxnId="{89C7480E-7DCC-4E78-88EB-20715160CD80}">
      <dgm:prSet/>
      <dgm:spPr/>
      <dgm:t>
        <a:bodyPr/>
        <a:lstStyle/>
        <a:p>
          <a:endParaRPr lang="sv-SE"/>
        </a:p>
      </dgm:t>
    </dgm:pt>
    <dgm:pt modelId="{1B22551C-25CC-4C2A-8DDB-405C75628687}" type="sibTrans" cxnId="{89C7480E-7DCC-4E78-88EB-20715160CD80}">
      <dgm:prSet/>
      <dgm:spPr/>
      <dgm:t>
        <a:bodyPr/>
        <a:lstStyle/>
        <a:p>
          <a:endParaRPr lang="sv-SE"/>
        </a:p>
      </dgm:t>
    </dgm:pt>
    <dgm:pt modelId="{89A09BA2-EFC2-4A98-879C-8DE5095031B6}">
      <dgm:prSet/>
      <dgm:spPr/>
      <dgm:t>
        <a:bodyPr/>
        <a:lstStyle/>
        <a:p>
          <a:r>
            <a:rPr lang="sv-SE"/>
            <a:t>Blanda</a:t>
          </a:r>
        </a:p>
      </dgm:t>
    </dgm:pt>
    <dgm:pt modelId="{0918D505-CEE7-40A9-B3F6-E659C7AB4D0D}" type="parTrans" cxnId="{99DEFBB1-FB73-4047-B567-9773554FCBC3}">
      <dgm:prSet/>
      <dgm:spPr/>
      <dgm:t>
        <a:bodyPr/>
        <a:lstStyle/>
        <a:p>
          <a:endParaRPr lang="sv-SE"/>
        </a:p>
      </dgm:t>
    </dgm:pt>
    <dgm:pt modelId="{BB995BDA-8A56-43A8-914D-9A230AB4791B}" type="sibTrans" cxnId="{99DEFBB1-FB73-4047-B567-9773554FCBC3}">
      <dgm:prSet/>
      <dgm:spPr/>
      <dgm:t>
        <a:bodyPr/>
        <a:lstStyle/>
        <a:p>
          <a:endParaRPr lang="sv-SE"/>
        </a:p>
      </dgm:t>
    </dgm:pt>
    <dgm:pt modelId="{5224859C-CADF-4092-BBA3-AD63FBC8A002}">
      <dgm:prSet/>
      <dgm:spPr/>
      <dgm:t>
        <a:bodyPr/>
        <a:lstStyle/>
        <a:p>
          <a:r>
            <a:rPr lang="sv-SE"/>
            <a:t>Jäsa</a:t>
          </a:r>
        </a:p>
      </dgm:t>
    </dgm:pt>
    <dgm:pt modelId="{611A7D4D-EE0C-449C-B3A6-5758196992DB}" type="parTrans" cxnId="{FC5E34E1-5876-4123-9B0E-B71C6F54013A}">
      <dgm:prSet/>
      <dgm:spPr/>
      <dgm:t>
        <a:bodyPr/>
        <a:lstStyle/>
        <a:p>
          <a:endParaRPr lang="sv-SE"/>
        </a:p>
      </dgm:t>
    </dgm:pt>
    <dgm:pt modelId="{1F991212-B813-4421-BCC9-3344C8EF9B00}" type="sibTrans" cxnId="{FC5E34E1-5876-4123-9B0E-B71C6F54013A}">
      <dgm:prSet/>
      <dgm:spPr/>
      <dgm:t>
        <a:bodyPr/>
        <a:lstStyle/>
        <a:p>
          <a:endParaRPr lang="sv-SE"/>
        </a:p>
      </dgm:t>
    </dgm:pt>
    <dgm:pt modelId="{4A70E0CD-63A3-4D70-927F-667ABABD403A}">
      <dgm:prSet/>
      <dgm:spPr/>
      <dgm:t>
        <a:bodyPr/>
        <a:lstStyle/>
        <a:p>
          <a:r>
            <a:rPr lang="sv-SE"/>
            <a:t>Forma</a:t>
          </a:r>
        </a:p>
      </dgm:t>
    </dgm:pt>
    <dgm:pt modelId="{8D1D7C7D-EDA5-4D6C-87F9-28537BFEC40C}" type="parTrans" cxnId="{B57FA1BC-1493-433E-9A78-1282AC100297}">
      <dgm:prSet/>
      <dgm:spPr/>
      <dgm:t>
        <a:bodyPr/>
        <a:lstStyle/>
        <a:p>
          <a:endParaRPr lang="sv-SE"/>
        </a:p>
      </dgm:t>
    </dgm:pt>
    <dgm:pt modelId="{0D1365FE-D992-4D68-937E-E2BFA4C7C251}" type="sibTrans" cxnId="{B57FA1BC-1493-433E-9A78-1282AC100297}">
      <dgm:prSet/>
      <dgm:spPr/>
      <dgm:t>
        <a:bodyPr/>
        <a:lstStyle/>
        <a:p>
          <a:endParaRPr lang="sv-SE"/>
        </a:p>
      </dgm:t>
    </dgm:pt>
    <dgm:pt modelId="{7CD7BC6E-75C0-4F22-BE49-232A536C2DB9}">
      <dgm:prSet/>
      <dgm:spPr/>
      <dgm:t>
        <a:bodyPr/>
        <a:lstStyle/>
        <a:p>
          <a:r>
            <a:rPr lang="sv-SE"/>
            <a:t>Grädda</a:t>
          </a:r>
        </a:p>
      </dgm:t>
    </dgm:pt>
    <dgm:pt modelId="{D453720F-B003-42E2-B3F8-E5457CB84B6E}" type="parTrans" cxnId="{D7CFD1E4-F581-4739-9DC7-706589C21EFA}">
      <dgm:prSet/>
      <dgm:spPr/>
      <dgm:t>
        <a:bodyPr/>
        <a:lstStyle/>
        <a:p>
          <a:endParaRPr lang="sv-SE"/>
        </a:p>
      </dgm:t>
    </dgm:pt>
    <dgm:pt modelId="{40D61742-5528-4E3B-8533-A67B51CB2A47}" type="sibTrans" cxnId="{D7CFD1E4-F581-4739-9DC7-706589C21EFA}">
      <dgm:prSet/>
      <dgm:spPr/>
      <dgm:t>
        <a:bodyPr/>
        <a:lstStyle/>
        <a:p>
          <a:endParaRPr lang="sv-SE"/>
        </a:p>
      </dgm:t>
    </dgm:pt>
    <dgm:pt modelId="{8F1F4B20-7A06-456F-9A00-B88331FA6E91}" type="pres">
      <dgm:prSet presAssocID="{395C3C98-AD6D-42C8-95B6-0C3F24D0FC06}" presName="Name0" presStyleCnt="0">
        <dgm:presLayoutVars>
          <dgm:dir/>
          <dgm:resizeHandles val="exact"/>
        </dgm:presLayoutVars>
      </dgm:prSet>
      <dgm:spPr/>
    </dgm:pt>
    <dgm:pt modelId="{59B3D78B-6691-47F9-B771-34ECEC76AD05}" type="pres">
      <dgm:prSet presAssocID="{B25D1A6C-83E5-45A7-9731-00F467ECC031}" presName="node" presStyleLbl="node1" presStyleIdx="0" presStyleCnt="7">
        <dgm:presLayoutVars>
          <dgm:bulletEnabled val="1"/>
        </dgm:presLayoutVars>
      </dgm:prSet>
      <dgm:spPr/>
    </dgm:pt>
    <dgm:pt modelId="{84114573-FA0B-49B4-9051-EFB62EEC02BF}" type="pres">
      <dgm:prSet presAssocID="{304B3548-A080-4D9B-B75E-BE716800B684}" presName="sibTrans" presStyleLbl="sibTrans2D1" presStyleIdx="0" presStyleCnt="6"/>
      <dgm:spPr/>
    </dgm:pt>
    <dgm:pt modelId="{CA2193E4-CFDB-4345-A262-3E8D3A6D3570}" type="pres">
      <dgm:prSet presAssocID="{304B3548-A080-4D9B-B75E-BE716800B684}" presName="connectorText" presStyleLbl="sibTrans2D1" presStyleIdx="0" presStyleCnt="6"/>
      <dgm:spPr/>
    </dgm:pt>
    <dgm:pt modelId="{FAE31C86-B53F-4E1F-B50C-78E2F5143975}" type="pres">
      <dgm:prSet presAssocID="{EC9A2183-D0BC-49BC-B82A-4E63B256148E}" presName="node" presStyleLbl="node1" presStyleIdx="1" presStyleCnt="7">
        <dgm:presLayoutVars>
          <dgm:bulletEnabled val="1"/>
        </dgm:presLayoutVars>
      </dgm:prSet>
      <dgm:spPr/>
    </dgm:pt>
    <dgm:pt modelId="{9D20A607-9F34-4DE3-A09F-79F9CFE51872}" type="pres">
      <dgm:prSet presAssocID="{E23EA081-5773-492B-850F-128673185774}" presName="sibTrans" presStyleLbl="sibTrans2D1" presStyleIdx="1" presStyleCnt="6"/>
      <dgm:spPr/>
    </dgm:pt>
    <dgm:pt modelId="{F97C445D-AA88-4408-90C6-4CDC603EC98E}" type="pres">
      <dgm:prSet presAssocID="{E23EA081-5773-492B-850F-128673185774}" presName="connectorText" presStyleLbl="sibTrans2D1" presStyleIdx="1" presStyleCnt="6"/>
      <dgm:spPr/>
    </dgm:pt>
    <dgm:pt modelId="{E1AD5555-C766-477D-A0BB-FA21C752047B}" type="pres">
      <dgm:prSet presAssocID="{463034DD-7855-47CA-B2F6-95068D5CACE7}" presName="node" presStyleLbl="node1" presStyleIdx="2" presStyleCnt="7">
        <dgm:presLayoutVars>
          <dgm:bulletEnabled val="1"/>
        </dgm:presLayoutVars>
      </dgm:prSet>
      <dgm:spPr/>
    </dgm:pt>
    <dgm:pt modelId="{07985724-D42F-4A47-8B6D-98AFEC94B0B3}" type="pres">
      <dgm:prSet presAssocID="{1B22551C-25CC-4C2A-8DDB-405C75628687}" presName="sibTrans" presStyleLbl="sibTrans2D1" presStyleIdx="2" presStyleCnt="6"/>
      <dgm:spPr/>
    </dgm:pt>
    <dgm:pt modelId="{CF5D6954-BDA3-43C3-B292-9A1909D538B8}" type="pres">
      <dgm:prSet presAssocID="{1B22551C-25CC-4C2A-8DDB-405C75628687}" presName="connectorText" presStyleLbl="sibTrans2D1" presStyleIdx="2" presStyleCnt="6"/>
      <dgm:spPr/>
    </dgm:pt>
    <dgm:pt modelId="{44C07F3B-1009-4489-9F23-268FAF922A3F}" type="pres">
      <dgm:prSet presAssocID="{89A09BA2-EFC2-4A98-879C-8DE5095031B6}" presName="node" presStyleLbl="node1" presStyleIdx="3" presStyleCnt="7">
        <dgm:presLayoutVars>
          <dgm:bulletEnabled val="1"/>
        </dgm:presLayoutVars>
      </dgm:prSet>
      <dgm:spPr/>
    </dgm:pt>
    <dgm:pt modelId="{DB2DF7F7-E3E0-4B16-BF02-2AF7264AC0E6}" type="pres">
      <dgm:prSet presAssocID="{BB995BDA-8A56-43A8-914D-9A230AB4791B}" presName="sibTrans" presStyleLbl="sibTrans2D1" presStyleIdx="3" presStyleCnt="6"/>
      <dgm:spPr/>
    </dgm:pt>
    <dgm:pt modelId="{E233F02D-38F0-4615-8121-2031E6408590}" type="pres">
      <dgm:prSet presAssocID="{BB995BDA-8A56-43A8-914D-9A230AB4791B}" presName="connectorText" presStyleLbl="sibTrans2D1" presStyleIdx="3" presStyleCnt="6"/>
      <dgm:spPr/>
    </dgm:pt>
    <dgm:pt modelId="{50DE712E-EF11-4CF0-BF03-A5BACB4A9995}" type="pres">
      <dgm:prSet presAssocID="{5224859C-CADF-4092-BBA3-AD63FBC8A002}" presName="node" presStyleLbl="node1" presStyleIdx="4" presStyleCnt="7">
        <dgm:presLayoutVars>
          <dgm:bulletEnabled val="1"/>
        </dgm:presLayoutVars>
      </dgm:prSet>
      <dgm:spPr/>
    </dgm:pt>
    <dgm:pt modelId="{C3A8AB40-AEEB-49E4-8605-A05C05962590}" type="pres">
      <dgm:prSet presAssocID="{1F991212-B813-4421-BCC9-3344C8EF9B00}" presName="sibTrans" presStyleLbl="sibTrans2D1" presStyleIdx="4" presStyleCnt="6"/>
      <dgm:spPr/>
    </dgm:pt>
    <dgm:pt modelId="{C53CA17B-B60B-4F87-9766-94A5BA0C635E}" type="pres">
      <dgm:prSet presAssocID="{1F991212-B813-4421-BCC9-3344C8EF9B00}" presName="connectorText" presStyleLbl="sibTrans2D1" presStyleIdx="4" presStyleCnt="6"/>
      <dgm:spPr/>
    </dgm:pt>
    <dgm:pt modelId="{E992538F-797C-484B-A0A1-49D56DE0AB44}" type="pres">
      <dgm:prSet presAssocID="{4A70E0CD-63A3-4D70-927F-667ABABD403A}" presName="node" presStyleLbl="node1" presStyleIdx="5" presStyleCnt="7">
        <dgm:presLayoutVars>
          <dgm:bulletEnabled val="1"/>
        </dgm:presLayoutVars>
      </dgm:prSet>
      <dgm:spPr/>
    </dgm:pt>
    <dgm:pt modelId="{AB00C1D2-94BD-4FEB-9765-231ABE17348B}" type="pres">
      <dgm:prSet presAssocID="{0D1365FE-D992-4D68-937E-E2BFA4C7C251}" presName="sibTrans" presStyleLbl="sibTrans2D1" presStyleIdx="5" presStyleCnt="6"/>
      <dgm:spPr/>
    </dgm:pt>
    <dgm:pt modelId="{B960BE94-C755-4A2B-B3DE-5E628B845E68}" type="pres">
      <dgm:prSet presAssocID="{0D1365FE-D992-4D68-937E-E2BFA4C7C251}" presName="connectorText" presStyleLbl="sibTrans2D1" presStyleIdx="5" presStyleCnt="6"/>
      <dgm:spPr/>
    </dgm:pt>
    <dgm:pt modelId="{99382D89-83F1-49E6-8DB5-FD1BC06B6912}" type="pres">
      <dgm:prSet presAssocID="{7CD7BC6E-75C0-4F22-BE49-232A536C2DB9}" presName="node" presStyleLbl="node1" presStyleIdx="6" presStyleCnt="7">
        <dgm:presLayoutVars>
          <dgm:bulletEnabled val="1"/>
        </dgm:presLayoutVars>
      </dgm:prSet>
      <dgm:spPr/>
    </dgm:pt>
  </dgm:ptLst>
  <dgm:cxnLst>
    <dgm:cxn modelId="{F59DF509-B775-4D2E-A50B-383BA623DAEC}" type="presOf" srcId="{89A09BA2-EFC2-4A98-879C-8DE5095031B6}" destId="{44C07F3B-1009-4489-9F23-268FAF922A3F}" srcOrd="0" destOrd="0" presId="urn:microsoft.com/office/officeart/2005/8/layout/process1"/>
    <dgm:cxn modelId="{89C7480E-7DCC-4E78-88EB-20715160CD80}" srcId="{395C3C98-AD6D-42C8-95B6-0C3F24D0FC06}" destId="{463034DD-7855-47CA-B2F6-95068D5CACE7}" srcOrd="2" destOrd="0" parTransId="{DA2ABCAE-29BC-44D8-AAD8-88FF10E5EB41}" sibTransId="{1B22551C-25CC-4C2A-8DDB-405C75628687}"/>
    <dgm:cxn modelId="{02A12A1F-D605-41DB-A440-35051A59590A}" type="presOf" srcId="{7CD7BC6E-75C0-4F22-BE49-232A536C2DB9}" destId="{99382D89-83F1-49E6-8DB5-FD1BC06B6912}" srcOrd="0" destOrd="0" presId="urn:microsoft.com/office/officeart/2005/8/layout/process1"/>
    <dgm:cxn modelId="{207C1C23-76D6-473A-A030-7CC4E01FFB7C}" type="presOf" srcId="{1F991212-B813-4421-BCC9-3344C8EF9B00}" destId="{C53CA17B-B60B-4F87-9766-94A5BA0C635E}" srcOrd="1" destOrd="0" presId="urn:microsoft.com/office/officeart/2005/8/layout/process1"/>
    <dgm:cxn modelId="{7F585423-543C-4002-BEFF-FE67B3276099}" type="presOf" srcId="{4A70E0CD-63A3-4D70-927F-667ABABD403A}" destId="{E992538F-797C-484B-A0A1-49D56DE0AB44}" srcOrd="0" destOrd="0" presId="urn:microsoft.com/office/officeart/2005/8/layout/process1"/>
    <dgm:cxn modelId="{8ED9FF31-D433-4663-A4AB-5F2A2D2620B2}" srcId="{395C3C98-AD6D-42C8-95B6-0C3F24D0FC06}" destId="{B25D1A6C-83E5-45A7-9731-00F467ECC031}" srcOrd="0" destOrd="0" parTransId="{E0766311-8B1D-41C7-A30E-B23294ADFF21}" sibTransId="{304B3548-A080-4D9B-B75E-BE716800B684}"/>
    <dgm:cxn modelId="{96343432-3B8D-4365-B128-2261273A763B}" type="presOf" srcId="{B25D1A6C-83E5-45A7-9731-00F467ECC031}" destId="{59B3D78B-6691-47F9-B771-34ECEC76AD05}" srcOrd="0" destOrd="0" presId="urn:microsoft.com/office/officeart/2005/8/layout/process1"/>
    <dgm:cxn modelId="{A44DB635-5B3F-472B-BE95-E04651055FE6}" type="presOf" srcId="{1B22551C-25CC-4C2A-8DDB-405C75628687}" destId="{07985724-D42F-4A47-8B6D-98AFEC94B0B3}" srcOrd="0" destOrd="0" presId="urn:microsoft.com/office/officeart/2005/8/layout/process1"/>
    <dgm:cxn modelId="{049B975B-6632-4BC9-A572-11B38114A597}" type="presOf" srcId="{BB995BDA-8A56-43A8-914D-9A230AB4791B}" destId="{DB2DF7F7-E3E0-4B16-BF02-2AF7264AC0E6}" srcOrd="0" destOrd="0" presId="urn:microsoft.com/office/officeart/2005/8/layout/process1"/>
    <dgm:cxn modelId="{F364F26B-764C-4E52-953F-8059BCD079E1}" type="presOf" srcId="{0D1365FE-D992-4D68-937E-E2BFA4C7C251}" destId="{B960BE94-C755-4A2B-B3DE-5E628B845E68}" srcOrd="1" destOrd="0" presId="urn:microsoft.com/office/officeart/2005/8/layout/process1"/>
    <dgm:cxn modelId="{B4061972-2007-41BD-80F4-E82FFE1CCA5A}" type="presOf" srcId="{0D1365FE-D992-4D68-937E-E2BFA4C7C251}" destId="{AB00C1D2-94BD-4FEB-9765-231ABE17348B}" srcOrd="0" destOrd="0" presId="urn:microsoft.com/office/officeart/2005/8/layout/process1"/>
    <dgm:cxn modelId="{08CF8B74-EB39-4503-94FF-47C2CEFB1845}" type="presOf" srcId="{395C3C98-AD6D-42C8-95B6-0C3F24D0FC06}" destId="{8F1F4B20-7A06-456F-9A00-B88331FA6E91}" srcOrd="0" destOrd="0" presId="urn:microsoft.com/office/officeart/2005/8/layout/process1"/>
    <dgm:cxn modelId="{CAE7B654-CDF1-4596-BAFE-38C200DB8C84}" type="presOf" srcId="{463034DD-7855-47CA-B2F6-95068D5CACE7}" destId="{E1AD5555-C766-477D-A0BB-FA21C752047B}" srcOrd="0" destOrd="0" presId="urn:microsoft.com/office/officeart/2005/8/layout/process1"/>
    <dgm:cxn modelId="{D9204959-B35F-48EA-80D8-496581486154}" type="presOf" srcId="{1B22551C-25CC-4C2A-8DDB-405C75628687}" destId="{CF5D6954-BDA3-43C3-B292-9A1909D538B8}" srcOrd="1" destOrd="0" presId="urn:microsoft.com/office/officeart/2005/8/layout/process1"/>
    <dgm:cxn modelId="{4FC39D80-0862-4F21-88E6-80FF2BA04E6C}" type="presOf" srcId="{5224859C-CADF-4092-BBA3-AD63FBC8A002}" destId="{50DE712E-EF11-4CF0-BF03-A5BACB4A9995}" srcOrd="0" destOrd="0" presId="urn:microsoft.com/office/officeart/2005/8/layout/process1"/>
    <dgm:cxn modelId="{6787608D-0EF4-484F-90E2-3E40359718DA}" type="presOf" srcId="{1F991212-B813-4421-BCC9-3344C8EF9B00}" destId="{C3A8AB40-AEEB-49E4-8605-A05C05962590}" srcOrd="0" destOrd="0" presId="urn:microsoft.com/office/officeart/2005/8/layout/process1"/>
    <dgm:cxn modelId="{7A94AF9C-3C9C-4B8D-A84F-2838C64F4D2F}" type="presOf" srcId="{EC9A2183-D0BC-49BC-B82A-4E63B256148E}" destId="{FAE31C86-B53F-4E1F-B50C-78E2F5143975}" srcOrd="0" destOrd="0" presId="urn:microsoft.com/office/officeart/2005/8/layout/process1"/>
    <dgm:cxn modelId="{EBD0BAA0-3CE9-40CB-9FF8-6CB7150EEE4F}" srcId="{395C3C98-AD6D-42C8-95B6-0C3F24D0FC06}" destId="{EC9A2183-D0BC-49BC-B82A-4E63B256148E}" srcOrd="1" destOrd="0" parTransId="{47D9AB92-9D3C-44D8-A184-52EA3422E903}" sibTransId="{E23EA081-5773-492B-850F-128673185774}"/>
    <dgm:cxn modelId="{AB07A6AB-73B6-42B1-9480-C0AAFA155C03}" type="presOf" srcId="{E23EA081-5773-492B-850F-128673185774}" destId="{F97C445D-AA88-4408-90C6-4CDC603EC98E}" srcOrd="1" destOrd="0" presId="urn:microsoft.com/office/officeart/2005/8/layout/process1"/>
    <dgm:cxn modelId="{99DEFBB1-FB73-4047-B567-9773554FCBC3}" srcId="{395C3C98-AD6D-42C8-95B6-0C3F24D0FC06}" destId="{89A09BA2-EFC2-4A98-879C-8DE5095031B6}" srcOrd="3" destOrd="0" parTransId="{0918D505-CEE7-40A9-B3F6-E659C7AB4D0D}" sibTransId="{BB995BDA-8A56-43A8-914D-9A230AB4791B}"/>
    <dgm:cxn modelId="{B57FA1BC-1493-433E-9A78-1282AC100297}" srcId="{395C3C98-AD6D-42C8-95B6-0C3F24D0FC06}" destId="{4A70E0CD-63A3-4D70-927F-667ABABD403A}" srcOrd="5" destOrd="0" parTransId="{8D1D7C7D-EDA5-4D6C-87F9-28537BFEC40C}" sibTransId="{0D1365FE-D992-4D68-937E-E2BFA4C7C251}"/>
    <dgm:cxn modelId="{E264D1D8-C9E9-42A5-B5BD-73A544D6520B}" type="presOf" srcId="{BB995BDA-8A56-43A8-914D-9A230AB4791B}" destId="{E233F02D-38F0-4615-8121-2031E6408590}" srcOrd="1" destOrd="0" presId="urn:microsoft.com/office/officeart/2005/8/layout/process1"/>
    <dgm:cxn modelId="{1B2417E0-921E-4ECE-B98D-6218F8525907}" type="presOf" srcId="{E23EA081-5773-492B-850F-128673185774}" destId="{9D20A607-9F34-4DE3-A09F-79F9CFE51872}" srcOrd="0" destOrd="0" presId="urn:microsoft.com/office/officeart/2005/8/layout/process1"/>
    <dgm:cxn modelId="{FC5E34E1-5876-4123-9B0E-B71C6F54013A}" srcId="{395C3C98-AD6D-42C8-95B6-0C3F24D0FC06}" destId="{5224859C-CADF-4092-BBA3-AD63FBC8A002}" srcOrd="4" destOrd="0" parTransId="{611A7D4D-EE0C-449C-B3A6-5758196992DB}" sibTransId="{1F991212-B813-4421-BCC9-3344C8EF9B00}"/>
    <dgm:cxn modelId="{D7CFD1E4-F581-4739-9DC7-706589C21EFA}" srcId="{395C3C98-AD6D-42C8-95B6-0C3F24D0FC06}" destId="{7CD7BC6E-75C0-4F22-BE49-232A536C2DB9}" srcOrd="6" destOrd="0" parTransId="{D453720F-B003-42E2-B3F8-E5457CB84B6E}" sibTransId="{40D61742-5528-4E3B-8533-A67B51CB2A47}"/>
    <dgm:cxn modelId="{9EF3FEFA-3E26-443F-A597-D57F62D30400}" type="presOf" srcId="{304B3548-A080-4D9B-B75E-BE716800B684}" destId="{CA2193E4-CFDB-4345-A262-3E8D3A6D3570}" srcOrd="1" destOrd="0" presId="urn:microsoft.com/office/officeart/2005/8/layout/process1"/>
    <dgm:cxn modelId="{97D2F4FD-1384-44F3-9CFE-52D91F252992}" type="presOf" srcId="{304B3548-A080-4D9B-B75E-BE716800B684}" destId="{84114573-FA0B-49B4-9051-EFB62EEC02BF}" srcOrd="0" destOrd="0" presId="urn:microsoft.com/office/officeart/2005/8/layout/process1"/>
    <dgm:cxn modelId="{072543C1-1BA6-477C-B8C2-ADCA1CAC87DF}" type="presParOf" srcId="{8F1F4B20-7A06-456F-9A00-B88331FA6E91}" destId="{59B3D78B-6691-47F9-B771-34ECEC76AD05}" srcOrd="0" destOrd="0" presId="urn:microsoft.com/office/officeart/2005/8/layout/process1"/>
    <dgm:cxn modelId="{D67AE0F7-C9F6-4BAC-8D10-6F24E2D79CEA}" type="presParOf" srcId="{8F1F4B20-7A06-456F-9A00-B88331FA6E91}" destId="{84114573-FA0B-49B4-9051-EFB62EEC02BF}" srcOrd="1" destOrd="0" presId="urn:microsoft.com/office/officeart/2005/8/layout/process1"/>
    <dgm:cxn modelId="{56FA77FD-E3AC-4A88-99F9-EEB58FEC8E32}" type="presParOf" srcId="{84114573-FA0B-49B4-9051-EFB62EEC02BF}" destId="{CA2193E4-CFDB-4345-A262-3E8D3A6D3570}" srcOrd="0" destOrd="0" presId="urn:microsoft.com/office/officeart/2005/8/layout/process1"/>
    <dgm:cxn modelId="{5588D8E8-5515-41AE-8140-D4D84870AC39}" type="presParOf" srcId="{8F1F4B20-7A06-456F-9A00-B88331FA6E91}" destId="{FAE31C86-B53F-4E1F-B50C-78E2F5143975}" srcOrd="2" destOrd="0" presId="urn:microsoft.com/office/officeart/2005/8/layout/process1"/>
    <dgm:cxn modelId="{BF6692EA-838E-4BFE-8269-56941057E434}" type="presParOf" srcId="{8F1F4B20-7A06-456F-9A00-B88331FA6E91}" destId="{9D20A607-9F34-4DE3-A09F-79F9CFE51872}" srcOrd="3" destOrd="0" presId="urn:microsoft.com/office/officeart/2005/8/layout/process1"/>
    <dgm:cxn modelId="{A02368F4-9B4E-435A-865E-9A1E3FB30024}" type="presParOf" srcId="{9D20A607-9F34-4DE3-A09F-79F9CFE51872}" destId="{F97C445D-AA88-4408-90C6-4CDC603EC98E}" srcOrd="0" destOrd="0" presId="urn:microsoft.com/office/officeart/2005/8/layout/process1"/>
    <dgm:cxn modelId="{067548BF-83DD-4A5B-952B-4BD120561110}" type="presParOf" srcId="{8F1F4B20-7A06-456F-9A00-B88331FA6E91}" destId="{E1AD5555-C766-477D-A0BB-FA21C752047B}" srcOrd="4" destOrd="0" presId="urn:microsoft.com/office/officeart/2005/8/layout/process1"/>
    <dgm:cxn modelId="{25B06B24-6147-4B1B-8ECA-4198C98229D0}" type="presParOf" srcId="{8F1F4B20-7A06-456F-9A00-B88331FA6E91}" destId="{07985724-D42F-4A47-8B6D-98AFEC94B0B3}" srcOrd="5" destOrd="0" presId="urn:microsoft.com/office/officeart/2005/8/layout/process1"/>
    <dgm:cxn modelId="{EB753227-3706-43EB-8F65-16B1AC7DD39F}" type="presParOf" srcId="{07985724-D42F-4A47-8B6D-98AFEC94B0B3}" destId="{CF5D6954-BDA3-43C3-B292-9A1909D538B8}" srcOrd="0" destOrd="0" presId="urn:microsoft.com/office/officeart/2005/8/layout/process1"/>
    <dgm:cxn modelId="{AD3A587C-2F4D-4FFE-A053-CDE9CBBD4283}" type="presParOf" srcId="{8F1F4B20-7A06-456F-9A00-B88331FA6E91}" destId="{44C07F3B-1009-4489-9F23-268FAF922A3F}" srcOrd="6" destOrd="0" presId="urn:microsoft.com/office/officeart/2005/8/layout/process1"/>
    <dgm:cxn modelId="{D55AD067-2AE8-44F3-8A05-822C7095AA28}" type="presParOf" srcId="{8F1F4B20-7A06-456F-9A00-B88331FA6E91}" destId="{DB2DF7F7-E3E0-4B16-BF02-2AF7264AC0E6}" srcOrd="7" destOrd="0" presId="urn:microsoft.com/office/officeart/2005/8/layout/process1"/>
    <dgm:cxn modelId="{CB04672B-7691-4384-A65E-6596B3725DA6}" type="presParOf" srcId="{DB2DF7F7-E3E0-4B16-BF02-2AF7264AC0E6}" destId="{E233F02D-38F0-4615-8121-2031E6408590}" srcOrd="0" destOrd="0" presId="urn:microsoft.com/office/officeart/2005/8/layout/process1"/>
    <dgm:cxn modelId="{5BE7C2D8-466B-44F9-AE9A-5A8B3F08326C}" type="presParOf" srcId="{8F1F4B20-7A06-456F-9A00-B88331FA6E91}" destId="{50DE712E-EF11-4CF0-BF03-A5BACB4A9995}" srcOrd="8" destOrd="0" presId="urn:microsoft.com/office/officeart/2005/8/layout/process1"/>
    <dgm:cxn modelId="{803E4A5F-C791-4A01-AC36-06A8BBD7B5F3}" type="presParOf" srcId="{8F1F4B20-7A06-456F-9A00-B88331FA6E91}" destId="{C3A8AB40-AEEB-49E4-8605-A05C05962590}" srcOrd="9" destOrd="0" presId="urn:microsoft.com/office/officeart/2005/8/layout/process1"/>
    <dgm:cxn modelId="{C7338F10-EEAA-4ED7-BE66-1CD58BF31E2C}" type="presParOf" srcId="{C3A8AB40-AEEB-49E4-8605-A05C05962590}" destId="{C53CA17B-B60B-4F87-9766-94A5BA0C635E}" srcOrd="0" destOrd="0" presId="urn:microsoft.com/office/officeart/2005/8/layout/process1"/>
    <dgm:cxn modelId="{38939A5E-B4E3-48B3-BC6C-83FE779D8B7A}" type="presParOf" srcId="{8F1F4B20-7A06-456F-9A00-B88331FA6E91}" destId="{E992538F-797C-484B-A0A1-49D56DE0AB44}" srcOrd="10" destOrd="0" presId="urn:microsoft.com/office/officeart/2005/8/layout/process1"/>
    <dgm:cxn modelId="{F67C655C-6CDB-42AB-820B-EB2C3991F3D4}" type="presParOf" srcId="{8F1F4B20-7A06-456F-9A00-B88331FA6E91}" destId="{AB00C1D2-94BD-4FEB-9765-231ABE17348B}" srcOrd="11" destOrd="0" presId="urn:microsoft.com/office/officeart/2005/8/layout/process1"/>
    <dgm:cxn modelId="{A37E1C92-6B5B-4C0F-9BBC-D7CD9BEAB66B}" type="presParOf" srcId="{AB00C1D2-94BD-4FEB-9765-231ABE17348B}" destId="{B960BE94-C755-4A2B-B3DE-5E628B845E68}" srcOrd="0" destOrd="0" presId="urn:microsoft.com/office/officeart/2005/8/layout/process1"/>
    <dgm:cxn modelId="{CABA3254-A36F-48BA-A6AC-9A348D2CBD10}" type="presParOf" srcId="{8F1F4B20-7A06-456F-9A00-B88331FA6E91}" destId="{99382D89-83F1-49E6-8DB5-FD1BC06B6912}" srcOrd="1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95C3C98-AD6D-42C8-95B6-0C3F24D0FC06}"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sv-SE"/>
        </a:p>
      </dgm:t>
    </dgm:pt>
    <dgm:pt modelId="{B25D1A6C-83E5-45A7-9731-00F467ECC031}">
      <dgm:prSet phldrT="[Text]"/>
      <dgm:spPr/>
      <dgm:t>
        <a:bodyPr/>
        <a:lstStyle/>
        <a:p>
          <a:r>
            <a:rPr lang="sv-SE" dirty="0"/>
            <a:t>Hitta kon </a:t>
          </a:r>
        </a:p>
      </dgm:t>
    </dgm:pt>
    <dgm:pt modelId="{E0766311-8B1D-41C7-A30E-B23294ADFF21}" type="parTrans" cxnId="{8ED9FF31-D433-4663-A4AB-5F2A2D2620B2}">
      <dgm:prSet/>
      <dgm:spPr/>
      <dgm:t>
        <a:bodyPr/>
        <a:lstStyle/>
        <a:p>
          <a:endParaRPr lang="sv-SE"/>
        </a:p>
      </dgm:t>
    </dgm:pt>
    <dgm:pt modelId="{304B3548-A080-4D9B-B75E-BE716800B684}" type="sibTrans" cxnId="{8ED9FF31-D433-4663-A4AB-5F2A2D2620B2}">
      <dgm:prSet/>
      <dgm:spPr/>
      <dgm:t>
        <a:bodyPr/>
        <a:lstStyle/>
        <a:p>
          <a:endParaRPr lang="sv-SE"/>
        </a:p>
      </dgm:t>
    </dgm:pt>
    <dgm:pt modelId="{EC9A2183-D0BC-49BC-B82A-4E63B256148E}">
      <dgm:prSet phldrT="[Text]"/>
      <dgm:spPr/>
      <dgm:t>
        <a:bodyPr/>
        <a:lstStyle/>
        <a:p>
          <a:r>
            <a:rPr lang="sv-SE" dirty="0"/>
            <a:t>Fixera kon</a:t>
          </a:r>
        </a:p>
      </dgm:t>
    </dgm:pt>
    <dgm:pt modelId="{47D9AB92-9D3C-44D8-A184-52EA3422E903}" type="parTrans" cxnId="{EBD0BAA0-3CE9-40CB-9FF8-6CB7150EEE4F}">
      <dgm:prSet/>
      <dgm:spPr/>
      <dgm:t>
        <a:bodyPr/>
        <a:lstStyle/>
        <a:p>
          <a:endParaRPr lang="sv-SE"/>
        </a:p>
      </dgm:t>
    </dgm:pt>
    <dgm:pt modelId="{E23EA081-5773-492B-850F-128673185774}" type="sibTrans" cxnId="{EBD0BAA0-3CE9-40CB-9FF8-6CB7150EEE4F}">
      <dgm:prSet/>
      <dgm:spPr/>
      <dgm:t>
        <a:bodyPr/>
        <a:lstStyle/>
        <a:p>
          <a:endParaRPr lang="sv-SE"/>
        </a:p>
      </dgm:t>
    </dgm:pt>
    <dgm:pt modelId="{463034DD-7855-47CA-B2F6-95068D5CACE7}">
      <dgm:prSet phldrT="[Text]"/>
      <dgm:spPr/>
      <dgm:t>
        <a:bodyPr/>
        <a:lstStyle/>
        <a:p>
          <a:r>
            <a:rPr lang="sv-SE" dirty="0"/>
            <a:t>Förbereda dos</a:t>
          </a:r>
        </a:p>
      </dgm:t>
    </dgm:pt>
    <dgm:pt modelId="{DA2ABCAE-29BC-44D8-AAD8-88FF10E5EB41}" type="parTrans" cxnId="{89C7480E-7DCC-4E78-88EB-20715160CD80}">
      <dgm:prSet/>
      <dgm:spPr/>
      <dgm:t>
        <a:bodyPr/>
        <a:lstStyle/>
        <a:p>
          <a:endParaRPr lang="sv-SE"/>
        </a:p>
      </dgm:t>
    </dgm:pt>
    <dgm:pt modelId="{1B22551C-25CC-4C2A-8DDB-405C75628687}" type="sibTrans" cxnId="{89C7480E-7DCC-4E78-88EB-20715160CD80}">
      <dgm:prSet/>
      <dgm:spPr/>
      <dgm:t>
        <a:bodyPr/>
        <a:lstStyle/>
        <a:p>
          <a:endParaRPr lang="sv-SE"/>
        </a:p>
      </dgm:t>
    </dgm:pt>
    <dgm:pt modelId="{89A09BA2-EFC2-4A98-879C-8DE5095031B6}">
      <dgm:prSet/>
      <dgm:spPr/>
      <dgm:t>
        <a:bodyPr/>
        <a:lstStyle/>
        <a:p>
          <a:r>
            <a:rPr lang="sv-SE" dirty="0"/>
            <a:t>Gå till kon, hämta pall </a:t>
          </a:r>
        </a:p>
      </dgm:t>
    </dgm:pt>
    <dgm:pt modelId="{0918D505-CEE7-40A9-B3F6-E659C7AB4D0D}" type="parTrans" cxnId="{99DEFBB1-FB73-4047-B567-9773554FCBC3}">
      <dgm:prSet/>
      <dgm:spPr/>
      <dgm:t>
        <a:bodyPr/>
        <a:lstStyle/>
        <a:p>
          <a:endParaRPr lang="sv-SE"/>
        </a:p>
      </dgm:t>
    </dgm:pt>
    <dgm:pt modelId="{BB995BDA-8A56-43A8-914D-9A230AB4791B}" type="sibTrans" cxnId="{99DEFBB1-FB73-4047-B567-9773554FCBC3}">
      <dgm:prSet/>
      <dgm:spPr/>
      <dgm:t>
        <a:bodyPr/>
        <a:lstStyle/>
        <a:p>
          <a:endParaRPr lang="sv-SE"/>
        </a:p>
      </dgm:t>
    </dgm:pt>
    <dgm:pt modelId="{5224859C-CADF-4092-BBA3-AD63FBC8A002}">
      <dgm:prSet/>
      <dgm:spPr/>
      <dgm:t>
        <a:bodyPr/>
        <a:lstStyle/>
        <a:p>
          <a:r>
            <a:rPr lang="sv-SE" dirty="0"/>
            <a:t>Seminera </a:t>
          </a:r>
        </a:p>
      </dgm:t>
    </dgm:pt>
    <dgm:pt modelId="{611A7D4D-EE0C-449C-B3A6-5758196992DB}" type="parTrans" cxnId="{FC5E34E1-5876-4123-9B0E-B71C6F54013A}">
      <dgm:prSet/>
      <dgm:spPr/>
      <dgm:t>
        <a:bodyPr/>
        <a:lstStyle/>
        <a:p>
          <a:endParaRPr lang="sv-SE"/>
        </a:p>
      </dgm:t>
    </dgm:pt>
    <dgm:pt modelId="{1F991212-B813-4421-BCC9-3344C8EF9B00}" type="sibTrans" cxnId="{FC5E34E1-5876-4123-9B0E-B71C6F54013A}">
      <dgm:prSet/>
      <dgm:spPr/>
      <dgm:t>
        <a:bodyPr/>
        <a:lstStyle/>
        <a:p>
          <a:endParaRPr lang="sv-SE"/>
        </a:p>
      </dgm:t>
    </dgm:pt>
    <dgm:pt modelId="{8F1F4B20-7A06-456F-9A00-B88331FA6E91}" type="pres">
      <dgm:prSet presAssocID="{395C3C98-AD6D-42C8-95B6-0C3F24D0FC06}" presName="Name0" presStyleCnt="0">
        <dgm:presLayoutVars>
          <dgm:dir/>
          <dgm:resizeHandles val="exact"/>
        </dgm:presLayoutVars>
      </dgm:prSet>
      <dgm:spPr/>
    </dgm:pt>
    <dgm:pt modelId="{59B3D78B-6691-47F9-B771-34ECEC76AD05}" type="pres">
      <dgm:prSet presAssocID="{B25D1A6C-83E5-45A7-9731-00F467ECC031}" presName="node" presStyleLbl="node1" presStyleIdx="0" presStyleCnt="5">
        <dgm:presLayoutVars>
          <dgm:bulletEnabled val="1"/>
        </dgm:presLayoutVars>
      </dgm:prSet>
      <dgm:spPr/>
    </dgm:pt>
    <dgm:pt modelId="{84114573-FA0B-49B4-9051-EFB62EEC02BF}" type="pres">
      <dgm:prSet presAssocID="{304B3548-A080-4D9B-B75E-BE716800B684}" presName="sibTrans" presStyleLbl="sibTrans2D1" presStyleIdx="0" presStyleCnt="4"/>
      <dgm:spPr/>
    </dgm:pt>
    <dgm:pt modelId="{CA2193E4-CFDB-4345-A262-3E8D3A6D3570}" type="pres">
      <dgm:prSet presAssocID="{304B3548-A080-4D9B-B75E-BE716800B684}" presName="connectorText" presStyleLbl="sibTrans2D1" presStyleIdx="0" presStyleCnt="4"/>
      <dgm:spPr/>
    </dgm:pt>
    <dgm:pt modelId="{FAE31C86-B53F-4E1F-B50C-78E2F5143975}" type="pres">
      <dgm:prSet presAssocID="{EC9A2183-D0BC-49BC-B82A-4E63B256148E}" presName="node" presStyleLbl="node1" presStyleIdx="1" presStyleCnt="5">
        <dgm:presLayoutVars>
          <dgm:bulletEnabled val="1"/>
        </dgm:presLayoutVars>
      </dgm:prSet>
      <dgm:spPr/>
    </dgm:pt>
    <dgm:pt modelId="{9D20A607-9F34-4DE3-A09F-79F9CFE51872}" type="pres">
      <dgm:prSet presAssocID="{E23EA081-5773-492B-850F-128673185774}" presName="sibTrans" presStyleLbl="sibTrans2D1" presStyleIdx="1" presStyleCnt="4"/>
      <dgm:spPr/>
    </dgm:pt>
    <dgm:pt modelId="{F97C445D-AA88-4408-90C6-4CDC603EC98E}" type="pres">
      <dgm:prSet presAssocID="{E23EA081-5773-492B-850F-128673185774}" presName="connectorText" presStyleLbl="sibTrans2D1" presStyleIdx="1" presStyleCnt="4"/>
      <dgm:spPr/>
    </dgm:pt>
    <dgm:pt modelId="{E1AD5555-C766-477D-A0BB-FA21C752047B}" type="pres">
      <dgm:prSet presAssocID="{463034DD-7855-47CA-B2F6-95068D5CACE7}" presName="node" presStyleLbl="node1" presStyleIdx="2" presStyleCnt="5">
        <dgm:presLayoutVars>
          <dgm:bulletEnabled val="1"/>
        </dgm:presLayoutVars>
      </dgm:prSet>
      <dgm:spPr/>
    </dgm:pt>
    <dgm:pt modelId="{07985724-D42F-4A47-8B6D-98AFEC94B0B3}" type="pres">
      <dgm:prSet presAssocID="{1B22551C-25CC-4C2A-8DDB-405C75628687}" presName="sibTrans" presStyleLbl="sibTrans2D1" presStyleIdx="2" presStyleCnt="4"/>
      <dgm:spPr/>
    </dgm:pt>
    <dgm:pt modelId="{CF5D6954-BDA3-43C3-B292-9A1909D538B8}" type="pres">
      <dgm:prSet presAssocID="{1B22551C-25CC-4C2A-8DDB-405C75628687}" presName="connectorText" presStyleLbl="sibTrans2D1" presStyleIdx="2" presStyleCnt="4"/>
      <dgm:spPr/>
    </dgm:pt>
    <dgm:pt modelId="{44C07F3B-1009-4489-9F23-268FAF922A3F}" type="pres">
      <dgm:prSet presAssocID="{89A09BA2-EFC2-4A98-879C-8DE5095031B6}" presName="node" presStyleLbl="node1" presStyleIdx="3" presStyleCnt="5">
        <dgm:presLayoutVars>
          <dgm:bulletEnabled val="1"/>
        </dgm:presLayoutVars>
      </dgm:prSet>
      <dgm:spPr/>
    </dgm:pt>
    <dgm:pt modelId="{DB2DF7F7-E3E0-4B16-BF02-2AF7264AC0E6}" type="pres">
      <dgm:prSet presAssocID="{BB995BDA-8A56-43A8-914D-9A230AB4791B}" presName="sibTrans" presStyleLbl="sibTrans2D1" presStyleIdx="3" presStyleCnt="4"/>
      <dgm:spPr/>
    </dgm:pt>
    <dgm:pt modelId="{E233F02D-38F0-4615-8121-2031E6408590}" type="pres">
      <dgm:prSet presAssocID="{BB995BDA-8A56-43A8-914D-9A230AB4791B}" presName="connectorText" presStyleLbl="sibTrans2D1" presStyleIdx="3" presStyleCnt="4"/>
      <dgm:spPr/>
    </dgm:pt>
    <dgm:pt modelId="{50DE712E-EF11-4CF0-BF03-A5BACB4A9995}" type="pres">
      <dgm:prSet presAssocID="{5224859C-CADF-4092-BBA3-AD63FBC8A002}" presName="node" presStyleLbl="node1" presStyleIdx="4" presStyleCnt="5">
        <dgm:presLayoutVars>
          <dgm:bulletEnabled val="1"/>
        </dgm:presLayoutVars>
      </dgm:prSet>
      <dgm:spPr/>
    </dgm:pt>
  </dgm:ptLst>
  <dgm:cxnLst>
    <dgm:cxn modelId="{F59DF509-B775-4D2E-A50B-383BA623DAEC}" type="presOf" srcId="{89A09BA2-EFC2-4A98-879C-8DE5095031B6}" destId="{44C07F3B-1009-4489-9F23-268FAF922A3F}" srcOrd="0" destOrd="0" presId="urn:microsoft.com/office/officeart/2005/8/layout/process1"/>
    <dgm:cxn modelId="{89C7480E-7DCC-4E78-88EB-20715160CD80}" srcId="{395C3C98-AD6D-42C8-95B6-0C3F24D0FC06}" destId="{463034DD-7855-47CA-B2F6-95068D5CACE7}" srcOrd="2" destOrd="0" parTransId="{DA2ABCAE-29BC-44D8-AAD8-88FF10E5EB41}" sibTransId="{1B22551C-25CC-4C2A-8DDB-405C75628687}"/>
    <dgm:cxn modelId="{8ED9FF31-D433-4663-A4AB-5F2A2D2620B2}" srcId="{395C3C98-AD6D-42C8-95B6-0C3F24D0FC06}" destId="{B25D1A6C-83E5-45A7-9731-00F467ECC031}" srcOrd="0" destOrd="0" parTransId="{E0766311-8B1D-41C7-A30E-B23294ADFF21}" sibTransId="{304B3548-A080-4D9B-B75E-BE716800B684}"/>
    <dgm:cxn modelId="{96343432-3B8D-4365-B128-2261273A763B}" type="presOf" srcId="{B25D1A6C-83E5-45A7-9731-00F467ECC031}" destId="{59B3D78B-6691-47F9-B771-34ECEC76AD05}" srcOrd="0" destOrd="0" presId="urn:microsoft.com/office/officeart/2005/8/layout/process1"/>
    <dgm:cxn modelId="{A44DB635-5B3F-472B-BE95-E04651055FE6}" type="presOf" srcId="{1B22551C-25CC-4C2A-8DDB-405C75628687}" destId="{07985724-D42F-4A47-8B6D-98AFEC94B0B3}" srcOrd="0" destOrd="0" presId="urn:microsoft.com/office/officeart/2005/8/layout/process1"/>
    <dgm:cxn modelId="{049B975B-6632-4BC9-A572-11B38114A597}" type="presOf" srcId="{BB995BDA-8A56-43A8-914D-9A230AB4791B}" destId="{DB2DF7F7-E3E0-4B16-BF02-2AF7264AC0E6}" srcOrd="0" destOrd="0" presId="urn:microsoft.com/office/officeart/2005/8/layout/process1"/>
    <dgm:cxn modelId="{08CF8B74-EB39-4503-94FF-47C2CEFB1845}" type="presOf" srcId="{395C3C98-AD6D-42C8-95B6-0C3F24D0FC06}" destId="{8F1F4B20-7A06-456F-9A00-B88331FA6E91}" srcOrd="0" destOrd="0" presId="urn:microsoft.com/office/officeart/2005/8/layout/process1"/>
    <dgm:cxn modelId="{CAE7B654-CDF1-4596-BAFE-38C200DB8C84}" type="presOf" srcId="{463034DD-7855-47CA-B2F6-95068D5CACE7}" destId="{E1AD5555-C766-477D-A0BB-FA21C752047B}" srcOrd="0" destOrd="0" presId="urn:microsoft.com/office/officeart/2005/8/layout/process1"/>
    <dgm:cxn modelId="{D9204959-B35F-48EA-80D8-496581486154}" type="presOf" srcId="{1B22551C-25CC-4C2A-8DDB-405C75628687}" destId="{CF5D6954-BDA3-43C3-B292-9A1909D538B8}" srcOrd="1" destOrd="0" presId="urn:microsoft.com/office/officeart/2005/8/layout/process1"/>
    <dgm:cxn modelId="{4FC39D80-0862-4F21-88E6-80FF2BA04E6C}" type="presOf" srcId="{5224859C-CADF-4092-BBA3-AD63FBC8A002}" destId="{50DE712E-EF11-4CF0-BF03-A5BACB4A9995}" srcOrd="0" destOrd="0" presId="urn:microsoft.com/office/officeart/2005/8/layout/process1"/>
    <dgm:cxn modelId="{7A94AF9C-3C9C-4B8D-A84F-2838C64F4D2F}" type="presOf" srcId="{EC9A2183-D0BC-49BC-B82A-4E63B256148E}" destId="{FAE31C86-B53F-4E1F-B50C-78E2F5143975}" srcOrd="0" destOrd="0" presId="urn:microsoft.com/office/officeart/2005/8/layout/process1"/>
    <dgm:cxn modelId="{EBD0BAA0-3CE9-40CB-9FF8-6CB7150EEE4F}" srcId="{395C3C98-AD6D-42C8-95B6-0C3F24D0FC06}" destId="{EC9A2183-D0BC-49BC-B82A-4E63B256148E}" srcOrd="1" destOrd="0" parTransId="{47D9AB92-9D3C-44D8-A184-52EA3422E903}" sibTransId="{E23EA081-5773-492B-850F-128673185774}"/>
    <dgm:cxn modelId="{AB07A6AB-73B6-42B1-9480-C0AAFA155C03}" type="presOf" srcId="{E23EA081-5773-492B-850F-128673185774}" destId="{F97C445D-AA88-4408-90C6-4CDC603EC98E}" srcOrd="1" destOrd="0" presId="urn:microsoft.com/office/officeart/2005/8/layout/process1"/>
    <dgm:cxn modelId="{99DEFBB1-FB73-4047-B567-9773554FCBC3}" srcId="{395C3C98-AD6D-42C8-95B6-0C3F24D0FC06}" destId="{89A09BA2-EFC2-4A98-879C-8DE5095031B6}" srcOrd="3" destOrd="0" parTransId="{0918D505-CEE7-40A9-B3F6-E659C7AB4D0D}" sibTransId="{BB995BDA-8A56-43A8-914D-9A230AB4791B}"/>
    <dgm:cxn modelId="{E264D1D8-C9E9-42A5-B5BD-73A544D6520B}" type="presOf" srcId="{BB995BDA-8A56-43A8-914D-9A230AB4791B}" destId="{E233F02D-38F0-4615-8121-2031E6408590}" srcOrd="1" destOrd="0" presId="urn:microsoft.com/office/officeart/2005/8/layout/process1"/>
    <dgm:cxn modelId="{1B2417E0-921E-4ECE-B98D-6218F8525907}" type="presOf" srcId="{E23EA081-5773-492B-850F-128673185774}" destId="{9D20A607-9F34-4DE3-A09F-79F9CFE51872}" srcOrd="0" destOrd="0" presId="urn:microsoft.com/office/officeart/2005/8/layout/process1"/>
    <dgm:cxn modelId="{FC5E34E1-5876-4123-9B0E-B71C6F54013A}" srcId="{395C3C98-AD6D-42C8-95B6-0C3F24D0FC06}" destId="{5224859C-CADF-4092-BBA3-AD63FBC8A002}" srcOrd="4" destOrd="0" parTransId="{611A7D4D-EE0C-449C-B3A6-5758196992DB}" sibTransId="{1F991212-B813-4421-BCC9-3344C8EF9B00}"/>
    <dgm:cxn modelId="{9EF3FEFA-3E26-443F-A597-D57F62D30400}" type="presOf" srcId="{304B3548-A080-4D9B-B75E-BE716800B684}" destId="{CA2193E4-CFDB-4345-A262-3E8D3A6D3570}" srcOrd="1" destOrd="0" presId="urn:microsoft.com/office/officeart/2005/8/layout/process1"/>
    <dgm:cxn modelId="{97D2F4FD-1384-44F3-9CFE-52D91F252992}" type="presOf" srcId="{304B3548-A080-4D9B-B75E-BE716800B684}" destId="{84114573-FA0B-49B4-9051-EFB62EEC02BF}" srcOrd="0" destOrd="0" presId="urn:microsoft.com/office/officeart/2005/8/layout/process1"/>
    <dgm:cxn modelId="{072543C1-1BA6-477C-B8C2-ADCA1CAC87DF}" type="presParOf" srcId="{8F1F4B20-7A06-456F-9A00-B88331FA6E91}" destId="{59B3D78B-6691-47F9-B771-34ECEC76AD05}" srcOrd="0" destOrd="0" presId="urn:microsoft.com/office/officeart/2005/8/layout/process1"/>
    <dgm:cxn modelId="{D67AE0F7-C9F6-4BAC-8D10-6F24E2D79CEA}" type="presParOf" srcId="{8F1F4B20-7A06-456F-9A00-B88331FA6E91}" destId="{84114573-FA0B-49B4-9051-EFB62EEC02BF}" srcOrd="1" destOrd="0" presId="urn:microsoft.com/office/officeart/2005/8/layout/process1"/>
    <dgm:cxn modelId="{56FA77FD-E3AC-4A88-99F9-EEB58FEC8E32}" type="presParOf" srcId="{84114573-FA0B-49B4-9051-EFB62EEC02BF}" destId="{CA2193E4-CFDB-4345-A262-3E8D3A6D3570}" srcOrd="0" destOrd="0" presId="urn:microsoft.com/office/officeart/2005/8/layout/process1"/>
    <dgm:cxn modelId="{5588D8E8-5515-41AE-8140-D4D84870AC39}" type="presParOf" srcId="{8F1F4B20-7A06-456F-9A00-B88331FA6E91}" destId="{FAE31C86-B53F-4E1F-B50C-78E2F5143975}" srcOrd="2" destOrd="0" presId="urn:microsoft.com/office/officeart/2005/8/layout/process1"/>
    <dgm:cxn modelId="{BF6692EA-838E-4BFE-8269-56941057E434}" type="presParOf" srcId="{8F1F4B20-7A06-456F-9A00-B88331FA6E91}" destId="{9D20A607-9F34-4DE3-A09F-79F9CFE51872}" srcOrd="3" destOrd="0" presId="urn:microsoft.com/office/officeart/2005/8/layout/process1"/>
    <dgm:cxn modelId="{A02368F4-9B4E-435A-865E-9A1E3FB30024}" type="presParOf" srcId="{9D20A607-9F34-4DE3-A09F-79F9CFE51872}" destId="{F97C445D-AA88-4408-90C6-4CDC603EC98E}" srcOrd="0" destOrd="0" presId="urn:microsoft.com/office/officeart/2005/8/layout/process1"/>
    <dgm:cxn modelId="{067548BF-83DD-4A5B-952B-4BD120561110}" type="presParOf" srcId="{8F1F4B20-7A06-456F-9A00-B88331FA6E91}" destId="{E1AD5555-C766-477D-A0BB-FA21C752047B}" srcOrd="4" destOrd="0" presId="urn:microsoft.com/office/officeart/2005/8/layout/process1"/>
    <dgm:cxn modelId="{25B06B24-6147-4B1B-8ECA-4198C98229D0}" type="presParOf" srcId="{8F1F4B20-7A06-456F-9A00-B88331FA6E91}" destId="{07985724-D42F-4A47-8B6D-98AFEC94B0B3}" srcOrd="5" destOrd="0" presId="urn:microsoft.com/office/officeart/2005/8/layout/process1"/>
    <dgm:cxn modelId="{EB753227-3706-43EB-8F65-16B1AC7DD39F}" type="presParOf" srcId="{07985724-D42F-4A47-8B6D-98AFEC94B0B3}" destId="{CF5D6954-BDA3-43C3-B292-9A1909D538B8}" srcOrd="0" destOrd="0" presId="urn:microsoft.com/office/officeart/2005/8/layout/process1"/>
    <dgm:cxn modelId="{AD3A587C-2F4D-4FFE-A053-CDE9CBBD4283}" type="presParOf" srcId="{8F1F4B20-7A06-456F-9A00-B88331FA6E91}" destId="{44C07F3B-1009-4489-9F23-268FAF922A3F}" srcOrd="6" destOrd="0" presId="urn:microsoft.com/office/officeart/2005/8/layout/process1"/>
    <dgm:cxn modelId="{D55AD067-2AE8-44F3-8A05-822C7095AA28}" type="presParOf" srcId="{8F1F4B20-7A06-456F-9A00-B88331FA6E91}" destId="{DB2DF7F7-E3E0-4B16-BF02-2AF7264AC0E6}" srcOrd="7" destOrd="0" presId="urn:microsoft.com/office/officeart/2005/8/layout/process1"/>
    <dgm:cxn modelId="{CB04672B-7691-4384-A65E-6596B3725DA6}" type="presParOf" srcId="{DB2DF7F7-E3E0-4B16-BF02-2AF7264AC0E6}" destId="{E233F02D-38F0-4615-8121-2031E6408590}" srcOrd="0" destOrd="0" presId="urn:microsoft.com/office/officeart/2005/8/layout/process1"/>
    <dgm:cxn modelId="{5BE7C2D8-466B-44F9-AE9A-5A8B3F08326C}" type="presParOf" srcId="{8F1F4B20-7A06-456F-9A00-B88331FA6E91}" destId="{50DE712E-EF11-4CF0-BF03-A5BACB4A9995}"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36440-E85B-4254-A192-9D1D58C26A06}">
      <dsp:nvSpPr>
        <dsp:cNvPr id="0" name=""/>
        <dsp:cNvSpPr/>
      </dsp:nvSpPr>
      <dsp:spPr>
        <a:xfrm>
          <a:off x="7143" y="2068777"/>
          <a:ext cx="2135187" cy="1281112"/>
        </a:xfrm>
        <a:prstGeom prst="roundRect">
          <a:avLst>
            <a:gd name="adj" fmla="val 10000"/>
          </a:avLst>
        </a:prstGeom>
        <a:solidFill>
          <a:srgbClr val="FFFF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a:solidFill>
                <a:schemeClr val="tx1"/>
              </a:solidFill>
            </a:rPr>
            <a:t>Process 1</a:t>
          </a:r>
        </a:p>
      </dsp:txBody>
      <dsp:txXfrm>
        <a:off x="44665" y="2106299"/>
        <a:ext cx="2060143" cy="1206068"/>
      </dsp:txXfrm>
    </dsp:sp>
    <dsp:sp modelId="{172C34B6-14B6-49D1-91C4-182A04E053AE}">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sv-SE" sz="2200" kern="1200"/>
        </a:p>
      </dsp:txBody>
      <dsp:txXfrm>
        <a:off x="2355850" y="2550475"/>
        <a:ext cx="316861" cy="317716"/>
      </dsp:txXfrm>
    </dsp:sp>
    <dsp:sp modelId="{70734537-CCCB-4278-A753-0BA32414038E}">
      <dsp:nvSpPr>
        <dsp:cNvPr id="0" name=""/>
        <dsp:cNvSpPr/>
      </dsp:nvSpPr>
      <dsp:spPr>
        <a:xfrm>
          <a:off x="2996406" y="2068777"/>
          <a:ext cx="2135187" cy="1281112"/>
        </a:xfrm>
        <a:prstGeom prst="roundRect">
          <a:avLst>
            <a:gd name="adj" fmla="val 10000"/>
          </a:avLst>
        </a:prstGeom>
        <a:solidFill>
          <a:srgbClr val="FFFF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a:solidFill>
                <a:schemeClr val="tx1"/>
              </a:solidFill>
              <a:highlight>
                <a:srgbClr val="FFFF00"/>
              </a:highlight>
            </a:rPr>
            <a:t>Process 2</a:t>
          </a:r>
          <a:endParaRPr lang="sv-SE" sz="2800" kern="1200">
            <a:highlight>
              <a:srgbClr val="FFFF00"/>
            </a:highlight>
          </a:endParaRPr>
        </a:p>
      </dsp:txBody>
      <dsp:txXfrm>
        <a:off x="3033928" y="2106299"/>
        <a:ext cx="2060143" cy="1206068"/>
      </dsp:txXfrm>
    </dsp:sp>
    <dsp:sp modelId="{EB07672D-5BD5-49BB-AFCB-D03E3CEB94FF}">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sv-SE" sz="2200" kern="1200"/>
        </a:p>
      </dsp:txBody>
      <dsp:txXfrm>
        <a:off x="5345112" y="2550475"/>
        <a:ext cx="316861" cy="317716"/>
      </dsp:txXfrm>
    </dsp:sp>
    <dsp:sp modelId="{BDDAE111-E346-4874-81BF-7F5B430DC4A6}">
      <dsp:nvSpPr>
        <dsp:cNvPr id="0" name=""/>
        <dsp:cNvSpPr/>
      </dsp:nvSpPr>
      <dsp:spPr>
        <a:xfrm>
          <a:off x="5985668" y="2068777"/>
          <a:ext cx="2135187" cy="1281112"/>
        </a:xfrm>
        <a:prstGeom prst="roundRect">
          <a:avLst>
            <a:gd name="adj" fmla="val 10000"/>
          </a:avLst>
        </a:prstGeom>
        <a:solidFill>
          <a:srgbClr val="FFFF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a:solidFill>
                <a:schemeClr val="tx1"/>
              </a:solidFill>
              <a:highlight>
                <a:srgbClr val="FFFF00"/>
              </a:highlight>
            </a:rPr>
            <a:t>Process 3</a:t>
          </a:r>
          <a:endParaRPr lang="sv-SE" sz="2800" kern="1200">
            <a:highlight>
              <a:srgbClr val="FFFF00"/>
            </a:highlight>
          </a:endParaRPr>
        </a:p>
      </dsp:txBody>
      <dsp:txXfrm>
        <a:off x="6023190" y="2106299"/>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3D78B-6691-47F9-B771-34ECEC76AD05}">
      <dsp:nvSpPr>
        <dsp:cNvPr id="0" name=""/>
        <dsp:cNvSpPr/>
      </dsp:nvSpPr>
      <dsp:spPr>
        <a:xfrm>
          <a:off x="2549" y="1742336"/>
          <a:ext cx="965546" cy="579327"/>
        </a:xfrm>
        <a:prstGeom prst="roundRect">
          <a:avLst>
            <a:gd name="adj" fmla="val 10000"/>
          </a:avLst>
        </a:prstGeom>
        <a:solidFill>
          <a:srgbClr val="156082">
            <a:hueOff val="0"/>
            <a:satOff val="0"/>
            <a:lumOff val="0"/>
            <a:alphaOff val="0"/>
          </a:srgbClr>
        </a:solidFill>
        <a:ln w="1905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800" kern="1200" dirty="0">
              <a:solidFill>
                <a:prstClr val="white"/>
              </a:solidFill>
              <a:latin typeface="Aptos" panose="02110004020202020204"/>
              <a:ea typeface="+mn-ea"/>
              <a:cs typeface="+mn-cs"/>
            </a:rPr>
            <a:t>Odla </a:t>
          </a:r>
        </a:p>
      </dsp:txBody>
      <dsp:txXfrm>
        <a:off x="19517" y="1759304"/>
        <a:ext cx="931610" cy="545391"/>
      </dsp:txXfrm>
    </dsp:sp>
    <dsp:sp modelId="{84114573-FA0B-49B4-9051-EFB62EEC02BF}">
      <dsp:nvSpPr>
        <dsp:cNvPr id="0" name=""/>
        <dsp:cNvSpPr/>
      </dsp:nvSpPr>
      <dsp:spPr>
        <a:xfrm>
          <a:off x="1064650" y="1912272"/>
          <a:ext cx="204695" cy="2394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sv-SE" sz="1000" kern="1200"/>
        </a:p>
      </dsp:txBody>
      <dsp:txXfrm>
        <a:off x="1064650" y="1960163"/>
        <a:ext cx="143287" cy="143673"/>
      </dsp:txXfrm>
    </dsp:sp>
    <dsp:sp modelId="{FAE31C86-B53F-4E1F-B50C-78E2F5143975}">
      <dsp:nvSpPr>
        <dsp:cNvPr id="0" name=""/>
        <dsp:cNvSpPr/>
      </dsp:nvSpPr>
      <dsp:spPr>
        <a:xfrm>
          <a:off x="1354314" y="1742336"/>
          <a:ext cx="965546" cy="579327"/>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dirty="0"/>
            <a:t>Skörda</a:t>
          </a:r>
        </a:p>
      </dsp:txBody>
      <dsp:txXfrm>
        <a:off x="1371282" y="1759304"/>
        <a:ext cx="931610" cy="545391"/>
      </dsp:txXfrm>
    </dsp:sp>
    <dsp:sp modelId="{9D20A607-9F34-4DE3-A09F-79F9CFE51872}">
      <dsp:nvSpPr>
        <dsp:cNvPr id="0" name=""/>
        <dsp:cNvSpPr/>
      </dsp:nvSpPr>
      <dsp:spPr>
        <a:xfrm>
          <a:off x="2416416" y="1912272"/>
          <a:ext cx="204695" cy="2394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sv-SE" sz="1000" kern="1200"/>
        </a:p>
      </dsp:txBody>
      <dsp:txXfrm>
        <a:off x="2416416" y="1960163"/>
        <a:ext cx="143287" cy="143673"/>
      </dsp:txXfrm>
    </dsp:sp>
    <dsp:sp modelId="{E1AD5555-C766-477D-A0BB-FA21C752047B}">
      <dsp:nvSpPr>
        <dsp:cNvPr id="0" name=""/>
        <dsp:cNvSpPr/>
      </dsp:nvSpPr>
      <dsp:spPr>
        <a:xfrm>
          <a:off x="2706080" y="1742336"/>
          <a:ext cx="965546" cy="579327"/>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t>Mala</a:t>
          </a:r>
        </a:p>
      </dsp:txBody>
      <dsp:txXfrm>
        <a:off x="2723048" y="1759304"/>
        <a:ext cx="931610" cy="545391"/>
      </dsp:txXfrm>
    </dsp:sp>
    <dsp:sp modelId="{07985724-D42F-4A47-8B6D-98AFEC94B0B3}">
      <dsp:nvSpPr>
        <dsp:cNvPr id="0" name=""/>
        <dsp:cNvSpPr/>
      </dsp:nvSpPr>
      <dsp:spPr>
        <a:xfrm>
          <a:off x="3768181" y="1912272"/>
          <a:ext cx="204695" cy="2394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sv-SE" sz="1000" kern="1200"/>
        </a:p>
      </dsp:txBody>
      <dsp:txXfrm>
        <a:off x="3768181" y="1960163"/>
        <a:ext cx="143287" cy="143673"/>
      </dsp:txXfrm>
    </dsp:sp>
    <dsp:sp modelId="{44C07F3B-1009-4489-9F23-268FAF922A3F}">
      <dsp:nvSpPr>
        <dsp:cNvPr id="0" name=""/>
        <dsp:cNvSpPr/>
      </dsp:nvSpPr>
      <dsp:spPr>
        <a:xfrm>
          <a:off x="4057845" y="1742336"/>
          <a:ext cx="965546" cy="579327"/>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t>Blanda</a:t>
          </a:r>
        </a:p>
      </dsp:txBody>
      <dsp:txXfrm>
        <a:off x="4074813" y="1759304"/>
        <a:ext cx="931610" cy="545391"/>
      </dsp:txXfrm>
    </dsp:sp>
    <dsp:sp modelId="{DB2DF7F7-E3E0-4B16-BF02-2AF7264AC0E6}">
      <dsp:nvSpPr>
        <dsp:cNvPr id="0" name=""/>
        <dsp:cNvSpPr/>
      </dsp:nvSpPr>
      <dsp:spPr>
        <a:xfrm>
          <a:off x="5119946" y="1912272"/>
          <a:ext cx="204695" cy="2394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sv-SE" sz="1000" kern="1200"/>
        </a:p>
      </dsp:txBody>
      <dsp:txXfrm>
        <a:off x="5119946" y="1960163"/>
        <a:ext cx="143287" cy="143673"/>
      </dsp:txXfrm>
    </dsp:sp>
    <dsp:sp modelId="{50DE712E-EF11-4CF0-BF03-A5BACB4A9995}">
      <dsp:nvSpPr>
        <dsp:cNvPr id="0" name=""/>
        <dsp:cNvSpPr/>
      </dsp:nvSpPr>
      <dsp:spPr>
        <a:xfrm>
          <a:off x="5409610" y="1742336"/>
          <a:ext cx="965546" cy="579327"/>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t>Jäsa</a:t>
          </a:r>
        </a:p>
      </dsp:txBody>
      <dsp:txXfrm>
        <a:off x="5426578" y="1759304"/>
        <a:ext cx="931610" cy="545391"/>
      </dsp:txXfrm>
    </dsp:sp>
    <dsp:sp modelId="{C3A8AB40-AEEB-49E4-8605-A05C05962590}">
      <dsp:nvSpPr>
        <dsp:cNvPr id="0" name=""/>
        <dsp:cNvSpPr/>
      </dsp:nvSpPr>
      <dsp:spPr>
        <a:xfrm>
          <a:off x="6471711" y="1912272"/>
          <a:ext cx="204695" cy="2394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sv-SE" sz="1000" kern="1200"/>
        </a:p>
      </dsp:txBody>
      <dsp:txXfrm>
        <a:off x="6471711" y="1960163"/>
        <a:ext cx="143287" cy="143673"/>
      </dsp:txXfrm>
    </dsp:sp>
    <dsp:sp modelId="{E992538F-797C-484B-A0A1-49D56DE0AB44}">
      <dsp:nvSpPr>
        <dsp:cNvPr id="0" name=""/>
        <dsp:cNvSpPr/>
      </dsp:nvSpPr>
      <dsp:spPr>
        <a:xfrm>
          <a:off x="6761375" y="1742336"/>
          <a:ext cx="965546" cy="579327"/>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t>Forma</a:t>
          </a:r>
        </a:p>
      </dsp:txBody>
      <dsp:txXfrm>
        <a:off x="6778343" y="1759304"/>
        <a:ext cx="931610" cy="545391"/>
      </dsp:txXfrm>
    </dsp:sp>
    <dsp:sp modelId="{AB00C1D2-94BD-4FEB-9765-231ABE17348B}">
      <dsp:nvSpPr>
        <dsp:cNvPr id="0" name=""/>
        <dsp:cNvSpPr/>
      </dsp:nvSpPr>
      <dsp:spPr>
        <a:xfrm>
          <a:off x="7823476" y="1912272"/>
          <a:ext cx="204695" cy="2394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sv-SE" sz="1000" kern="1200"/>
        </a:p>
      </dsp:txBody>
      <dsp:txXfrm>
        <a:off x="7823476" y="1960163"/>
        <a:ext cx="143287" cy="143673"/>
      </dsp:txXfrm>
    </dsp:sp>
    <dsp:sp modelId="{99382D89-83F1-49E6-8DB5-FD1BC06B6912}">
      <dsp:nvSpPr>
        <dsp:cNvPr id="0" name=""/>
        <dsp:cNvSpPr/>
      </dsp:nvSpPr>
      <dsp:spPr>
        <a:xfrm>
          <a:off x="8113140" y="1742336"/>
          <a:ext cx="965546" cy="579327"/>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t>Grädda</a:t>
          </a:r>
        </a:p>
      </dsp:txBody>
      <dsp:txXfrm>
        <a:off x="8130108" y="1759304"/>
        <a:ext cx="931610" cy="5453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36440-E85B-4254-A192-9D1D58C26A06}">
      <dsp:nvSpPr>
        <dsp:cNvPr id="0" name=""/>
        <dsp:cNvSpPr/>
      </dsp:nvSpPr>
      <dsp:spPr>
        <a:xfrm>
          <a:off x="7143" y="2068777"/>
          <a:ext cx="2135187" cy="1281112"/>
        </a:xfrm>
        <a:prstGeom prst="roundRect">
          <a:avLst>
            <a:gd name="adj" fmla="val 10000"/>
          </a:avLst>
        </a:prstGeom>
        <a:solidFill>
          <a:srgbClr val="FFFF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a:solidFill>
                <a:schemeClr val="tx1"/>
              </a:solidFill>
            </a:rPr>
            <a:t>Process 1</a:t>
          </a:r>
        </a:p>
      </dsp:txBody>
      <dsp:txXfrm>
        <a:off x="44665" y="2106299"/>
        <a:ext cx="2060143" cy="1206068"/>
      </dsp:txXfrm>
    </dsp:sp>
    <dsp:sp modelId="{172C34B6-14B6-49D1-91C4-182A04E053AE}">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sv-SE" sz="2200" kern="1200"/>
        </a:p>
      </dsp:txBody>
      <dsp:txXfrm>
        <a:off x="2355850" y="2550475"/>
        <a:ext cx="316861" cy="317716"/>
      </dsp:txXfrm>
    </dsp:sp>
    <dsp:sp modelId="{70734537-CCCB-4278-A753-0BA32414038E}">
      <dsp:nvSpPr>
        <dsp:cNvPr id="0" name=""/>
        <dsp:cNvSpPr/>
      </dsp:nvSpPr>
      <dsp:spPr>
        <a:xfrm>
          <a:off x="2996406" y="2068777"/>
          <a:ext cx="2135187" cy="1281112"/>
        </a:xfrm>
        <a:prstGeom prst="roundRect">
          <a:avLst>
            <a:gd name="adj" fmla="val 10000"/>
          </a:avLst>
        </a:prstGeom>
        <a:solidFill>
          <a:srgbClr val="FFFF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a:solidFill>
                <a:schemeClr val="tx1"/>
              </a:solidFill>
              <a:highlight>
                <a:srgbClr val="FFFF00"/>
              </a:highlight>
            </a:rPr>
            <a:t>Process 2</a:t>
          </a:r>
          <a:endParaRPr lang="sv-SE" sz="2800" kern="1200">
            <a:highlight>
              <a:srgbClr val="FFFF00"/>
            </a:highlight>
          </a:endParaRPr>
        </a:p>
      </dsp:txBody>
      <dsp:txXfrm>
        <a:off x="3033928" y="2106299"/>
        <a:ext cx="2060143" cy="1206068"/>
      </dsp:txXfrm>
    </dsp:sp>
    <dsp:sp modelId="{EB07672D-5BD5-49BB-AFCB-D03E3CEB94FF}">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sv-SE" sz="2200" kern="1200"/>
        </a:p>
      </dsp:txBody>
      <dsp:txXfrm>
        <a:off x="5345112" y="2550475"/>
        <a:ext cx="316861" cy="317716"/>
      </dsp:txXfrm>
    </dsp:sp>
    <dsp:sp modelId="{BDDAE111-E346-4874-81BF-7F5B430DC4A6}">
      <dsp:nvSpPr>
        <dsp:cNvPr id="0" name=""/>
        <dsp:cNvSpPr/>
      </dsp:nvSpPr>
      <dsp:spPr>
        <a:xfrm>
          <a:off x="5985668" y="2068777"/>
          <a:ext cx="2135187" cy="1281112"/>
        </a:xfrm>
        <a:prstGeom prst="roundRect">
          <a:avLst>
            <a:gd name="adj" fmla="val 10000"/>
          </a:avLst>
        </a:prstGeom>
        <a:solidFill>
          <a:srgbClr val="FFFF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a:solidFill>
                <a:schemeClr val="tx1"/>
              </a:solidFill>
              <a:highlight>
                <a:srgbClr val="FFFF00"/>
              </a:highlight>
            </a:rPr>
            <a:t>Process 3</a:t>
          </a:r>
          <a:endParaRPr lang="sv-SE" sz="2800" kern="1200">
            <a:highlight>
              <a:srgbClr val="FFFF00"/>
            </a:highlight>
          </a:endParaRPr>
        </a:p>
      </dsp:txBody>
      <dsp:txXfrm>
        <a:off x="6023190" y="2106299"/>
        <a:ext cx="2060143" cy="12060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F36440-E85B-4254-A192-9D1D58C26A06}">
      <dsp:nvSpPr>
        <dsp:cNvPr id="0" name=""/>
        <dsp:cNvSpPr/>
      </dsp:nvSpPr>
      <dsp:spPr>
        <a:xfrm>
          <a:off x="6809" y="1857406"/>
          <a:ext cx="2035234" cy="1221140"/>
        </a:xfrm>
        <a:prstGeom prst="roundRect">
          <a:avLst>
            <a:gd name="adj" fmla="val 10000"/>
          </a:avLst>
        </a:prstGeom>
        <a:solidFill>
          <a:srgbClr val="FFFF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a:solidFill>
                <a:schemeClr val="tx1"/>
              </a:solidFill>
            </a:rPr>
            <a:t>Process 1</a:t>
          </a:r>
        </a:p>
      </dsp:txBody>
      <dsp:txXfrm>
        <a:off x="42575" y="1893172"/>
        <a:ext cx="1963702" cy="1149608"/>
      </dsp:txXfrm>
    </dsp:sp>
    <dsp:sp modelId="{172C34B6-14B6-49D1-91C4-182A04E053AE}">
      <dsp:nvSpPr>
        <dsp:cNvPr id="0" name=""/>
        <dsp:cNvSpPr/>
      </dsp:nvSpPr>
      <dsp:spPr>
        <a:xfrm>
          <a:off x="2245567" y="2215607"/>
          <a:ext cx="431469" cy="5047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sv-SE" sz="2100" kern="1200"/>
        </a:p>
      </dsp:txBody>
      <dsp:txXfrm>
        <a:off x="2245567" y="2316555"/>
        <a:ext cx="302028" cy="302842"/>
      </dsp:txXfrm>
    </dsp:sp>
    <dsp:sp modelId="{70734537-CCCB-4278-A753-0BA32414038E}">
      <dsp:nvSpPr>
        <dsp:cNvPr id="0" name=""/>
        <dsp:cNvSpPr/>
      </dsp:nvSpPr>
      <dsp:spPr>
        <a:xfrm>
          <a:off x="2856137" y="1857406"/>
          <a:ext cx="2035234" cy="1221140"/>
        </a:xfrm>
        <a:prstGeom prst="roundRect">
          <a:avLst>
            <a:gd name="adj" fmla="val 10000"/>
          </a:avLst>
        </a:prstGeom>
        <a:solidFill>
          <a:srgbClr val="FFFF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dirty="0">
              <a:solidFill>
                <a:schemeClr val="tx1"/>
              </a:solidFill>
              <a:highlight>
                <a:srgbClr val="FFFF00"/>
              </a:highlight>
            </a:rPr>
            <a:t>Process 2</a:t>
          </a:r>
          <a:endParaRPr lang="sv-SE" sz="2800" kern="1200" dirty="0">
            <a:highlight>
              <a:srgbClr val="FFFF00"/>
            </a:highlight>
          </a:endParaRPr>
        </a:p>
      </dsp:txBody>
      <dsp:txXfrm>
        <a:off x="2891903" y="1893172"/>
        <a:ext cx="1963702" cy="1149608"/>
      </dsp:txXfrm>
    </dsp:sp>
    <dsp:sp modelId="{EB07672D-5BD5-49BB-AFCB-D03E3CEB94FF}">
      <dsp:nvSpPr>
        <dsp:cNvPr id="0" name=""/>
        <dsp:cNvSpPr/>
      </dsp:nvSpPr>
      <dsp:spPr>
        <a:xfrm>
          <a:off x="5094895" y="2215607"/>
          <a:ext cx="431469" cy="5047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sv-SE" sz="2100" kern="1200"/>
        </a:p>
      </dsp:txBody>
      <dsp:txXfrm>
        <a:off x="5094895" y="2316555"/>
        <a:ext cx="302028" cy="302842"/>
      </dsp:txXfrm>
    </dsp:sp>
    <dsp:sp modelId="{BDDAE111-E346-4874-81BF-7F5B430DC4A6}">
      <dsp:nvSpPr>
        <dsp:cNvPr id="0" name=""/>
        <dsp:cNvSpPr/>
      </dsp:nvSpPr>
      <dsp:spPr>
        <a:xfrm>
          <a:off x="5705465" y="1857406"/>
          <a:ext cx="2035234" cy="1221140"/>
        </a:xfrm>
        <a:prstGeom prst="roundRect">
          <a:avLst>
            <a:gd name="adj" fmla="val 10000"/>
          </a:avLst>
        </a:prstGeom>
        <a:solidFill>
          <a:srgbClr val="FFFF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a:solidFill>
                <a:schemeClr val="tx1"/>
              </a:solidFill>
              <a:highlight>
                <a:srgbClr val="FFFF00"/>
              </a:highlight>
            </a:rPr>
            <a:t>Process 3</a:t>
          </a:r>
          <a:endParaRPr lang="sv-SE" sz="2800" kern="1200">
            <a:highlight>
              <a:srgbClr val="FFFF00"/>
            </a:highlight>
          </a:endParaRPr>
        </a:p>
      </dsp:txBody>
      <dsp:txXfrm>
        <a:off x="5741231" y="1893172"/>
        <a:ext cx="1963702" cy="11496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3D78B-6691-47F9-B771-34ECEC76AD05}">
      <dsp:nvSpPr>
        <dsp:cNvPr id="0" name=""/>
        <dsp:cNvSpPr/>
      </dsp:nvSpPr>
      <dsp:spPr>
        <a:xfrm>
          <a:off x="2549" y="624736"/>
          <a:ext cx="965546" cy="57932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t>Odla </a:t>
          </a:r>
        </a:p>
      </dsp:txBody>
      <dsp:txXfrm>
        <a:off x="19517" y="641704"/>
        <a:ext cx="931610" cy="545391"/>
      </dsp:txXfrm>
    </dsp:sp>
    <dsp:sp modelId="{84114573-FA0B-49B4-9051-EFB62EEC02BF}">
      <dsp:nvSpPr>
        <dsp:cNvPr id="0" name=""/>
        <dsp:cNvSpPr/>
      </dsp:nvSpPr>
      <dsp:spPr>
        <a:xfrm>
          <a:off x="1064650" y="794672"/>
          <a:ext cx="204695" cy="2394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sv-SE" sz="1000" kern="1200"/>
        </a:p>
      </dsp:txBody>
      <dsp:txXfrm>
        <a:off x="1064650" y="842563"/>
        <a:ext cx="143287" cy="143673"/>
      </dsp:txXfrm>
    </dsp:sp>
    <dsp:sp modelId="{FAE31C86-B53F-4E1F-B50C-78E2F5143975}">
      <dsp:nvSpPr>
        <dsp:cNvPr id="0" name=""/>
        <dsp:cNvSpPr/>
      </dsp:nvSpPr>
      <dsp:spPr>
        <a:xfrm>
          <a:off x="1354314" y="624736"/>
          <a:ext cx="965546" cy="57932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t>Skörda</a:t>
          </a:r>
        </a:p>
      </dsp:txBody>
      <dsp:txXfrm>
        <a:off x="1371282" y="641704"/>
        <a:ext cx="931610" cy="545391"/>
      </dsp:txXfrm>
    </dsp:sp>
    <dsp:sp modelId="{9D20A607-9F34-4DE3-A09F-79F9CFE51872}">
      <dsp:nvSpPr>
        <dsp:cNvPr id="0" name=""/>
        <dsp:cNvSpPr/>
      </dsp:nvSpPr>
      <dsp:spPr>
        <a:xfrm>
          <a:off x="2416416" y="794672"/>
          <a:ext cx="204695" cy="2394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sv-SE" sz="1000" kern="1200"/>
        </a:p>
      </dsp:txBody>
      <dsp:txXfrm>
        <a:off x="2416416" y="842563"/>
        <a:ext cx="143287" cy="143673"/>
      </dsp:txXfrm>
    </dsp:sp>
    <dsp:sp modelId="{E1AD5555-C766-477D-A0BB-FA21C752047B}">
      <dsp:nvSpPr>
        <dsp:cNvPr id="0" name=""/>
        <dsp:cNvSpPr/>
      </dsp:nvSpPr>
      <dsp:spPr>
        <a:xfrm>
          <a:off x="2706080" y="624736"/>
          <a:ext cx="965546" cy="57932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t>Mala</a:t>
          </a:r>
        </a:p>
      </dsp:txBody>
      <dsp:txXfrm>
        <a:off x="2723048" y="641704"/>
        <a:ext cx="931610" cy="545391"/>
      </dsp:txXfrm>
    </dsp:sp>
    <dsp:sp modelId="{07985724-D42F-4A47-8B6D-98AFEC94B0B3}">
      <dsp:nvSpPr>
        <dsp:cNvPr id="0" name=""/>
        <dsp:cNvSpPr/>
      </dsp:nvSpPr>
      <dsp:spPr>
        <a:xfrm>
          <a:off x="3768181" y="794672"/>
          <a:ext cx="204695" cy="2394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sv-SE" sz="1000" kern="1200"/>
        </a:p>
      </dsp:txBody>
      <dsp:txXfrm>
        <a:off x="3768181" y="842563"/>
        <a:ext cx="143287" cy="143673"/>
      </dsp:txXfrm>
    </dsp:sp>
    <dsp:sp modelId="{44C07F3B-1009-4489-9F23-268FAF922A3F}">
      <dsp:nvSpPr>
        <dsp:cNvPr id="0" name=""/>
        <dsp:cNvSpPr/>
      </dsp:nvSpPr>
      <dsp:spPr>
        <a:xfrm>
          <a:off x="4057845" y="624736"/>
          <a:ext cx="965546" cy="57932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t>Blanda</a:t>
          </a:r>
        </a:p>
      </dsp:txBody>
      <dsp:txXfrm>
        <a:off x="4074813" y="641704"/>
        <a:ext cx="931610" cy="545391"/>
      </dsp:txXfrm>
    </dsp:sp>
    <dsp:sp modelId="{DB2DF7F7-E3E0-4B16-BF02-2AF7264AC0E6}">
      <dsp:nvSpPr>
        <dsp:cNvPr id="0" name=""/>
        <dsp:cNvSpPr/>
      </dsp:nvSpPr>
      <dsp:spPr>
        <a:xfrm>
          <a:off x="5119946" y="794672"/>
          <a:ext cx="204695" cy="2394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sv-SE" sz="1000" kern="1200"/>
        </a:p>
      </dsp:txBody>
      <dsp:txXfrm>
        <a:off x="5119946" y="842563"/>
        <a:ext cx="143287" cy="143673"/>
      </dsp:txXfrm>
    </dsp:sp>
    <dsp:sp modelId="{50DE712E-EF11-4CF0-BF03-A5BACB4A9995}">
      <dsp:nvSpPr>
        <dsp:cNvPr id="0" name=""/>
        <dsp:cNvSpPr/>
      </dsp:nvSpPr>
      <dsp:spPr>
        <a:xfrm>
          <a:off x="5409610" y="624736"/>
          <a:ext cx="965546" cy="57932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t>Jäsa</a:t>
          </a:r>
        </a:p>
      </dsp:txBody>
      <dsp:txXfrm>
        <a:off x="5426578" y="641704"/>
        <a:ext cx="931610" cy="545391"/>
      </dsp:txXfrm>
    </dsp:sp>
    <dsp:sp modelId="{C3A8AB40-AEEB-49E4-8605-A05C05962590}">
      <dsp:nvSpPr>
        <dsp:cNvPr id="0" name=""/>
        <dsp:cNvSpPr/>
      </dsp:nvSpPr>
      <dsp:spPr>
        <a:xfrm>
          <a:off x="6471711" y="794672"/>
          <a:ext cx="204695" cy="2394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sv-SE" sz="1000" kern="1200"/>
        </a:p>
      </dsp:txBody>
      <dsp:txXfrm>
        <a:off x="6471711" y="842563"/>
        <a:ext cx="143287" cy="143673"/>
      </dsp:txXfrm>
    </dsp:sp>
    <dsp:sp modelId="{E992538F-797C-484B-A0A1-49D56DE0AB44}">
      <dsp:nvSpPr>
        <dsp:cNvPr id="0" name=""/>
        <dsp:cNvSpPr/>
      </dsp:nvSpPr>
      <dsp:spPr>
        <a:xfrm>
          <a:off x="6761375" y="624736"/>
          <a:ext cx="965546" cy="57932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t>Forma</a:t>
          </a:r>
        </a:p>
      </dsp:txBody>
      <dsp:txXfrm>
        <a:off x="6778343" y="641704"/>
        <a:ext cx="931610" cy="545391"/>
      </dsp:txXfrm>
    </dsp:sp>
    <dsp:sp modelId="{AB00C1D2-94BD-4FEB-9765-231ABE17348B}">
      <dsp:nvSpPr>
        <dsp:cNvPr id="0" name=""/>
        <dsp:cNvSpPr/>
      </dsp:nvSpPr>
      <dsp:spPr>
        <a:xfrm>
          <a:off x="7823476" y="794672"/>
          <a:ext cx="204695" cy="2394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sv-SE" sz="1000" kern="1200"/>
        </a:p>
      </dsp:txBody>
      <dsp:txXfrm>
        <a:off x="7823476" y="842563"/>
        <a:ext cx="143287" cy="143673"/>
      </dsp:txXfrm>
    </dsp:sp>
    <dsp:sp modelId="{99382D89-83F1-49E6-8DB5-FD1BC06B6912}">
      <dsp:nvSpPr>
        <dsp:cNvPr id="0" name=""/>
        <dsp:cNvSpPr/>
      </dsp:nvSpPr>
      <dsp:spPr>
        <a:xfrm>
          <a:off x="8113140" y="624736"/>
          <a:ext cx="965546" cy="57932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sv-SE" sz="1900" kern="1200"/>
            <a:t>Grädda</a:t>
          </a:r>
        </a:p>
      </dsp:txBody>
      <dsp:txXfrm>
        <a:off x="8130108" y="641704"/>
        <a:ext cx="931610" cy="5453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3D78B-6691-47F9-B771-34ECEC76AD05}">
      <dsp:nvSpPr>
        <dsp:cNvPr id="0" name=""/>
        <dsp:cNvSpPr/>
      </dsp:nvSpPr>
      <dsp:spPr>
        <a:xfrm>
          <a:off x="4434" y="502019"/>
          <a:ext cx="1374601" cy="82476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a:t>Jordbearbetning </a:t>
          </a:r>
        </a:p>
      </dsp:txBody>
      <dsp:txXfrm>
        <a:off x="28590" y="526175"/>
        <a:ext cx="1326289" cy="776448"/>
      </dsp:txXfrm>
    </dsp:sp>
    <dsp:sp modelId="{84114573-FA0B-49B4-9051-EFB62EEC02BF}">
      <dsp:nvSpPr>
        <dsp:cNvPr id="0" name=""/>
        <dsp:cNvSpPr/>
      </dsp:nvSpPr>
      <dsp:spPr>
        <a:xfrm>
          <a:off x="1516495" y="743949"/>
          <a:ext cx="291415" cy="3409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1516495" y="812129"/>
        <a:ext cx="203991" cy="204541"/>
      </dsp:txXfrm>
    </dsp:sp>
    <dsp:sp modelId="{FAE31C86-B53F-4E1F-B50C-78E2F5143975}">
      <dsp:nvSpPr>
        <dsp:cNvPr id="0" name=""/>
        <dsp:cNvSpPr/>
      </dsp:nvSpPr>
      <dsp:spPr>
        <a:xfrm>
          <a:off x="1928876" y="502019"/>
          <a:ext cx="1374601" cy="82476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a:t>Sådd</a:t>
          </a:r>
        </a:p>
      </dsp:txBody>
      <dsp:txXfrm>
        <a:off x="1953032" y="526175"/>
        <a:ext cx="1326289" cy="776448"/>
      </dsp:txXfrm>
    </dsp:sp>
    <dsp:sp modelId="{9D20A607-9F34-4DE3-A09F-79F9CFE51872}">
      <dsp:nvSpPr>
        <dsp:cNvPr id="0" name=""/>
        <dsp:cNvSpPr/>
      </dsp:nvSpPr>
      <dsp:spPr>
        <a:xfrm>
          <a:off x="3440937" y="743949"/>
          <a:ext cx="291415" cy="3409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3440937" y="812129"/>
        <a:ext cx="203991" cy="204541"/>
      </dsp:txXfrm>
    </dsp:sp>
    <dsp:sp modelId="{E1AD5555-C766-477D-A0BB-FA21C752047B}">
      <dsp:nvSpPr>
        <dsp:cNvPr id="0" name=""/>
        <dsp:cNvSpPr/>
      </dsp:nvSpPr>
      <dsp:spPr>
        <a:xfrm>
          <a:off x="3853317" y="502019"/>
          <a:ext cx="1374601" cy="82476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a:t>Gödsling</a:t>
          </a:r>
        </a:p>
      </dsp:txBody>
      <dsp:txXfrm>
        <a:off x="3877473" y="526175"/>
        <a:ext cx="1326289" cy="776448"/>
      </dsp:txXfrm>
    </dsp:sp>
    <dsp:sp modelId="{07985724-D42F-4A47-8B6D-98AFEC94B0B3}">
      <dsp:nvSpPr>
        <dsp:cNvPr id="0" name=""/>
        <dsp:cNvSpPr/>
      </dsp:nvSpPr>
      <dsp:spPr>
        <a:xfrm>
          <a:off x="5365379" y="743949"/>
          <a:ext cx="291415" cy="3409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5365379" y="812129"/>
        <a:ext cx="203991" cy="204541"/>
      </dsp:txXfrm>
    </dsp:sp>
    <dsp:sp modelId="{44C07F3B-1009-4489-9F23-268FAF922A3F}">
      <dsp:nvSpPr>
        <dsp:cNvPr id="0" name=""/>
        <dsp:cNvSpPr/>
      </dsp:nvSpPr>
      <dsp:spPr>
        <a:xfrm>
          <a:off x="5777759" y="502019"/>
          <a:ext cx="1374601" cy="82476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a:t>Bekämpning </a:t>
          </a:r>
        </a:p>
      </dsp:txBody>
      <dsp:txXfrm>
        <a:off x="5801915" y="526175"/>
        <a:ext cx="1326289" cy="776448"/>
      </dsp:txXfrm>
    </dsp:sp>
    <dsp:sp modelId="{DB2DF7F7-E3E0-4B16-BF02-2AF7264AC0E6}">
      <dsp:nvSpPr>
        <dsp:cNvPr id="0" name=""/>
        <dsp:cNvSpPr/>
      </dsp:nvSpPr>
      <dsp:spPr>
        <a:xfrm>
          <a:off x="7289821" y="743949"/>
          <a:ext cx="291415" cy="3409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7289821" y="812129"/>
        <a:ext cx="203991" cy="204541"/>
      </dsp:txXfrm>
    </dsp:sp>
    <dsp:sp modelId="{50DE712E-EF11-4CF0-BF03-A5BACB4A9995}">
      <dsp:nvSpPr>
        <dsp:cNvPr id="0" name=""/>
        <dsp:cNvSpPr/>
      </dsp:nvSpPr>
      <dsp:spPr>
        <a:xfrm>
          <a:off x="7702201" y="502019"/>
          <a:ext cx="1374601" cy="82476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a:t>Skörda </a:t>
          </a:r>
        </a:p>
      </dsp:txBody>
      <dsp:txXfrm>
        <a:off x="7726357" y="526175"/>
        <a:ext cx="1326289" cy="7764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3D78B-6691-47F9-B771-34ECEC76AD05}">
      <dsp:nvSpPr>
        <dsp:cNvPr id="0" name=""/>
        <dsp:cNvSpPr/>
      </dsp:nvSpPr>
      <dsp:spPr>
        <a:xfrm>
          <a:off x="1990" y="49818"/>
          <a:ext cx="753834" cy="4523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t>Odla </a:t>
          </a:r>
        </a:p>
      </dsp:txBody>
      <dsp:txXfrm>
        <a:off x="15237" y="63065"/>
        <a:ext cx="727340" cy="425806"/>
      </dsp:txXfrm>
    </dsp:sp>
    <dsp:sp modelId="{84114573-FA0B-49B4-9051-EFB62EEC02BF}">
      <dsp:nvSpPr>
        <dsp:cNvPr id="0" name=""/>
        <dsp:cNvSpPr/>
      </dsp:nvSpPr>
      <dsp:spPr>
        <a:xfrm>
          <a:off x="831208" y="182492"/>
          <a:ext cx="159812" cy="1869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sv-SE" sz="700" kern="1200"/>
        </a:p>
      </dsp:txBody>
      <dsp:txXfrm>
        <a:off x="831208" y="219882"/>
        <a:ext cx="111868" cy="112171"/>
      </dsp:txXfrm>
    </dsp:sp>
    <dsp:sp modelId="{FAE31C86-B53F-4E1F-B50C-78E2F5143975}">
      <dsp:nvSpPr>
        <dsp:cNvPr id="0" name=""/>
        <dsp:cNvSpPr/>
      </dsp:nvSpPr>
      <dsp:spPr>
        <a:xfrm>
          <a:off x="1057359" y="49818"/>
          <a:ext cx="753834" cy="4523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t>Skörda</a:t>
          </a:r>
        </a:p>
      </dsp:txBody>
      <dsp:txXfrm>
        <a:off x="1070606" y="63065"/>
        <a:ext cx="727340" cy="425806"/>
      </dsp:txXfrm>
    </dsp:sp>
    <dsp:sp modelId="{9D20A607-9F34-4DE3-A09F-79F9CFE51872}">
      <dsp:nvSpPr>
        <dsp:cNvPr id="0" name=""/>
        <dsp:cNvSpPr/>
      </dsp:nvSpPr>
      <dsp:spPr>
        <a:xfrm>
          <a:off x="1886577" y="182492"/>
          <a:ext cx="159812" cy="1869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sv-SE" sz="700" kern="1200"/>
        </a:p>
      </dsp:txBody>
      <dsp:txXfrm>
        <a:off x="1886577" y="219882"/>
        <a:ext cx="111868" cy="112171"/>
      </dsp:txXfrm>
    </dsp:sp>
    <dsp:sp modelId="{E1AD5555-C766-477D-A0BB-FA21C752047B}">
      <dsp:nvSpPr>
        <dsp:cNvPr id="0" name=""/>
        <dsp:cNvSpPr/>
      </dsp:nvSpPr>
      <dsp:spPr>
        <a:xfrm>
          <a:off x="2112727" y="49818"/>
          <a:ext cx="753834" cy="4523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t>Mala</a:t>
          </a:r>
        </a:p>
      </dsp:txBody>
      <dsp:txXfrm>
        <a:off x="2125974" y="63065"/>
        <a:ext cx="727340" cy="425806"/>
      </dsp:txXfrm>
    </dsp:sp>
    <dsp:sp modelId="{07985724-D42F-4A47-8B6D-98AFEC94B0B3}">
      <dsp:nvSpPr>
        <dsp:cNvPr id="0" name=""/>
        <dsp:cNvSpPr/>
      </dsp:nvSpPr>
      <dsp:spPr>
        <a:xfrm>
          <a:off x="2941946" y="182492"/>
          <a:ext cx="159812" cy="1869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sv-SE" sz="700" kern="1200"/>
        </a:p>
      </dsp:txBody>
      <dsp:txXfrm>
        <a:off x="2941946" y="219882"/>
        <a:ext cx="111868" cy="112171"/>
      </dsp:txXfrm>
    </dsp:sp>
    <dsp:sp modelId="{44C07F3B-1009-4489-9F23-268FAF922A3F}">
      <dsp:nvSpPr>
        <dsp:cNvPr id="0" name=""/>
        <dsp:cNvSpPr/>
      </dsp:nvSpPr>
      <dsp:spPr>
        <a:xfrm>
          <a:off x="3168096" y="49818"/>
          <a:ext cx="753834" cy="4523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t>Blanda</a:t>
          </a:r>
        </a:p>
      </dsp:txBody>
      <dsp:txXfrm>
        <a:off x="3181343" y="63065"/>
        <a:ext cx="727340" cy="425806"/>
      </dsp:txXfrm>
    </dsp:sp>
    <dsp:sp modelId="{DB2DF7F7-E3E0-4B16-BF02-2AF7264AC0E6}">
      <dsp:nvSpPr>
        <dsp:cNvPr id="0" name=""/>
        <dsp:cNvSpPr/>
      </dsp:nvSpPr>
      <dsp:spPr>
        <a:xfrm>
          <a:off x="3997314" y="182492"/>
          <a:ext cx="159812" cy="1869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sv-SE" sz="700" kern="1200"/>
        </a:p>
      </dsp:txBody>
      <dsp:txXfrm>
        <a:off x="3997314" y="219882"/>
        <a:ext cx="111868" cy="112171"/>
      </dsp:txXfrm>
    </dsp:sp>
    <dsp:sp modelId="{50DE712E-EF11-4CF0-BF03-A5BACB4A9995}">
      <dsp:nvSpPr>
        <dsp:cNvPr id="0" name=""/>
        <dsp:cNvSpPr/>
      </dsp:nvSpPr>
      <dsp:spPr>
        <a:xfrm>
          <a:off x="4223465" y="49818"/>
          <a:ext cx="753834" cy="4523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t>Jäsa</a:t>
          </a:r>
        </a:p>
      </dsp:txBody>
      <dsp:txXfrm>
        <a:off x="4236712" y="63065"/>
        <a:ext cx="727340" cy="425806"/>
      </dsp:txXfrm>
    </dsp:sp>
    <dsp:sp modelId="{C3A8AB40-AEEB-49E4-8605-A05C05962590}">
      <dsp:nvSpPr>
        <dsp:cNvPr id="0" name=""/>
        <dsp:cNvSpPr/>
      </dsp:nvSpPr>
      <dsp:spPr>
        <a:xfrm>
          <a:off x="5052683" y="182492"/>
          <a:ext cx="159812" cy="1869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sv-SE" sz="700" kern="1200"/>
        </a:p>
      </dsp:txBody>
      <dsp:txXfrm>
        <a:off x="5052683" y="219882"/>
        <a:ext cx="111868" cy="112171"/>
      </dsp:txXfrm>
    </dsp:sp>
    <dsp:sp modelId="{E992538F-797C-484B-A0A1-49D56DE0AB44}">
      <dsp:nvSpPr>
        <dsp:cNvPr id="0" name=""/>
        <dsp:cNvSpPr/>
      </dsp:nvSpPr>
      <dsp:spPr>
        <a:xfrm>
          <a:off x="5278833" y="49818"/>
          <a:ext cx="753834" cy="4523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t>Forma</a:t>
          </a:r>
        </a:p>
      </dsp:txBody>
      <dsp:txXfrm>
        <a:off x="5292080" y="63065"/>
        <a:ext cx="727340" cy="425806"/>
      </dsp:txXfrm>
    </dsp:sp>
    <dsp:sp modelId="{AB00C1D2-94BD-4FEB-9765-231ABE17348B}">
      <dsp:nvSpPr>
        <dsp:cNvPr id="0" name=""/>
        <dsp:cNvSpPr/>
      </dsp:nvSpPr>
      <dsp:spPr>
        <a:xfrm>
          <a:off x="6108052" y="182492"/>
          <a:ext cx="159812" cy="1869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sv-SE" sz="700" kern="1200"/>
        </a:p>
      </dsp:txBody>
      <dsp:txXfrm>
        <a:off x="6108052" y="219882"/>
        <a:ext cx="111868" cy="112171"/>
      </dsp:txXfrm>
    </dsp:sp>
    <dsp:sp modelId="{99382D89-83F1-49E6-8DB5-FD1BC06B6912}">
      <dsp:nvSpPr>
        <dsp:cNvPr id="0" name=""/>
        <dsp:cNvSpPr/>
      </dsp:nvSpPr>
      <dsp:spPr>
        <a:xfrm>
          <a:off x="6334202" y="49818"/>
          <a:ext cx="753834" cy="4523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t>Grädda</a:t>
          </a:r>
        </a:p>
      </dsp:txBody>
      <dsp:txXfrm>
        <a:off x="6347449" y="63065"/>
        <a:ext cx="727340" cy="4258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3D78B-6691-47F9-B771-34ECEC76AD05}">
      <dsp:nvSpPr>
        <dsp:cNvPr id="0" name=""/>
        <dsp:cNvSpPr/>
      </dsp:nvSpPr>
      <dsp:spPr>
        <a:xfrm>
          <a:off x="4434" y="502019"/>
          <a:ext cx="1374601" cy="82476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v-SE" sz="2000" kern="1200" dirty="0"/>
            <a:t>Hitta kon </a:t>
          </a:r>
        </a:p>
      </dsp:txBody>
      <dsp:txXfrm>
        <a:off x="28590" y="526175"/>
        <a:ext cx="1326289" cy="776448"/>
      </dsp:txXfrm>
    </dsp:sp>
    <dsp:sp modelId="{84114573-FA0B-49B4-9051-EFB62EEC02BF}">
      <dsp:nvSpPr>
        <dsp:cNvPr id="0" name=""/>
        <dsp:cNvSpPr/>
      </dsp:nvSpPr>
      <dsp:spPr>
        <a:xfrm>
          <a:off x="1516495" y="743949"/>
          <a:ext cx="291415" cy="3409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1516495" y="812129"/>
        <a:ext cx="203991" cy="204541"/>
      </dsp:txXfrm>
    </dsp:sp>
    <dsp:sp modelId="{FAE31C86-B53F-4E1F-B50C-78E2F5143975}">
      <dsp:nvSpPr>
        <dsp:cNvPr id="0" name=""/>
        <dsp:cNvSpPr/>
      </dsp:nvSpPr>
      <dsp:spPr>
        <a:xfrm>
          <a:off x="1928876" y="502019"/>
          <a:ext cx="1374601" cy="82476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v-SE" sz="2000" kern="1200" dirty="0"/>
            <a:t>Fixera kon</a:t>
          </a:r>
        </a:p>
      </dsp:txBody>
      <dsp:txXfrm>
        <a:off x="1953032" y="526175"/>
        <a:ext cx="1326289" cy="776448"/>
      </dsp:txXfrm>
    </dsp:sp>
    <dsp:sp modelId="{9D20A607-9F34-4DE3-A09F-79F9CFE51872}">
      <dsp:nvSpPr>
        <dsp:cNvPr id="0" name=""/>
        <dsp:cNvSpPr/>
      </dsp:nvSpPr>
      <dsp:spPr>
        <a:xfrm>
          <a:off x="3440937" y="743949"/>
          <a:ext cx="291415" cy="3409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3440937" y="812129"/>
        <a:ext cx="203991" cy="204541"/>
      </dsp:txXfrm>
    </dsp:sp>
    <dsp:sp modelId="{E1AD5555-C766-477D-A0BB-FA21C752047B}">
      <dsp:nvSpPr>
        <dsp:cNvPr id="0" name=""/>
        <dsp:cNvSpPr/>
      </dsp:nvSpPr>
      <dsp:spPr>
        <a:xfrm>
          <a:off x="3853317" y="502019"/>
          <a:ext cx="1374601" cy="82476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v-SE" sz="2000" kern="1200" dirty="0"/>
            <a:t>Förbereda dos</a:t>
          </a:r>
        </a:p>
      </dsp:txBody>
      <dsp:txXfrm>
        <a:off x="3877473" y="526175"/>
        <a:ext cx="1326289" cy="776448"/>
      </dsp:txXfrm>
    </dsp:sp>
    <dsp:sp modelId="{07985724-D42F-4A47-8B6D-98AFEC94B0B3}">
      <dsp:nvSpPr>
        <dsp:cNvPr id="0" name=""/>
        <dsp:cNvSpPr/>
      </dsp:nvSpPr>
      <dsp:spPr>
        <a:xfrm>
          <a:off x="5365379" y="743949"/>
          <a:ext cx="291415" cy="3409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5365379" y="812129"/>
        <a:ext cx="203991" cy="204541"/>
      </dsp:txXfrm>
    </dsp:sp>
    <dsp:sp modelId="{44C07F3B-1009-4489-9F23-268FAF922A3F}">
      <dsp:nvSpPr>
        <dsp:cNvPr id="0" name=""/>
        <dsp:cNvSpPr/>
      </dsp:nvSpPr>
      <dsp:spPr>
        <a:xfrm>
          <a:off x="5777759" y="502019"/>
          <a:ext cx="1374601" cy="82476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v-SE" sz="2000" kern="1200" dirty="0"/>
            <a:t>Gå till kon, hämta pall </a:t>
          </a:r>
        </a:p>
      </dsp:txBody>
      <dsp:txXfrm>
        <a:off x="5801915" y="526175"/>
        <a:ext cx="1326289" cy="776448"/>
      </dsp:txXfrm>
    </dsp:sp>
    <dsp:sp modelId="{DB2DF7F7-E3E0-4B16-BF02-2AF7264AC0E6}">
      <dsp:nvSpPr>
        <dsp:cNvPr id="0" name=""/>
        <dsp:cNvSpPr/>
      </dsp:nvSpPr>
      <dsp:spPr>
        <a:xfrm>
          <a:off x="7289821" y="743949"/>
          <a:ext cx="291415" cy="34090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7289821" y="812129"/>
        <a:ext cx="203991" cy="204541"/>
      </dsp:txXfrm>
    </dsp:sp>
    <dsp:sp modelId="{50DE712E-EF11-4CF0-BF03-A5BACB4A9995}">
      <dsp:nvSpPr>
        <dsp:cNvPr id="0" name=""/>
        <dsp:cNvSpPr/>
      </dsp:nvSpPr>
      <dsp:spPr>
        <a:xfrm>
          <a:off x="7702201" y="502019"/>
          <a:ext cx="1374601" cy="82476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sv-SE" sz="2000" kern="1200" dirty="0"/>
            <a:t>Seminera </a:t>
          </a:r>
        </a:p>
      </dsp:txBody>
      <dsp:txXfrm>
        <a:off x="7726357" y="526175"/>
        <a:ext cx="1326289" cy="77644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BA7E33-C10A-40D7-B68F-C1E740111757}" type="datetimeFigureOut">
              <a:rPr lang="sv-SE" smtClean="0"/>
              <a:t>2026-04-21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580A9-BBDB-4556-B205-44C315F15C4C}" type="slidenum">
              <a:rPr lang="sv-SE" smtClean="0"/>
              <a:t>‹#›</a:t>
            </a:fld>
            <a:endParaRPr lang="sv-SE"/>
          </a:p>
        </p:txBody>
      </p:sp>
    </p:spTree>
    <p:extLst>
      <p:ext uri="{BB962C8B-B14F-4D97-AF65-F5344CB8AC3E}">
        <p14:creationId xmlns:p14="http://schemas.microsoft.com/office/powerpoint/2010/main" val="1203325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rojektledning.se/vardeflodesanaly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antbruketskunskapsbank.se/foretagsledning/lean/samtliga/sloserijakt-verktyg-att-satta-fart-pa-forbattringsarbete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F83BE-9841-A7FD-7BF5-38BC9983656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B15C8FE-6962-12F5-99E1-D0AA3B77C88B}"/>
              </a:ext>
            </a:extLst>
          </p:cNvPr>
          <p:cNvSpPr>
            <a:spLocks noGrp="1" noRot="1" noChangeAspect="1"/>
          </p:cNvSpPr>
          <p:nvPr>
            <p:ph type="sldImg"/>
          </p:nvPr>
        </p:nvSpPr>
        <p:spPr>
          <a:xfrm>
            <a:off x="103188" y="750888"/>
            <a:ext cx="6681787" cy="3759200"/>
          </a:xfrm>
        </p:spPr>
      </p:sp>
      <p:sp>
        <p:nvSpPr>
          <p:cNvPr id="3" name="Platshållare för anteckningar 2">
            <a:extLst>
              <a:ext uri="{FF2B5EF4-FFF2-40B4-BE49-F238E27FC236}">
                <a16:creationId xmlns:a16="http://schemas.microsoft.com/office/drawing/2014/main" id="{275D50F5-50EB-ED1B-783B-4A495E32D5B7}"/>
              </a:ext>
            </a:extLst>
          </p:cNvPr>
          <p:cNvSpPr>
            <a:spLocks noGrp="1"/>
          </p:cNvSpPr>
          <p:nvPr>
            <p:ph type="body" idx="1"/>
          </p:nvPr>
        </p:nvSpPr>
        <p:spPr/>
        <p:txBody>
          <a:bodyPr/>
          <a:lstStyle/>
          <a:p>
            <a:pPr>
              <a:lnSpc>
                <a:spcPts val="2267"/>
              </a:lnSpc>
              <a:spcBef>
                <a:spcPts val="1200"/>
              </a:spcBef>
            </a:pPr>
            <a:r>
              <a:rPr lang="sv-SE" dirty="0">
                <a:solidFill>
                  <a:srgbClr val="0F4761"/>
                </a:solidFill>
              </a:rPr>
              <a:t>Varför - värdeflödesanalys</a:t>
            </a:r>
            <a:endParaRPr lang="sv-SE" dirty="0">
              <a:solidFill>
                <a:srgbClr val="444444"/>
              </a:solidFill>
            </a:endParaRPr>
          </a:p>
          <a:p>
            <a:pPr>
              <a:lnSpc>
                <a:spcPts val="1569"/>
              </a:lnSpc>
              <a:spcAft>
                <a:spcPts val="800"/>
              </a:spcAft>
            </a:pPr>
            <a:r>
              <a:rPr lang="sv-SE"/>
              <a:t>Genom att göra en värdeflödesanalys skapar man en gemensam nulägesbild över viktiga processer samt identifierar var de stora "slöserierna" i verksamheten finns. Utifrån detta kan man sedan komma överens om förbättringsförslag. Målet med en värdeflödesanalys är att skapa en bättre förståelse för vårt nuläge, identifiera vad som bidrar till att öka värdet för kunden samt därmed kunna fokusera på att förbättra specifika processer som håller kunderna fortsatt nöjda.  </a:t>
            </a:r>
            <a:endParaRPr lang="sv-SE">
              <a:solidFill>
                <a:srgbClr val="444444"/>
              </a:solidFill>
            </a:endParaRPr>
          </a:p>
          <a:p>
            <a:pPr>
              <a:lnSpc>
                <a:spcPts val="1569"/>
              </a:lnSpc>
              <a:spcAft>
                <a:spcPts val="800"/>
              </a:spcAft>
            </a:pPr>
            <a:r>
              <a:rPr lang="sv-SE" dirty="0"/>
              <a:t> </a:t>
            </a:r>
            <a:endParaRPr lang="sv-SE" dirty="0">
              <a:solidFill>
                <a:srgbClr val="444444"/>
              </a:solidFill>
            </a:endParaRPr>
          </a:p>
          <a:p>
            <a:pPr>
              <a:lnSpc>
                <a:spcPts val="1918"/>
              </a:lnSpc>
              <a:spcBef>
                <a:spcPts val="200"/>
              </a:spcBef>
            </a:pPr>
            <a:r>
              <a:rPr lang="sv-SE" err="1">
                <a:solidFill>
                  <a:srgbClr val="0F4761"/>
                </a:solidFill>
              </a:rPr>
              <a:t>Leanprinciper</a:t>
            </a:r>
            <a:r>
              <a:rPr lang="sv-SE" dirty="0">
                <a:solidFill>
                  <a:srgbClr val="0F4761"/>
                </a:solidFill>
              </a:rPr>
              <a:t> – värdeflödesanalys: </a:t>
            </a:r>
            <a:endParaRPr lang="sv-SE" dirty="0">
              <a:solidFill>
                <a:srgbClr val="444444"/>
              </a:solidFill>
            </a:endParaRPr>
          </a:p>
          <a:p>
            <a:pPr marL="171450" indent="-171450">
              <a:lnSpc>
                <a:spcPts val="1457"/>
              </a:lnSpc>
              <a:buFont typeface="Arial,Sans-Serif"/>
              <a:buChar char="•"/>
            </a:pPr>
            <a:r>
              <a:rPr lang="sv-SE" dirty="0"/>
              <a:t>Fatta beslut långsamt och i samförstånd, överväg alla alternativ och genomför snabbt </a:t>
            </a:r>
            <a:endParaRPr lang="en-US" dirty="0">
              <a:solidFill>
                <a:srgbClr val="444444"/>
              </a:solidFill>
            </a:endParaRPr>
          </a:p>
          <a:p>
            <a:endParaRPr lang="sv-SE" dirty="0">
              <a:ea typeface="Calibri"/>
              <a:cs typeface="Calibri"/>
            </a:endParaRPr>
          </a:p>
          <a:p>
            <a:endParaRPr lang="sv-SE" dirty="0">
              <a:ea typeface="Calibri"/>
              <a:cs typeface="Calibri"/>
            </a:endParaRPr>
          </a:p>
        </p:txBody>
      </p:sp>
      <p:sp>
        <p:nvSpPr>
          <p:cNvPr id="4" name="Platshållare för bildnummer 3">
            <a:extLst>
              <a:ext uri="{FF2B5EF4-FFF2-40B4-BE49-F238E27FC236}">
                <a16:creationId xmlns:a16="http://schemas.microsoft.com/office/drawing/2014/main" id="{A1914C91-A486-FDC9-3B90-830F9CAA79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F7BF8A-7715-400F-BBF4-F9341909D0F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43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16014-A057-22AB-D1A5-7EE5A781F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E613F-B078-4AE2-36C8-7E7989C75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61A0B-F5D4-EE4F-36E8-EBA2B241E8FE}"/>
              </a:ext>
            </a:extLst>
          </p:cNvPr>
          <p:cNvSpPr>
            <a:spLocks noGrp="1"/>
          </p:cNvSpPr>
          <p:nvPr>
            <p:ph type="body" idx="1"/>
          </p:nvPr>
        </p:nvSpPr>
        <p:spPr/>
        <p:txBody>
          <a:bodyPr/>
          <a:lstStyle/>
          <a:p>
            <a:r>
              <a:rPr lang="en-US" dirty="0" err="1">
                <a:latin typeface="Calibri"/>
                <a:ea typeface="Calibri"/>
                <a:cs typeface="Calibri"/>
              </a:rPr>
              <a:t>Flera</a:t>
            </a:r>
            <a:r>
              <a:rPr lang="en-US" dirty="0">
                <a:latin typeface="Calibri"/>
                <a:ea typeface="Calibri"/>
                <a:cs typeface="Calibri"/>
              </a:rPr>
              <a:t> </a:t>
            </a:r>
            <a:r>
              <a:rPr lang="en-US" dirty="0" err="1">
                <a:latin typeface="Calibri"/>
                <a:ea typeface="Calibri"/>
                <a:cs typeface="Calibri"/>
              </a:rPr>
              <a:t>exempel</a:t>
            </a:r>
            <a:r>
              <a:rPr lang="en-US" dirty="0">
                <a:latin typeface="Calibri"/>
                <a:ea typeface="Calibri"/>
                <a:cs typeface="Calibri"/>
              </a:rPr>
              <a:t> - </a:t>
            </a:r>
            <a:r>
              <a:rPr lang="en-US" dirty="0" err="1">
                <a:latin typeface="Calibri"/>
                <a:ea typeface="Calibri"/>
                <a:cs typeface="Calibri"/>
              </a:rPr>
              <a:t>Mjölkgård</a:t>
            </a:r>
            <a:r>
              <a:rPr lang="en-US" dirty="0">
                <a:latin typeface="Calibri"/>
                <a:ea typeface="Calibri"/>
                <a:cs typeface="Calibri"/>
              </a:rPr>
              <a:t> </a:t>
            </a:r>
            <a:r>
              <a:rPr lang="en-US" dirty="0" err="1">
                <a:latin typeface="Calibri"/>
                <a:ea typeface="Calibri"/>
                <a:cs typeface="Calibri"/>
              </a:rPr>
              <a:t>delprocessen</a:t>
            </a:r>
            <a:r>
              <a:rPr lang="en-US" dirty="0">
                <a:latin typeface="Calibri"/>
                <a:ea typeface="Calibri"/>
                <a:cs typeface="Calibri"/>
              </a:rPr>
              <a:t> "</a:t>
            </a:r>
            <a:r>
              <a:rPr lang="en-US" dirty="0" err="1">
                <a:latin typeface="Calibri"/>
                <a:ea typeface="Calibri"/>
                <a:cs typeface="Calibri"/>
              </a:rPr>
              <a:t>Seminer</a:t>
            </a:r>
            <a:r>
              <a:rPr lang="en-US" dirty="0">
                <a:latin typeface="Calibri"/>
                <a:ea typeface="Calibri"/>
                <a:cs typeface="Calibri"/>
              </a:rPr>
              <a:t>a"</a:t>
            </a:r>
            <a:endParaRPr lang="en-US" dirty="0"/>
          </a:p>
          <a:p>
            <a:r>
              <a:rPr lang="en-US" dirty="0">
                <a:latin typeface="Calibri"/>
                <a:ea typeface="Calibri"/>
                <a:cs typeface="Calibri"/>
              </a:rPr>
              <a:t>VFA </a:t>
            </a:r>
            <a:r>
              <a:rPr lang="en-US" dirty="0" err="1">
                <a:latin typeface="Calibri"/>
                <a:ea typeface="Calibri"/>
                <a:cs typeface="Calibri"/>
              </a:rPr>
              <a:t>går</a:t>
            </a:r>
            <a:r>
              <a:rPr lang="en-US" dirty="0">
                <a:latin typeface="Calibri"/>
                <a:ea typeface="Calibri"/>
                <a:cs typeface="Calibri"/>
              </a:rPr>
              <a:t> </a:t>
            </a:r>
            <a:r>
              <a:rPr lang="en-US" dirty="0" err="1">
                <a:latin typeface="Calibri"/>
                <a:ea typeface="Calibri"/>
                <a:cs typeface="Calibri"/>
              </a:rPr>
              <a:t>att</a:t>
            </a:r>
            <a:r>
              <a:rPr lang="en-US" dirty="0">
                <a:latin typeface="Calibri"/>
                <a:ea typeface="Calibri"/>
                <a:cs typeface="Calibri"/>
              </a:rPr>
              <a:t> </a:t>
            </a:r>
            <a:r>
              <a:rPr lang="en-US" dirty="0" err="1">
                <a:latin typeface="Calibri"/>
                <a:ea typeface="Calibri"/>
                <a:cs typeface="Calibri"/>
              </a:rPr>
              <a:t>använda</a:t>
            </a:r>
            <a:r>
              <a:rPr lang="en-US" dirty="0">
                <a:latin typeface="Calibri"/>
                <a:ea typeface="Calibri"/>
                <a:cs typeface="Calibri"/>
              </a:rPr>
              <a:t> för </a:t>
            </a:r>
            <a:r>
              <a:rPr lang="en-US" dirty="0" err="1">
                <a:latin typeface="Calibri"/>
                <a:ea typeface="Calibri"/>
                <a:cs typeface="Calibri"/>
              </a:rPr>
              <a:t>att</a:t>
            </a:r>
            <a:r>
              <a:rPr lang="en-US" dirty="0">
                <a:latin typeface="Calibri"/>
                <a:ea typeface="Calibri"/>
                <a:cs typeface="Calibri"/>
              </a:rPr>
              <a:t> </a:t>
            </a:r>
            <a:r>
              <a:rPr lang="en-US" dirty="0" err="1">
                <a:latin typeface="Calibri"/>
                <a:ea typeface="Calibri"/>
                <a:cs typeface="Calibri"/>
              </a:rPr>
              <a:t>visualisera</a:t>
            </a:r>
            <a:r>
              <a:rPr lang="en-US" dirty="0">
                <a:latin typeface="Calibri"/>
                <a:ea typeface="Calibri"/>
                <a:cs typeface="Calibri"/>
              </a:rPr>
              <a:t> </a:t>
            </a:r>
            <a:r>
              <a:rPr lang="en-US" dirty="0" err="1">
                <a:latin typeface="Calibri"/>
                <a:ea typeface="Calibri"/>
                <a:cs typeface="Calibri"/>
              </a:rPr>
              <a:t>både</a:t>
            </a:r>
            <a:r>
              <a:rPr lang="en-US" dirty="0">
                <a:latin typeface="Calibri"/>
                <a:ea typeface="Calibri"/>
                <a:cs typeface="Calibri"/>
              </a:rPr>
              <a:t> det </a:t>
            </a:r>
            <a:r>
              <a:rPr lang="en-US" dirty="0" err="1">
                <a:latin typeface="Calibri"/>
                <a:ea typeface="Calibri"/>
                <a:cs typeface="Calibri"/>
              </a:rPr>
              <a:t>stora</a:t>
            </a:r>
            <a:r>
              <a:rPr lang="en-US" dirty="0">
                <a:latin typeface="Calibri"/>
                <a:ea typeface="Calibri"/>
                <a:cs typeface="Calibri"/>
              </a:rPr>
              <a:t> </a:t>
            </a:r>
            <a:r>
              <a:rPr lang="en-US" dirty="0" err="1">
                <a:latin typeface="Calibri"/>
                <a:ea typeface="Calibri"/>
                <a:cs typeface="Calibri"/>
              </a:rPr>
              <a:t>övergripande</a:t>
            </a:r>
            <a:r>
              <a:rPr lang="en-US" dirty="0">
                <a:latin typeface="Calibri"/>
                <a:ea typeface="Calibri"/>
                <a:cs typeface="Calibri"/>
              </a:rPr>
              <a:t> men </a:t>
            </a:r>
            <a:r>
              <a:rPr lang="en-US" dirty="0" err="1">
                <a:latin typeface="Calibri"/>
                <a:ea typeface="Calibri"/>
                <a:cs typeface="Calibri"/>
              </a:rPr>
              <a:t>även</a:t>
            </a:r>
            <a:r>
              <a:rPr lang="en-US" dirty="0">
                <a:latin typeface="Calibri"/>
                <a:ea typeface="Calibri"/>
                <a:cs typeface="Calibri"/>
              </a:rPr>
              <a:t> den </a:t>
            </a:r>
            <a:r>
              <a:rPr lang="en-US" dirty="0" err="1">
                <a:latin typeface="Calibri"/>
                <a:ea typeface="Calibri"/>
                <a:cs typeface="Calibri"/>
              </a:rPr>
              <a:t>lilla</a:t>
            </a:r>
            <a:r>
              <a:rPr lang="en-US" dirty="0">
                <a:latin typeface="Calibri"/>
                <a:ea typeface="Calibri"/>
                <a:cs typeface="Calibri"/>
              </a:rPr>
              <a:t> </a:t>
            </a:r>
            <a:r>
              <a:rPr lang="en-US" dirty="0" err="1">
                <a:latin typeface="Calibri"/>
                <a:ea typeface="Calibri"/>
                <a:cs typeface="Calibri"/>
              </a:rPr>
              <a:t>delprocessen</a:t>
            </a:r>
            <a:r>
              <a:rPr lang="en-US" dirty="0">
                <a:latin typeface="Calibri"/>
                <a:ea typeface="Calibri"/>
                <a:cs typeface="Calibri"/>
              </a:rPr>
              <a:t> </a:t>
            </a:r>
            <a:endParaRPr lang="en-US"/>
          </a:p>
          <a:p>
            <a:r>
              <a:rPr lang="en-US" dirty="0">
                <a:latin typeface="Calibri"/>
                <a:ea typeface="Calibri"/>
                <a:cs typeface="Calibri"/>
              </a:rPr>
              <a:t>Om </a:t>
            </a:r>
            <a:r>
              <a:rPr lang="en-US" dirty="0" err="1">
                <a:latin typeface="Calibri"/>
                <a:ea typeface="Calibri"/>
                <a:cs typeface="Calibri"/>
              </a:rPr>
              <a:t>denna</a:t>
            </a:r>
            <a:r>
              <a:rPr lang="en-US" dirty="0">
                <a:latin typeface="Calibri"/>
                <a:ea typeface="Calibri"/>
                <a:cs typeface="Calibri"/>
              </a:rPr>
              <a:t> </a:t>
            </a:r>
            <a:r>
              <a:rPr lang="en-US" dirty="0" err="1">
                <a:latin typeface="Calibri"/>
                <a:ea typeface="Calibri"/>
                <a:cs typeface="Calibri"/>
              </a:rPr>
              <a:t>bild</a:t>
            </a:r>
            <a:r>
              <a:rPr lang="en-US" dirty="0">
                <a:latin typeface="Calibri"/>
                <a:ea typeface="Calibri"/>
                <a:cs typeface="Calibri"/>
              </a:rPr>
              <a:t>: </a:t>
            </a:r>
            <a:r>
              <a:rPr lang="en-US" dirty="0" err="1">
                <a:latin typeface="Calibri"/>
                <a:ea typeface="Calibri"/>
                <a:cs typeface="Calibri"/>
              </a:rPr>
              <a:t>Exempel</a:t>
            </a:r>
            <a:r>
              <a:rPr lang="en-US" dirty="0">
                <a:latin typeface="Calibri"/>
                <a:ea typeface="Calibri"/>
                <a:cs typeface="Calibri"/>
              </a:rPr>
              <a:t> </a:t>
            </a:r>
            <a:r>
              <a:rPr lang="en-US" dirty="0" err="1">
                <a:latin typeface="Calibri"/>
                <a:ea typeface="Calibri"/>
                <a:cs typeface="Calibri"/>
              </a:rPr>
              <a:t>seminering</a:t>
            </a:r>
            <a:endParaRPr lang="en-US" dirty="0">
              <a:latin typeface="Calibri"/>
              <a:ea typeface="Calibri"/>
              <a:cs typeface="Calibri"/>
            </a:endParaRPr>
          </a:p>
          <a:p>
            <a:endParaRPr lang="en-US" dirty="0">
              <a:latin typeface="Calibri"/>
              <a:ea typeface="Calibri"/>
              <a:cs typeface="Calibri"/>
            </a:endParaRPr>
          </a:p>
          <a:p>
            <a:r>
              <a:rPr lang="en-US">
                <a:latin typeface="Calibri"/>
                <a:ea typeface="Calibri"/>
                <a:cs typeface="Calibri"/>
              </a:rPr>
              <a:t>En </a:t>
            </a:r>
            <a:r>
              <a:rPr lang="en-US" err="1">
                <a:latin typeface="Calibri"/>
                <a:ea typeface="Calibri"/>
                <a:cs typeface="Calibri"/>
              </a:rPr>
              <a:t>möjlighet</a:t>
            </a:r>
            <a:r>
              <a:rPr lang="en-US" dirty="0">
                <a:latin typeface="Calibri"/>
                <a:ea typeface="Calibri"/>
                <a:cs typeface="Calibri"/>
              </a:rPr>
              <a:t> </a:t>
            </a:r>
            <a:r>
              <a:rPr lang="en-US" err="1">
                <a:latin typeface="Calibri"/>
                <a:ea typeface="Calibri"/>
                <a:cs typeface="Calibri"/>
              </a:rPr>
              <a:t>finns</a:t>
            </a:r>
            <a:r>
              <a:rPr lang="en-US" dirty="0">
                <a:latin typeface="Calibri"/>
                <a:ea typeface="Calibri"/>
                <a:cs typeface="Calibri"/>
              </a:rPr>
              <a:t> </a:t>
            </a:r>
            <a:r>
              <a:rPr lang="en-US" err="1">
                <a:latin typeface="Calibri"/>
                <a:ea typeface="Calibri"/>
                <a:cs typeface="Calibri"/>
              </a:rPr>
              <a:t>att</a:t>
            </a:r>
            <a:r>
              <a:rPr lang="en-US" dirty="0">
                <a:latin typeface="Calibri"/>
                <a:ea typeface="Calibri"/>
                <a:cs typeface="Calibri"/>
              </a:rPr>
              <a:t> </a:t>
            </a:r>
            <a:r>
              <a:rPr lang="en-US" err="1">
                <a:latin typeface="Calibri"/>
                <a:ea typeface="Calibri"/>
                <a:cs typeface="Calibri"/>
              </a:rPr>
              <a:t>även</a:t>
            </a:r>
            <a:r>
              <a:rPr lang="en-US" dirty="0">
                <a:latin typeface="Calibri"/>
                <a:ea typeface="Calibri"/>
                <a:cs typeface="Calibri"/>
              </a:rPr>
              <a:t> </a:t>
            </a:r>
            <a:r>
              <a:rPr lang="en-US" err="1">
                <a:latin typeface="Calibri"/>
                <a:ea typeface="Calibri"/>
                <a:cs typeface="Calibri"/>
              </a:rPr>
              <a:t>sätta</a:t>
            </a:r>
            <a:r>
              <a:rPr lang="en-US" dirty="0">
                <a:latin typeface="Calibri"/>
                <a:ea typeface="Calibri"/>
                <a:cs typeface="Calibri"/>
              </a:rPr>
              <a:t> </a:t>
            </a:r>
            <a:r>
              <a:rPr lang="en-US" err="1">
                <a:latin typeface="Calibri"/>
                <a:ea typeface="Calibri"/>
                <a:cs typeface="Calibri"/>
              </a:rPr>
              <a:t>tider</a:t>
            </a:r>
            <a:r>
              <a:rPr lang="en-US" dirty="0">
                <a:latin typeface="Calibri"/>
                <a:ea typeface="Calibri"/>
                <a:cs typeface="Calibri"/>
              </a:rPr>
              <a:t>/</a:t>
            </a:r>
            <a:r>
              <a:rPr lang="en-US" err="1">
                <a:latin typeface="Calibri"/>
                <a:ea typeface="Calibri"/>
                <a:cs typeface="Calibri"/>
              </a:rPr>
              <a:t>omsloppstider</a:t>
            </a:r>
            <a:r>
              <a:rPr lang="en-US" dirty="0">
                <a:latin typeface="Calibri"/>
                <a:ea typeface="Calibri"/>
                <a:cs typeface="Calibri"/>
              </a:rPr>
              <a:t> för resp </a:t>
            </a:r>
            <a:r>
              <a:rPr lang="en-US" err="1">
                <a:latin typeface="Calibri"/>
                <a:ea typeface="Calibri"/>
                <a:cs typeface="Calibri"/>
              </a:rPr>
              <a:t>delprocess</a:t>
            </a:r>
            <a:r>
              <a:rPr lang="en-US" dirty="0">
                <a:latin typeface="Calibri"/>
                <a:ea typeface="Calibri"/>
                <a:cs typeface="Calibri"/>
              </a:rPr>
              <a:t> - för </a:t>
            </a:r>
            <a:r>
              <a:rPr lang="en-US" err="1">
                <a:latin typeface="Calibri"/>
                <a:ea typeface="Calibri"/>
                <a:cs typeface="Calibri"/>
              </a:rPr>
              <a:t>att</a:t>
            </a:r>
            <a:r>
              <a:rPr lang="en-US" dirty="0">
                <a:latin typeface="Calibri"/>
                <a:ea typeface="Calibri"/>
                <a:cs typeface="Calibri"/>
              </a:rPr>
              <a:t> </a:t>
            </a:r>
            <a:r>
              <a:rPr lang="en-US" err="1">
                <a:latin typeface="Calibri"/>
                <a:ea typeface="Calibri"/>
                <a:cs typeface="Calibri"/>
              </a:rPr>
              <a:t>kunna</a:t>
            </a:r>
            <a:r>
              <a:rPr lang="en-US" dirty="0">
                <a:latin typeface="Calibri"/>
                <a:ea typeface="Calibri"/>
                <a:cs typeface="Calibri"/>
              </a:rPr>
              <a:t> </a:t>
            </a:r>
            <a:r>
              <a:rPr lang="en-US" err="1">
                <a:latin typeface="Calibri"/>
                <a:ea typeface="Calibri"/>
                <a:cs typeface="Calibri"/>
              </a:rPr>
              <a:t>få</a:t>
            </a:r>
            <a:r>
              <a:rPr lang="en-US" dirty="0">
                <a:latin typeface="Calibri"/>
                <a:ea typeface="Calibri"/>
                <a:cs typeface="Calibri"/>
              </a:rPr>
              <a:t> </a:t>
            </a:r>
            <a:r>
              <a:rPr lang="en-US" err="1">
                <a:latin typeface="Calibri"/>
                <a:ea typeface="Calibri"/>
                <a:cs typeface="Calibri"/>
              </a:rPr>
              <a:t>indikation</a:t>
            </a:r>
            <a:r>
              <a:rPr lang="en-US" dirty="0">
                <a:latin typeface="Calibri"/>
                <a:ea typeface="Calibri"/>
                <a:cs typeface="Calibri"/>
              </a:rPr>
              <a:t> </a:t>
            </a:r>
            <a:r>
              <a:rPr lang="en-US" err="1">
                <a:latin typeface="Calibri"/>
                <a:ea typeface="Calibri"/>
                <a:cs typeface="Calibri"/>
              </a:rPr>
              <a:t>på</a:t>
            </a:r>
            <a:r>
              <a:rPr lang="en-US" dirty="0">
                <a:latin typeface="Calibri"/>
                <a:ea typeface="Calibri"/>
                <a:cs typeface="Calibri"/>
              </a:rPr>
              <a:t> </a:t>
            </a:r>
            <a:r>
              <a:rPr lang="en-US" err="1">
                <a:latin typeface="Calibri"/>
                <a:ea typeface="Calibri"/>
                <a:cs typeface="Calibri"/>
              </a:rPr>
              <a:t>tid</a:t>
            </a:r>
            <a:r>
              <a:rPr lang="en-US" dirty="0">
                <a:latin typeface="Calibri"/>
                <a:ea typeface="Calibri"/>
                <a:cs typeface="Calibri"/>
              </a:rPr>
              <a:t> </a:t>
            </a:r>
            <a:r>
              <a:rPr lang="en-US" err="1">
                <a:latin typeface="Calibri"/>
                <a:ea typeface="Calibri"/>
                <a:cs typeface="Calibri"/>
              </a:rPr>
              <a:t>från</a:t>
            </a:r>
            <a:r>
              <a:rPr lang="en-US" dirty="0">
                <a:latin typeface="Calibri"/>
                <a:ea typeface="Calibri"/>
                <a:cs typeface="Calibri"/>
              </a:rPr>
              <a:t> start till slut. </a:t>
            </a:r>
            <a:r>
              <a:rPr lang="en-US" err="1">
                <a:latin typeface="Calibri"/>
                <a:ea typeface="Calibri"/>
                <a:cs typeface="Calibri"/>
              </a:rPr>
              <a:t>Stöd</a:t>
            </a:r>
            <a:r>
              <a:rPr lang="en-US" dirty="0">
                <a:latin typeface="Calibri"/>
                <a:ea typeface="Calibri"/>
                <a:cs typeface="Calibri"/>
              </a:rPr>
              <a:t> </a:t>
            </a:r>
            <a:r>
              <a:rPr lang="en-US" err="1">
                <a:latin typeface="Calibri"/>
                <a:ea typeface="Calibri"/>
                <a:cs typeface="Calibri"/>
              </a:rPr>
              <a:t>att</a:t>
            </a:r>
            <a:r>
              <a:rPr lang="en-US" dirty="0">
                <a:latin typeface="Calibri"/>
                <a:ea typeface="Calibri"/>
                <a:cs typeface="Calibri"/>
              </a:rPr>
              <a:t> </a:t>
            </a:r>
            <a:r>
              <a:rPr lang="en-US" err="1">
                <a:latin typeface="Calibri"/>
                <a:ea typeface="Calibri"/>
                <a:cs typeface="Calibri"/>
              </a:rPr>
              <a:t>korta</a:t>
            </a:r>
            <a:r>
              <a:rPr lang="en-US" dirty="0">
                <a:latin typeface="Calibri"/>
                <a:ea typeface="Calibri"/>
                <a:cs typeface="Calibri"/>
              </a:rPr>
              <a:t> </a:t>
            </a:r>
            <a:r>
              <a:rPr lang="en-US" err="1">
                <a:latin typeface="Calibri"/>
                <a:ea typeface="Calibri"/>
                <a:cs typeface="Calibri"/>
              </a:rPr>
              <a:t>omloppstider</a:t>
            </a:r>
            <a:r>
              <a:rPr lang="en-US" dirty="0">
                <a:latin typeface="Calibri"/>
                <a:ea typeface="Calibri"/>
                <a:cs typeface="Calibri"/>
              </a:rPr>
              <a:t> </a:t>
            </a:r>
            <a:r>
              <a:rPr lang="en-US" err="1">
                <a:latin typeface="Calibri"/>
                <a:ea typeface="Calibri"/>
                <a:cs typeface="Calibri"/>
              </a:rPr>
              <a:t>bli</a:t>
            </a:r>
            <a:r>
              <a:rPr lang="en-US" dirty="0">
                <a:latin typeface="Calibri"/>
                <a:ea typeface="Calibri"/>
                <a:cs typeface="Calibri"/>
              </a:rPr>
              <a:t> </a:t>
            </a:r>
            <a:r>
              <a:rPr lang="en-US" err="1">
                <a:latin typeface="Calibri"/>
                <a:ea typeface="Calibri"/>
                <a:cs typeface="Calibri"/>
              </a:rPr>
              <a:t>mer</a:t>
            </a:r>
            <a:r>
              <a:rPr lang="en-US" dirty="0">
                <a:latin typeface="Calibri"/>
                <a:ea typeface="Calibri"/>
                <a:cs typeface="Calibri"/>
              </a:rPr>
              <a:t> </a:t>
            </a:r>
            <a:r>
              <a:rPr lang="en-US" err="1">
                <a:latin typeface="Calibri"/>
                <a:ea typeface="Calibri"/>
                <a:cs typeface="Calibri"/>
              </a:rPr>
              <a:t>tidseffektiv</a:t>
            </a:r>
            <a:r>
              <a:rPr lang="en-US" dirty="0">
                <a:latin typeface="Calibri"/>
                <a:ea typeface="Calibri"/>
                <a:cs typeface="Calibri"/>
              </a:rPr>
              <a:t>, </a:t>
            </a:r>
            <a:r>
              <a:rPr lang="en-US" err="1">
                <a:latin typeface="Calibri"/>
                <a:ea typeface="Calibri"/>
                <a:cs typeface="Calibri"/>
              </a:rPr>
              <a:t>jobba</a:t>
            </a:r>
            <a:r>
              <a:rPr lang="en-US" dirty="0">
                <a:latin typeface="Calibri"/>
                <a:ea typeface="Calibri"/>
                <a:cs typeface="Calibri"/>
              </a:rPr>
              <a:t> </a:t>
            </a:r>
            <a:r>
              <a:rPr lang="en-US" err="1">
                <a:latin typeface="Calibri"/>
                <a:ea typeface="Calibri"/>
                <a:cs typeface="Calibri"/>
              </a:rPr>
              <a:t>smartare</a:t>
            </a:r>
            <a:r>
              <a:rPr lang="en-US" dirty="0">
                <a:latin typeface="Calibri"/>
                <a:ea typeface="Calibri"/>
                <a:cs typeface="Calibri"/>
              </a:rPr>
              <a:t> </a:t>
            </a:r>
            <a:endParaRPr lang="en-US"/>
          </a:p>
        </p:txBody>
      </p:sp>
      <p:sp>
        <p:nvSpPr>
          <p:cNvPr id="4" name="Slide Number Placeholder 3">
            <a:extLst>
              <a:ext uri="{FF2B5EF4-FFF2-40B4-BE49-F238E27FC236}">
                <a16:creationId xmlns:a16="http://schemas.microsoft.com/office/drawing/2014/main" id="{04AFBA0E-6A83-8671-4CFF-9C6BA8715274}"/>
              </a:ext>
            </a:extLst>
          </p:cNvPr>
          <p:cNvSpPr>
            <a:spLocks noGrp="1"/>
          </p:cNvSpPr>
          <p:nvPr>
            <p:ph type="sldNum" sz="quarter" idx="5"/>
          </p:nvPr>
        </p:nvSpPr>
        <p:spPr/>
        <p:txBody>
          <a:bodyPr/>
          <a:lstStyle/>
          <a:p>
            <a:pPr marL="0" marR="0" lvl="0" indent="0" algn="r" defTabSz="943478" rtl="0" eaLnBrk="1" fontAlgn="auto" latinLnBrk="0" hangingPunct="1">
              <a:lnSpc>
                <a:spcPct val="100000"/>
              </a:lnSpc>
              <a:spcBef>
                <a:spcPts val="0"/>
              </a:spcBef>
              <a:spcAft>
                <a:spcPts val="0"/>
              </a:spcAft>
              <a:buClrTx/>
              <a:buSzTx/>
              <a:buFontTx/>
              <a:buNone/>
              <a:tabLst/>
              <a:defRPr/>
            </a:pPr>
            <a:fld id="{8C2580A9-BBDB-4556-B205-44C315F15C4C}" type="slidenum">
              <a:rPr kumimoji="0" lang="sv-SE"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43478"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1047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Trädgårdsföretag – Värdeflödesanalys (Material från Goda Affärer cirkulär bioekonomi - trädgård med inspiration av </a:t>
            </a:r>
            <a:r>
              <a:rPr lang="sv-SE" dirty="0" err="1"/>
              <a:t>Lean</a:t>
            </a:r>
            <a:r>
              <a:rPr lang="sv-SE" dirty="0"/>
              <a:t> Lantbruk)</a:t>
            </a:r>
          </a:p>
          <a:p>
            <a:r>
              <a:rPr lang="sv-SE" dirty="0"/>
              <a:t>Enkelt att göra själv. </a:t>
            </a:r>
          </a:p>
          <a:p>
            <a:r>
              <a:rPr lang="sv-SE" dirty="0"/>
              <a:t>Intro – se mer info i körschema!! </a:t>
            </a:r>
          </a:p>
          <a:p>
            <a:r>
              <a:rPr lang="sv-SE" dirty="0"/>
              <a:t>Gå igenom:</a:t>
            </a:r>
          </a:p>
          <a:p>
            <a:pPr marL="171450" indent="-171450">
              <a:buFont typeface="Arial" panose="020B0604020202020204" pitchFamily="34" charset="0"/>
              <a:buChar char="•"/>
            </a:pPr>
            <a:r>
              <a:rPr lang="sv-SE" dirty="0"/>
              <a:t>Processteg/aktivitet</a:t>
            </a:r>
          </a:p>
          <a:p>
            <a:pPr marL="171450" indent="-171450">
              <a:buFont typeface="Arial" panose="020B0604020202020204" pitchFamily="34" charset="0"/>
              <a:buChar char="•"/>
            </a:pPr>
            <a:r>
              <a:rPr lang="sv-SE" dirty="0" err="1"/>
              <a:t>Slöserier</a:t>
            </a:r>
            <a:endParaRPr lang="sv-SE" dirty="0"/>
          </a:p>
          <a:p>
            <a:pPr marL="171450" indent="-171450">
              <a:buFont typeface="Arial" panose="020B0604020202020204" pitchFamily="34" charset="0"/>
              <a:buChar char="•"/>
            </a:pPr>
            <a:r>
              <a:rPr lang="sv-SE" dirty="0"/>
              <a:t>Förbättringsförslag</a:t>
            </a:r>
          </a:p>
          <a:p>
            <a:pPr marL="171450" indent="-171450">
              <a:buFont typeface="Arial" panose="020B0604020202020204" pitchFamily="34" charset="0"/>
              <a:buChar char="•"/>
            </a:pPr>
            <a:r>
              <a:rPr lang="sv-SE" dirty="0"/>
              <a:t>Informationsflöden </a:t>
            </a:r>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65EFEC-60CF-544E-B1A3-A13EA8700EB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419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Flera exempel Trädgårdsföretag – Värdeflödesanalys</a:t>
            </a:r>
            <a:br>
              <a:rPr lang="sv-SE" dirty="0">
                <a:cs typeface="+mn-lt"/>
              </a:rPr>
            </a:br>
            <a:r>
              <a:rPr lang="sv-SE"/>
              <a:t>(Material från Goda Affärer cirkulär bioekonomi - trädgård med inspiration av Lean Lantbruk)</a:t>
            </a:r>
            <a:endParaRPr lang="en-US">
              <a:solidFill>
                <a:srgbClr val="444444"/>
              </a:solidFill>
            </a:endParaRPr>
          </a:p>
          <a:p>
            <a:endParaRPr lang="sv-SE" dirty="0"/>
          </a:p>
          <a:p>
            <a:r>
              <a:rPr lang="sv-SE"/>
              <a:t>Exempel - så här enkelt kan man göra det – bara fantasin som sätter begränsningen</a:t>
            </a:r>
          </a:p>
        </p:txBody>
      </p:sp>
      <p:sp>
        <p:nvSpPr>
          <p:cNvPr id="4" name="Platshållare för bildnummer 3"/>
          <p:cNvSpPr>
            <a:spLocks noGrp="1"/>
          </p:cNvSpPr>
          <p:nvPr>
            <p:ph type="sldNum" sz="quarter" idx="5"/>
          </p:nvPr>
        </p:nvSpPr>
        <p:spPr/>
        <p:txBody>
          <a:bodyPr/>
          <a:lstStyle/>
          <a:p>
            <a:fld id="{8C2580A9-BBDB-4556-B205-44C315F15C4C}" type="slidenum">
              <a:rPr lang="sv-SE" smtClean="0"/>
              <a:t>12</a:t>
            </a:fld>
            <a:endParaRPr lang="sv-SE"/>
          </a:p>
        </p:txBody>
      </p:sp>
    </p:spTree>
    <p:extLst>
      <p:ext uri="{BB962C8B-B14F-4D97-AF65-F5344CB8AC3E}">
        <p14:creationId xmlns:p14="http://schemas.microsoft.com/office/powerpoint/2010/main" val="1272045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cs typeface="Calibri"/>
              </a:rPr>
              <a:t>Exempel</a:t>
            </a:r>
            <a:r>
              <a:rPr lang="en-US" dirty="0">
                <a:cs typeface="Calibri"/>
              </a:rPr>
              <a:t> – </a:t>
            </a:r>
            <a:r>
              <a:rPr lang="en-US" dirty="0" err="1">
                <a:cs typeface="Calibri"/>
              </a:rPr>
              <a:t>från</a:t>
            </a:r>
            <a:r>
              <a:rPr lang="en-US" dirty="0">
                <a:cs typeface="Calibri"/>
              </a:rPr>
              <a:t> coaching Lean </a:t>
            </a:r>
            <a:r>
              <a:rPr lang="en-US" dirty="0" err="1">
                <a:cs typeface="Calibri"/>
              </a:rPr>
              <a:t>Lantbruk</a:t>
            </a:r>
            <a:endParaRPr lang="en-US" dirty="0"/>
          </a:p>
          <a:p>
            <a:br>
              <a:rPr lang="en-US" dirty="0">
                <a:cs typeface="+mn-lt"/>
              </a:rPr>
            </a:br>
            <a:r>
              <a:rPr lang="en-US" dirty="0" err="1">
                <a:cs typeface="Calibri"/>
              </a:rPr>
              <a:t>Värdeflödesanalys</a:t>
            </a:r>
            <a:r>
              <a:rPr lang="en-US" dirty="0">
                <a:cs typeface="Calibri"/>
              </a:rPr>
              <a:t> - </a:t>
            </a:r>
            <a:r>
              <a:rPr lang="en-US" dirty="0" err="1">
                <a:cs typeface="Calibri"/>
              </a:rPr>
              <a:t>Gemensmat</a:t>
            </a:r>
            <a:r>
              <a:rPr lang="en-US" dirty="0">
                <a:cs typeface="Calibri"/>
              </a:rPr>
              <a:t> </a:t>
            </a:r>
            <a:r>
              <a:rPr lang="en-US" dirty="0" err="1">
                <a:cs typeface="Calibri"/>
              </a:rPr>
              <a:t>synliggöra</a:t>
            </a:r>
            <a:r>
              <a:rPr lang="en-US" dirty="0">
                <a:cs typeface="Calibri"/>
              </a:rPr>
              <a:t> (</a:t>
            </a:r>
            <a:r>
              <a:rPr lang="en-US" dirty="0" err="1">
                <a:cs typeface="Calibri"/>
              </a:rPr>
              <a:t>visuallisera</a:t>
            </a:r>
            <a:r>
              <a:rPr lang="en-US" dirty="0">
                <a:cs typeface="Calibri"/>
              </a:rPr>
              <a:t>) </a:t>
            </a:r>
            <a:r>
              <a:rPr lang="en-US" dirty="0" err="1">
                <a:cs typeface="Calibri"/>
              </a:rPr>
              <a:t>och</a:t>
            </a:r>
            <a:r>
              <a:rPr lang="en-US" dirty="0">
                <a:cs typeface="Calibri"/>
              </a:rPr>
              <a:t> </a:t>
            </a:r>
            <a:r>
              <a:rPr lang="en-US" dirty="0" err="1">
                <a:cs typeface="Calibri"/>
              </a:rPr>
              <a:t>beskriva</a:t>
            </a:r>
            <a:r>
              <a:rPr lang="en-US" dirty="0">
                <a:cs typeface="Calibri"/>
              </a:rPr>
              <a:t> det vi </a:t>
            </a:r>
            <a:r>
              <a:rPr lang="en-US" dirty="0" err="1">
                <a:cs typeface="Calibri"/>
              </a:rPr>
              <a:t>gör</a:t>
            </a:r>
            <a:r>
              <a:rPr lang="en-US" dirty="0">
                <a:cs typeface="Calibri"/>
              </a:rPr>
              <a:t> </a:t>
            </a:r>
            <a:r>
              <a:rPr lang="en-US" dirty="0" err="1">
                <a:cs typeface="Calibri"/>
              </a:rPr>
              <a:t>idag</a:t>
            </a:r>
            <a:r>
              <a:rPr lang="en-US" dirty="0">
                <a:cs typeface="Calibri"/>
              </a:rPr>
              <a:t>.  </a:t>
            </a:r>
            <a:br>
              <a:rPr lang="en-US" dirty="0">
                <a:cs typeface="+mn-lt"/>
              </a:rPr>
            </a:br>
            <a:r>
              <a:rPr lang="en-US" dirty="0" err="1">
                <a:cs typeface="Calibri"/>
              </a:rPr>
              <a:t>Vilka</a:t>
            </a:r>
            <a:r>
              <a:rPr lang="en-US" dirty="0">
                <a:cs typeface="Calibri"/>
              </a:rPr>
              <a:t> </a:t>
            </a:r>
            <a:r>
              <a:rPr lang="en-US" dirty="0" err="1">
                <a:cs typeface="Calibri"/>
              </a:rPr>
              <a:t>är</a:t>
            </a:r>
            <a:r>
              <a:rPr lang="en-US" dirty="0">
                <a:cs typeface="Calibri"/>
              </a:rPr>
              <a:t> </a:t>
            </a:r>
            <a:r>
              <a:rPr lang="en-US" dirty="0" err="1">
                <a:cs typeface="Calibri"/>
              </a:rPr>
              <a:t>våra</a:t>
            </a:r>
            <a:r>
              <a:rPr lang="en-US" dirty="0">
                <a:cs typeface="Calibri"/>
              </a:rPr>
              <a:t> </a:t>
            </a:r>
            <a:r>
              <a:rPr lang="en-US" dirty="0" err="1">
                <a:cs typeface="Calibri"/>
              </a:rPr>
              <a:t>viktigaste</a:t>
            </a:r>
            <a:r>
              <a:rPr lang="en-US" dirty="0">
                <a:cs typeface="Calibri"/>
              </a:rPr>
              <a:t> </a:t>
            </a:r>
            <a:r>
              <a:rPr lang="en-US" dirty="0" err="1">
                <a:cs typeface="Calibri"/>
              </a:rPr>
              <a:t>intressenter</a:t>
            </a:r>
            <a:r>
              <a:rPr lang="en-US" dirty="0">
                <a:cs typeface="Calibri"/>
              </a:rPr>
              <a:t> (</a:t>
            </a:r>
            <a:r>
              <a:rPr lang="en-US" dirty="0" err="1">
                <a:cs typeface="Calibri"/>
              </a:rPr>
              <a:t>viktigaste</a:t>
            </a:r>
            <a:r>
              <a:rPr lang="en-US" dirty="0">
                <a:cs typeface="Calibri"/>
              </a:rPr>
              <a:t> </a:t>
            </a:r>
            <a:r>
              <a:rPr lang="en-US" dirty="0" err="1">
                <a:cs typeface="Calibri"/>
              </a:rPr>
              <a:t>leverantörer</a:t>
            </a:r>
            <a:r>
              <a:rPr lang="en-US" dirty="0">
                <a:cs typeface="Calibri"/>
              </a:rPr>
              <a:t> </a:t>
            </a:r>
            <a:r>
              <a:rPr lang="en-US" dirty="0" err="1">
                <a:cs typeface="Calibri"/>
              </a:rPr>
              <a:t>och</a:t>
            </a:r>
            <a:r>
              <a:rPr lang="en-US" dirty="0">
                <a:cs typeface="Calibri"/>
              </a:rPr>
              <a:t> </a:t>
            </a:r>
            <a:r>
              <a:rPr lang="en-US" dirty="0" err="1">
                <a:cs typeface="Calibri"/>
              </a:rPr>
              <a:t>kunder</a:t>
            </a:r>
            <a:r>
              <a:rPr lang="en-US" dirty="0">
                <a:cs typeface="Calibri"/>
              </a:rPr>
              <a:t>) </a:t>
            </a:r>
            <a:br>
              <a:rPr lang="en-US" dirty="0">
                <a:cs typeface="+mn-lt"/>
              </a:rPr>
            </a:br>
            <a:r>
              <a:rPr lang="en-US" dirty="0" err="1">
                <a:cs typeface="Calibri"/>
              </a:rPr>
              <a:t>Möjlighet</a:t>
            </a:r>
            <a:r>
              <a:rPr lang="en-US" dirty="0">
                <a:cs typeface="Calibri"/>
              </a:rPr>
              <a:t> </a:t>
            </a:r>
            <a:r>
              <a:rPr lang="en-US" dirty="0" err="1">
                <a:cs typeface="Calibri"/>
              </a:rPr>
              <a:t>att</a:t>
            </a:r>
            <a:r>
              <a:rPr lang="en-US" dirty="0">
                <a:cs typeface="Calibri"/>
              </a:rPr>
              <a:t> </a:t>
            </a:r>
            <a:r>
              <a:rPr lang="en-US" dirty="0" err="1">
                <a:cs typeface="Calibri"/>
              </a:rPr>
              <a:t>även</a:t>
            </a:r>
            <a:r>
              <a:rPr lang="en-US" dirty="0">
                <a:cs typeface="Calibri"/>
              </a:rPr>
              <a:t> ha </a:t>
            </a:r>
            <a:r>
              <a:rPr lang="en-US" dirty="0" err="1">
                <a:cs typeface="Calibri"/>
              </a:rPr>
              <a:t>en</a:t>
            </a:r>
            <a:r>
              <a:rPr lang="en-US" dirty="0">
                <a:cs typeface="Calibri"/>
              </a:rPr>
              <a:t> dialog och </a:t>
            </a:r>
            <a:r>
              <a:rPr lang="en-US" dirty="0" err="1">
                <a:cs typeface="Calibri"/>
              </a:rPr>
              <a:t>synliggöra</a:t>
            </a:r>
            <a:r>
              <a:rPr lang="en-US" dirty="0">
                <a:cs typeface="Calibri"/>
              </a:rPr>
              <a:t> </a:t>
            </a:r>
            <a:r>
              <a:rPr lang="en-US" dirty="0" err="1">
                <a:cs typeface="Calibri"/>
              </a:rPr>
              <a:t>på</a:t>
            </a:r>
            <a:r>
              <a:rPr lang="en-US" dirty="0">
                <a:cs typeface="Calibri"/>
              </a:rPr>
              <a:t> </a:t>
            </a:r>
            <a:r>
              <a:rPr lang="en-US" dirty="0" err="1">
                <a:cs typeface="Calibri"/>
              </a:rPr>
              <a:t>bilden</a:t>
            </a:r>
            <a:r>
              <a:rPr lang="en-US" dirty="0">
                <a:cs typeface="Calibri"/>
              </a:rPr>
              <a:t> och </a:t>
            </a:r>
            <a:r>
              <a:rPr lang="en-US" dirty="0" err="1">
                <a:cs typeface="Calibri"/>
              </a:rPr>
              <a:t>vem</a:t>
            </a:r>
            <a:r>
              <a:rPr lang="en-US" dirty="0">
                <a:cs typeface="Calibri"/>
              </a:rPr>
              <a:t> det </a:t>
            </a:r>
            <a:r>
              <a:rPr lang="en-US" dirty="0" err="1">
                <a:cs typeface="Calibri"/>
              </a:rPr>
              <a:t>är</a:t>
            </a:r>
            <a:r>
              <a:rPr lang="en-US" dirty="0">
                <a:cs typeface="Calibri"/>
              </a:rPr>
              <a:t> </a:t>
            </a:r>
            <a:r>
              <a:rPr lang="en-US" dirty="0" err="1">
                <a:cs typeface="Calibri"/>
              </a:rPr>
              <a:t>som</a:t>
            </a:r>
            <a:r>
              <a:rPr lang="en-US" dirty="0">
                <a:cs typeface="Calibri"/>
              </a:rPr>
              <a:t> </a:t>
            </a:r>
            <a:r>
              <a:rPr lang="en-US" dirty="0" err="1">
                <a:cs typeface="Calibri"/>
              </a:rPr>
              <a:t>har</a:t>
            </a:r>
            <a:r>
              <a:rPr lang="en-US" dirty="0">
                <a:cs typeface="Calibri"/>
              </a:rPr>
              <a:t> </a:t>
            </a:r>
            <a:r>
              <a:rPr lang="en-US" dirty="0" err="1">
                <a:cs typeface="Calibri"/>
              </a:rPr>
              <a:t>kontakt</a:t>
            </a:r>
            <a:r>
              <a:rPr lang="en-US" dirty="0">
                <a:cs typeface="Calibri"/>
              </a:rPr>
              <a:t> med </a:t>
            </a:r>
            <a:r>
              <a:rPr lang="en-US" dirty="0" err="1">
                <a:cs typeface="Calibri"/>
              </a:rPr>
              <a:t>vem</a:t>
            </a:r>
            <a:r>
              <a:rPr lang="en-US" dirty="0">
                <a:cs typeface="Calibri"/>
              </a:rPr>
              <a:t>?</a:t>
            </a:r>
            <a:br>
              <a:rPr lang="en-US" dirty="0">
                <a:cs typeface="+mn-lt"/>
              </a:rPr>
            </a:br>
            <a:r>
              <a:rPr lang="en-US" dirty="0" err="1">
                <a:cs typeface="Calibri"/>
              </a:rPr>
              <a:t>När</a:t>
            </a:r>
            <a:r>
              <a:rPr lang="en-US" dirty="0">
                <a:cs typeface="Calibri"/>
              </a:rPr>
              <a:t> </a:t>
            </a:r>
            <a:r>
              <a:rPr lang="en-US" dirty="0" err="1">
                <a:cs typeface="Calibri"/>
              </a:rPr>
              <a:t>detta</a:t>
            </a:r>
            <a:r>
              <a:rPr lang="en-US" dirty="0">
                <a:cs typeface="Calibri"/>
              </a:rPr>
              <a:t> </a:t>
            </a:r>
            <a:r>
              <a:rPr lang="en-US" dirty="0" err="1">
                <a:cs typeface="Calibri"/>
              </a:rPr>
              <a:t>ritas</a:t>
            </a:r>
            <a:r>
              <a:rPr lang="en-US" dirty="0">
                <a:cs typeface="Calibri"/>
              </a:rPr>
              <a:t> </a:t>
            </a:r>
            <a:r>
              <a:rPr lang="en-US" dirty="0" err="1">
                <a:cs typeface="Calibri"/>
              </a:rPr>
              <a:t>upp</a:t>
            </a:r>
            <a:r>
              <a:rPr lang="en-US" dirty="0">
                <a:cs typeface="Calibri"/>
              </a:rPr>
              <a:t> </a:t>
            </a:r>
            <a:r>
              <a:rPr lang="en-US" dirty="0" err="1">
                <a:cs typeface="Calibri"/>
              </a:rPr>
              <a:t>så</a:t>
            </a:r>
            <a:r>
              <a:rPr lang="en-US" dirty="0">
                <a:cs typeface="Calibri"/>
              </a:rPr>
              <a:t> </a:t>
            </a:r>
            <a:r>
              <a:rPr lang="en-US" dirty="0" err="1">
                <a:cs typeface="Calibri"/>
              </a:rPr>
              <a:t>är</a:t>
            </a:r>
            <a:r>
              <a:rPr lang="en-US" dirty="0">
                <a:cs typeface="Calibri"/>
              </a:rPr>
              <a:t> det bra </a:t>
            </a:r>
            <a:r>
              <a:rPr lang="en-US" dirty="0" err="1">
                <a:cs typeface="Calibri"/>
              </a:rPr>
              <a:t>att</a:t>
            </a:r>
            <a:r>
              <a:rPr lang="en-US" dirty="0">
                <a:cs typeface="Calibri"/>
              </a:rPr>
              <a:t> prata om </a:t>
            </a:r>
            <a:r>
              <a:rPr lang="en-US" dirty="0" err="1">
                <a:cs typeface="Calibri"/>
              </a:rPr>
              <a:t>vikten</a:t>
            </a:r>
            <a:r>
              <a:rPr lang="en-US" dirty="0">
                <a:cs typeface="Calibri"/>
              </a:rPr>
              <a:t> </a:t>
            </a:r>
            <a:r>
              <a:rPr lang="en-US" dirty="0" err="1">
                <a:cs typeface="Calibri"/>
              </a:rPr>
              <a:t>att</a:t>
            </a:r>
            <a:r>
              <a:rPr lang="en-US" dirty="0">
                <a:cs typeface="Calibri"/>
              </a:rPr>
              <a:t> </a:t>
            </a:r>
            <a:r>
              <a:rPr lang="en-US" dirty="0" err="1">
                <a:cs typeface="Calibri"/>
              </a:rPr>
              <a:t>flera</a:t>
            </a:r>
            <a:r>
              <a:rPr lang="en-US" dirty="0">
                <a:cs typeface="Calibri"/>
              </a:rPr>
              <a:t> </a:t>
            </a:r>
            <a:r>
              <a:rPr lang="en-US" dirty="0" err="1">
                <a:cs typeface="Calibri"/>
              </a:rPr>
              <a:t>kan</a:t>
            </a:r>
            <a:r>
              <a:rPr lang="en-US" dirty="0">
                <a:cs typeface="Calibri"/>
              </a:rPr>
              <a:t> </a:t>
            </a:r>
            <a:r>
              <a:rPr lang="en-US" dirty="0" err="1">
                <a:cs typeface="Calibri"/>
              </a:rPr>
              <a:t>varandras</a:t>
            </a:r>
            <a:r>
              <a:rPr lang="en-US" dirty="0">
                <a:cs typeface="Calibri"/>
              </a:rPr>
              <a:t> </a:t>
            </a:r>
            <a:r>
              <a:rPr lang="en-US" dirty="0" err="1">
                <a:cs typeface="Calibri"/>
              </a:rPr>
              <a:t>sysslor</a:t>
            </a:r>
            <a:r>
              <a:rPr lang="en-US" dirty="0">
                <a:cs typeface="Calibri"/>
              </a:rPr>
              <a:t>, </a:t>
            </a:r>
            <a:r>
              <a:rPr lang="en-US" dirty="0" err="1">
                <a:cs typeface="Calibri"/>
              </a:rPr>
              <a:t>skört</a:t>
            </a:r>
            <a:r>
              <a:rPr lang="en-US" dirty="0">
                <a:cs typeface="Calibri"/>
              </a:rPr>
              <a:t> om man </a:t>
            </a:r>
            <a:r>
              <a:rPr lang="en-US" dirty="0" err="1">
                <a:cs typeface="Calibri"/>
              </a:rPr>
              <a:t>har</a:t>
            </a:r>
            <a:r>
              <a:rPr lang="en-US" dirty="0">
                <a:cs typeface="Calibri"/>
              </a:rPr>
              <a:t> </a:t>
            </a:r>
            <a:r>
              <a:rPr lang="en-US" dirty="0" err="1">
                <a:cs typeface="Calibri"/>
              </a:rPr>
              <a:t>få</a:t>
            </a:r>
            <a:r>
              <a:rPr lang="en-US" dirty="0">
                <a:cs typeface="Calibri"/>
              </a:rPr>
              <a:t> </a:t>
            </a:r>
            <a:r>
              <a:rPr lang="en-US" dirty="0" err="1">
                <a:cs typeface="Calibri"/>
              </a:rPr>
              <a:t>nyckelpersoner</a:t>
            </a:r>
            <a:r>
              <a:rPr lang="en-US" dirty="0">
                <a:cs typeface="Calibri"/>
              </a:rPr>
              <a:t> </a:t>
            </a:r>
            <a:r>
              <a:rPr lang="en-US" dirty="0" err="1">
                <a:cs typeface="Calibri"/>
              </a:rPr>
              <a:t>som</a:t>
            </a:r>
            <a:r>
              <a:rPr lang="en-US" dirty="0">
                <a:cs typeface="Calibri"/>
              </a:rPr>
              <a:t> </a:t>
            </a:r>
            <a:r>
              <a:rPr lang="en-US" dirty="0" err="1">
                <a:cs typeface="Calibri"/>
              </a:rPr>
              <a:t>inte</a:t>
            </a:r>
            <a:r>
              <a:rPr lang="en-US" dirty="0">
                <a:cs typeface="Calibri"/>
              </a:rPr>
              <a:t> </a:t>
            </a:r>
            <a:r>
              <a:rPr lang="en-US" dirty="0" err="1">
                <a:cs typeface="Calibri"/>
              </a:rPr>
              <a:t>har</a:t>
            </a:r>
            <a:r>
              <a:rPr lang="en-US" dirty="0">
                <a:cs typeface="Calibri"/>
              </a:rPr>
              <a:t> </a:t>
            </a:r>
            <a:r>
              <a:rPr lang="en-US" dirty="0" err="1">
                <a:cs typeface="Calibri"/>
              </a:rPr>
              <a:t>insyn</a:t>
            </a:r>
            <a:r>
              <a:rPr lang="en-US" dirty="0">
                <a:cs typeface="Calibri"/>
              </a:rPr>
              <a:t> I </a:t>
            </a:r>
            <a:r>
              <a:rPr lang="en-US" dirty="0" err="1">
                <a:cs typeface="Calibri"/>
              </a:rPr>
              <a:t>varadnras</a:t>
            </a:r>
            <a:r>
              <a:rPr lang="en-US" dirty="0">
                <a:cs typeface="Calibri"/>
              </a:rPr>
              <a:t> </a:t>
            </a:r>
            <a:r>
              <a:rPr lang="en-US" dirty="0" err="1">
                <a:cs typeface="Calibri"/>
              </a:rPr>
              <a:t>delar</a:t>
            </a:r>
            <a:r>
              <a:rPr lang="en-US" dirty="0">
                <a:cs typeface="Calibri"/>
              </a:rPr>
              <a:t>, ska man </a:t>
            </a:r>
            <a:r>
              <a:rPr lang="en-US" dirty="0" err="1">
                <a:cs typeface="Calibri"/>
              </a:rPr>
              <a:t>bygga</a:t>
            </a:r>
            <a:r>
              <a:rPr lang="en-US" dirty="0">
                <a:cs typeface="Calibri"/>
              </a:rPr>
              <a:t> </a:t>
            </a:r>
            <a:r>
              <a:rPr lang="en-US" dirty="0" err="1">
                <a:cs typeface="Calibri"/>
              </a:rPr>
              <a:t>en</a:t>
            </a:r>
            <a:r>
              <a:rPr lang="en-US" dirty="0">
                <a:cs typeface="Calibri"/>
              </a:rPr>
              <a:t> robust </a:t>
            </a:r>
            <a:r>
              <a:rPr lang="en-US" dirty="0" err="1">
                <a:cs typeface="Calibri"/>
              </a:rPr>
              <a:t>verksamhet</a:t>
            </a:r>
            <a:r>
              <a:rPr lang="en-US" dirty="0">
                <a:cs typeface="Calibri"/>
              </a:rPr>
              <a:t> </a:t>
            </a:r>
            <a:r>
              <a:rPr lang="en-US" dirty="0" err="1">
                <a:cs typeface="Calibri"/>
              </a:rPr>
              <a:t>så</a:t>
            </a:r>
            <a:r>
              <a:rPr lang="en-US" dirty="0">
                <a:cs typeface="Calibri"/>
              </a:rPr>
              <a:t> </a:t>
            </a:r>
            <a:r>
              <a:rPr lang="en-US" dirty="0" err="1">
                <a:cs typeface="Calibri"/>
              </a:rPr>
              <a:t>krävs</a:t>
            </a:r>
            <a:r>
              <a:rPr lang="en-US" dirty="0">
                <a:cs typeface="Calibri"/>
              </a:rPr>
              <a:t> </a:t>
            </a:r>
            <a:r>
              <a:rPr lang="en-US" dirty="0" err="1">
                <a:cs typeface="Calibri"/>
              </a:rPr>
              <a:t>att</a:t>
            </a:r>
            <a:r>
              <a:rPr lang="en-US" dirty="0">
                <a:cs typeface="Calibri"/>
              </a:rPr>
              <a:t> man ska </a:t>
            </a:r>
            <a:r>
              <a:rPr lang="en-US" dirty="0" err="1">
                <a:cs typeface="Calibri"/>
              </a:rPr>
              <a:t>kunna</a:t>
            </a:r>
            <a:r>
              <a:rPr lang="en-US" dirty="0">
                <a:cs typeface="Calibri"/>
              </a:rPr>
              <a:t> </a:t>
            </a:r>
            <a:r>
              <a:rPr lang="en-US" dirty="0" err="1">
                <a:cs typeface="Calibri"/>
              </a:rPr>
              <a:t>vara</a:t>
            </a:r>
            <a:r>
              <a:rPr lang="en-US" dirty="0">
                <a:cs typeface="Calibri"/>
              </a:rPr>
              <a:t> </a:t>
            </a:r>
            <a:r>
              <a:rPr lang="en-US" dirty="0" err="1">
                <a:cs typeface="Calibri"/>
              </a:rPr>
              <a:t>ledig</a:t>
            </a:r>
            <a:r>
              <a:rPr lang="en-US" dirty="0">
                <a:cs typeface="Calibri"/>
              </a:rPr>
              <a:t> </a:t>
            </a:r>
            <a:r>
              <a:rPr lang="en-US" dirty="0" err="1">
                <a:cs typeface="Calibri"/>
              </a:rPr>
              <a:t>eller</a:t>
            </a:r>
            <a:r>
              <a:rPr lang="en-US" dirty="0">
                <a:cs typeface="Calibri"/>
              </a:rPr>
              <a:t> </a:t>
            </a:r>
            <a:r>
              <a:rPr lang="en-US" dirty="0" err="1">
                <a:cs typeface="Calibri"/>
              </a:rPr>
              <a:t>sjuk</a:t>
            </a:r>
            <a:r>
              <a:rPr lang="en-US" dirty="0">
                <a:cs typeface="Calibri"/>
              </a:rPr>
              <a:t>, </a:t>
            </a:r>
            <a:r>
              <a:rPr lang="en-US" dirty="0" err="1">
                <a:cs typeface="Calibri"/>
              </a:rPr>
              <a:t>att</a:t>
            </a:r>
            <a:r>
              <a:rPr lang="en-US" dirty="0">
                <a:cs typeface="Calibri"/>
              </a:rPr>
              <a:t> det </a:t>
            </a:r>
            <a:r>
              <a:rPr lang="en-US" dirty="0" err="1">
                <a:cs typeface="Calibri"/>
              </a:rPr>
              <a:t>inte</a:t>
            </a:r>
            <a:r>
              <a:rPr lang="en-US" dirty="0">
                <a:cs typeface="Calibri"/>
              </a:rPr>
              <a:t> </a:t>
            </a:r>
            <a:r>
              <a:rPr lang="en-US" dirty="0" err="1">
                <a:cs typeface="Calibri"/>
              </a:rPr>
              <a:t>blir</a:t>
            </a:r>
            <a:r>
              <a:rPr lang="en-US" dirty="0">
                <a:cs typeface="Calibri"/>
              </a:rPr>
              <a:t> för </a:t>
            </a:r>
            <a:r>
              <a:rPr lang="en-US" dirty="0" err="1">
                <a:cs typeface="Calibri"/>
              </a:rPr>
              <a:t>personbundet</a:t>
            </a:r>
            <a:r>
              <a:rPr lang="en-US" dirty="0">
                <a:cs typeface="Calibri"/>
              </a:rPr>
              <a:t>. (</a:t>
            </a:r>
            <a:r>
              <a:rPr lang="en-US" dirty="0" err="1">
                <a:cs typeface="Calibri"/>
              </a:rPr>
              <a:t>Vilket</a:t>
            </a:r>
            <a:r>
              <a:rPr lang="en-US" dirty="0">
                <a:cs typeface="Calibri"/>
              </a:rPr>
              <a:t> </a:t>
            </a:r>
            <a:r>
              <a:rPr lang="en-US" dirty="0" err="1">
                <a:cs typeface="Calibri"/>
              </a:rPr>
              <a:t>även</a:t>
            </a:r>
            <a:r>
              <a:rPr lang="en-US" dirty="0">
                <a:cs typeface="Calibri"/>
              </a:rPr>
              <a:t> </a:t>
            </a:r>
            <a:r>
              <a:rPr lang="en-US" dirty="0" err="1">
                <a:cs typeface="Calibri"/>
              </a:rPr>
              <a:t>är</a:t>
            </a:r>
            <a:r>
              <a:rPr lang="en-US" dirty="0">
                <a:cs typeface="Calibri"/>
              </a:rPr>
              <a:t> </a:t>
            </a:r>
            <a:r>
              <a:rPr lang="en-US" dirty="0" err="1">
                <a:cs typeface="Calibri"/>
              </a:rPr>
              <a:t>en</a:t>
            </a:r>
            <a:r>
              <a:rPr lang="en-US" dirty="0">
                <a:cs typeface="Calibri"/>
              </a:rPr>
              <a:t> </a:t>
            </a:r>
            <a:r>
              <a:rPr lang="en-US" dirty="0" err="1">
                <a:cs typeface="Calibri"/>
              </a:rPr>
              <a:t>viktig</a:t>
            </a:r>
            <a:r>
              <a:rPr lang="en-US" dirty="0">
                <a:cs typeface="Calibri"/>
              </a:rPr>
              <a:t> </a:t>
            </a:r>
            <a:r>
              <a:rPr lang="en-US" dirty="0" err="1">
                <a:cs typeface="Calibri"/>
              </a:rPr>
              <a:t>beredskapsfråga</a:t>
            </a:r>
            <a:r>
              <a:rPr lang="en-US" dirty="0">
                <a:cs typeface="Calibri"/>
              </a:rPr>
              <a:t>). </a:t>
            </a:r>
          </a:p>
          <a:p>
            <a:endParaRPr lang="en-US" dirty="0">
              <a:cs typeface="Calibri"/>
            </a:endParaRPr>
          </a:p>
          <a:p>
            <a:r>
              <a:rPr lang="en-US" dirty="0" err="1">
                <a:cs typeface="Calibri"/>
              </a:rPr>
              <a:t>Prioritering</a:t>
            </a:r>
            <a:r>
              <a:rPr lang="en-US" dirty="0">
                <a:cs typeface="Calibri"/>
              </a:rPr>
              <a:t> – </a:t>
            </a:r>
            <a:r>
              <a:rPr lang="en-US" dirty="0" err="1">
                <a:cs typeface="Calibri"/>
              </a:rPr>
              <a:t>som</a:t>
            </a:r>
            <a:r>
              <a:rPr lang="en-US" dirty="0">
                <a:cs typeface="Calibri"/>
              </a:rPr>
              <a:t> </a:t>
            </a:r>
            <a:r>
              <a:rPr lang="en-US" dirty="0" err="1">
                <a:cs typeface="Calibri"/>
              </a:rPr>
              <a:t>stöd</a:t>
            </a:r>
            <a:r>
              <a:rPr lang="en-US" dirty="0">
                <a:cs typeface="Calibri"/>
              </a:rPr>
              <a:t> för </a:t>
            </a:r>
            <a:r>
              <a:rPr lang="en-US" dirty="0" err="1">
                <a:cs typeface="Calibri"/>
              </a:rPr>
              <a:t>att</a:t>
            </a:r>
            <a:r>
              <a:rPr lang="en-US" dirty="0">
                <a:cs typeface="Calibri"/>
              </a:rPr>
              <a:t> </a:t>
            </a:r>
            <a:r>
              <a:rPr lang="en-US" dirty="0" err="1">
                <a:cs typeface="Calibri"/>
              </a:rPr>
              <a:t>veta</a:t>
            </a:r>
            <a:r>
              <a:rPr lang="en-US" dirty="0">
                <a:cs typeface="Calibri"/>
              </a:rPr>
              <a:t> </a:t>
            </a:r>
            <a:r>
              <a:rPr lang="en-US" dirty="0" err="1">
                <a:cs typeface="Calibri"/>
              </a:rPr>
              <a:t>vart</a:t>
            </a:r>
            <a:r>
              <a:rPr lang="en-US" dirty="0">
                <a:cs typeface="Calibri"/>
              </a:rPr>
              <a:t> man ska </a:t>
            </a:r>
            <a:r>
              <a:rPr lang="en-US" dirty="0" err="1">
                <a:cs typeface="Calibri"/>
              </a:rPr>
              <a:t>börjha</a:t>
            </a:r>
            <a:r>
              <a:rPr lang="en-US" dirty="0">
                <a:cs typeface="Calibri"/>
              </a:rPr>
              <a:t> </a:t>
            </a:r>
            <a:r>
              <a:rPr lang="en-US" dirty="0" err="1">
                <a:cs typeface="Calibri"/>
              </a:rPr>
              <a:t>säkra</a:t>
            </a:r>
            <a:r>
              <a:rPr lang="en-US" dirty="0">
                <a:cs typeface="Calibri"/>
              </a:rPr>
              <a:t> </a:t>
            </a:r>
            <a:r>
              <a:rPr lang="en-US" dirty="0" err="1">
                <a:cs typeface="Calibri"/>
              </a:rPr>
              <a:t>upp</a:t>
            </a:r>
            <a:r>
              <a:rPr lang="en-US" dirty="0">
                <a:cs typeface="Calibri"/>
              </a:rPr>
              <a:t> </a:t>
            </a:r>
            <a:r>
              <a:rPr lang="en-US" dirty="0" err="1">
                <a:cs typeface="Calibri"/>
              </a:rPr>
              <a:t>är</a:t>
            </a:r>
            <a:r>
              <a:rPr lang="en-US" dirty="0">
                <a:cs typeface="Calibri"/>
              </a:rPr>
              <a:t> det bra </a:t>
            </a:r>
            <a:r>
              <a:rPr lang="en-US" dirty="0" err="1">
                <a:cs typeface="Calibri"/>
              </a:rPr>
              <a:t>att</a:t>
            </a:r>
            <a:r>
              <a:rPr lang="en-US" dirty="0">
                <a:cs typeface="Calibri"/>
              </a:rPr>
              <a:t> </a:t>
            </a:r>
            <a:r>
              <a:rPr lang="en-US" dirty="0" err="1">
                <a:cs typeface="Calibri"/>
              </a:rPr>
              <a:t>ställa</a:t>
            </a:r>
            <a:r>
              <a:rPr lang="en-US" dirty="0">
                <a:cs typeface="Calibri"/>
              </a:rPr>
              <a:t> sig </a:t>
            </a:r>
            <a:r>
              <a:rPr lang="en-US" dirty="0" err="1">
                <a:cs typeface="Calibri"/>
              </a:rPr>
              <a:t>frågan</a:t>
            </a:r>
            <a:br>
              <a:rPr lang="en-US" dirty="0">
                <a:cs typeface="+mn-lt"/>
              </a:rPr>
            </a:br>
            <a:r>
              <a:rPr lang="en-US" dirty="0">
                <a:cs typeface="Calibri"/>
              </a:rPr>
              <a:t> - Vart </a:t>
            </a:r>
            <a:r>
              <a:rPr lang="en-US" dirty="0" err="1">
                <a:cs typeface="Calibri"/>
              </a:rPr>
              <a:t>är</a:t>
            </a:r>
            <a:r>
              <a:rPr lang="en-US" dirty="0">
                <a:cs typeface="Calibri"/>
              </a:rPr>
              <a:t> extra </a:t>
            </a:r>
            <a:r>
              <a:rPr lang="en-US" dirty="0" err="1">
                <a:cs typeface="Calibri"/>
              </a:rPr>
              <a:t>viktigt</a:t>
            </a:r>
            <a:r>
              <a:rPr lang="en-US" dirty="0">
                <a:cs typeface="Calibri"/>
              </a:rPr>
              <a:t> </a:t>
            </a:r>
            <a:r>
              <a:rPr lang="en-US" dirty="0" err="1">
                <a:cs typeface="Calibri"/>
              </a:rPr>
              <a:t>att</a:t>
            </a:r>
            <a:r>
              <a:rPr lang="en-US" dirty="0">
                <a:cs typeface="Calibri"/>
              </a:rPr>
              <a:t> det </a:t>
            </a:r>
            <a:r>
              <a:rPr lang="en-US" dirty="0" err="1">
                <a:cs typeface="Calibri"/>
              </a:rPr>
              <a:t>blir</a:t>
            </a:r>
            <a:r>
              <a:rPr lang="en-US" dirty="0">
                <a:cs typeface="Calibri"/>
              </a:rPr>
              <a:t> </a:t>
            </a:r>
            <a:r>
              <a:rPr lang="en-US" dirty="0" err="1">
                <a:cs typeface="Calibri"/>
              </a:rPr>
              <a:t>rätt</a:t>
            </a:r>
            <a:r>
              <a:rPr lang="en-US" dirty="0">
                <a:cs typeface="Calibri"/>
              </a:rPr>
              <a:t> I </a:t>
            </a:r>
            <a:r>
              <a:rPr lang="en-US" dirty="0" err="1">
                <a:cs typeface="Calibri"/>
              </a:rPr>
              <a:t>vår</a:t>
            </a:r>
            <a:r>
              <a:rPr lang="en-US" dirty="0">
                <a:cs typeface="Calibri"/>
              </a:rPr>
              <a:t> process för </a:t>
            </a:r>
            <a:r>
              <a:rPr lang="en-US" dirty="0" err="1">
                <a:cs typeface="Calibri"/>
              </a:rPr>
              <a:t>att</a:t>
            </a:r>
            <a:r>
              <a:rPr lang="en-US" dirty="0">
                <a:cs typeface="Calibri"/>
              </a:rPr>
              <a:t> </a:t>
            </a:r>
            <a:r>
              <a:rPr lang="en-US" dirty="0" err="1">
                <a:cs typeface="Calibri"/>
              </a:rPr>
              <a:t>få</a:t>
            </a:r>
            <a:r>
              <a:rPr lang="en-US" dirty="0">
                <a:cs typeface="Calibri"/>
              </a:rPr>
              <a:t> </a:t>
            </a:r>
            <a:r>
              <a:rPr lang="en-US" dirty="0" err="1">
                <a:cs typeface="Calibri"/>
              </a:rPr>
              <a:t>nöjd</a:t>
            </a:r>
            <a:r>
              <a:rPr lang="en-US" dirty="0">
                <a:cs typeface="Calibri"/>
              </a:rPr>
              <a:t> </a:t>
            </a:r>
            <a:r>
              <a:rPr lang="en-US" dirty="0" err="1">
                <a:cs typeface="Calibri"/>
              </a:rPr>
              <a:t>kund</a:t>
            </a:r>
            <a:r>
              <a:rPr lang="en-US" dirty="0">
                <a:cs typeface="Calibri"/>
              </a:rPr>
              <a:t>? </a:t>
            </a:r>
            <a:r>
              <a:rPr lang="en-US" dirty="0" err="1">
                <a:cs typeface="Calibri"/>
              </a:rPr>
              <a:t>Koppla</a:t>
            </a:r>
            <a:r>
              <a:rPr lang="en-US" dirty="0">
                <a:cs typeface="Calibri"/>
              </a:rPr>
              <a:t> till </a:t>
            </a:r>
            <a:r>
              <a:rPr lang="en-US" dirty="0" err="1">
                <a:cs typeface="Calibri"/>
              </a:rPr>
              <a:t>betalnignssystem</a:t>
            </a:r>
            <a:r>
              <a:rPr lang="en-US" dirty="0">
                <a:cs typeface="Calibri"/>
              </a:rPr>
              <a:t> – </a:t>
            </a:r>
            <a:r>
              <a:rPr lang="en-US" dirty="0" err="1">
                <a:cs typeface="Calibri"/>
              </a:rPr>
              <a:t>vad</a:t>
            </a:r>
            <a:r>
              <a:rPr lang="en-US" dirty="0">
                <a:cs typeface="Calibri"/>
              </a:rPr>
              <a:t> </a:t>
            </a:r>
            <a:r>
              <a:rPr lang="en-US" dirty="0" err="1">
                <a:cs typeface="Calibri"/>
              </a:rPr>
              <a:t>som</a:t>
            </a:r>
            <a:r>
              <a:rPr lang="en-US" dirty="0">
                <a:cs typeface="Calibri"/>
              </a:rPr>
              <a:t> </a:t>
            </a:r>
            <a:r>
              <a:rPr lang="en-US" dirty="0" err="1">
                <a:cs typeface="Calibri"/>
              </a:rPr>
              <a:t>skapar</a:t>
            </a:r>
            <a:r>
              <a:rPr lang="en-US" dirty="0">
                <a:cs typeface="Calibri"/>
              </a:rPr>
              <a:t> </a:t>
            </a:r>
            <a:r>
              <a:rPr lang="en-US" dirty="0" err="1">
                <a:cs typeface="Calibri"/>
              </a:rPr>
              <a:t>värdet</a:t>
            </a:r>
            <a:r>
              <a:rPr lang="en-US" dirty="0">
                <a:cs typeface="Calibri"/>
              </a:rPr>
              <a:t> för </a:t>
            </a:r>
            <a:r>
              <a:rPr lang="en-US" dirty="0" err="1">
                <a:cs typeface="Calibri"/>
              </a:rPr>
              <a:t>kunden</a:t>
            </a:r>
            <a:r>
              <a:rPr lang="en-US" dirty="0">
                <a:cs typeface="Calibri"/>
              </a:rPr>
              <a:t>. </a:t>
            </a:r>
          </a:p>
          <a:p>
            <a:r>
              <a:rPr lang="en-US" dirty="0" err="1">
                <a:cs typeface="Calibri"/>
              </a:rPr>
              <a:t>Förbättringsförslag</a:t>
            </a:r>
            <a:r>
              <a:rPr lang="en-US" dirty="0">
                <a:cs typeface="Calibri"/>
              </a:rPr>
              <a:t> </a:t>
            </a:r>
            <a:r>
              <a:rPr lang="en-US" dirty="0" err="1">
                <a:cs typeface="Calibri"/>
              </a:rPr>
              <a:t>fågas</a:t>
            </a:r>
            <a:r>
              <a:rPr lang="en-US" dirty="0">
                <a:cs typeface="Calibri"/>
              </a:rPr>
              <a:t> </a:t>
            </a:r>
            <a:r>
              <a:rPr lang="en-US" dirty="0" err="1">
                <a:cs typeface="Calibri"/>
              </a:rPr>
              <a:t>upp</a:t>
            </a:r>
            <a:r>
              <a:rPr lang="en-US" dirty="0">
                <a:cs typeface="Calibri"/>
              </a:rPr>
              <a:t> </a:t>
            </a:r>
            <a:r>
              <a:rPr lang="en-US" dirty="0" err="1">
                <a:cs typeface="Calibri"/>
              </a:rPr>
              <a:t>lämpligen</a:t>
            </a:r>
            <a:r>
              <a:rPr lang="en-US" dirty="0">
                <a:cs typeface="Calibri"/>
              </a:rPr>
              <a:t> på </a:t>
            </a:r>
            <a:r>
              <a:rPr lang="en-US" dirty="0" err="1">
                <a:cs typeface="Calibri"/>
              </a:rPr>
              <a:t>postitlappar</a:t>
            </a:r>
            <a:r>
              <a:rPr lang="en-US" dirty="0">
                <a:cs typeface="Calibri"/>
              </a:rPr>
              <a:t> I takt med </a:t>
            </a:r>
            <a:r>
              <a:rPr lang="en-US" dirty="0" err="1">
                <a:cs typeface="Calibri"/>
              </a:rPr>
              <a:t>att</a:t>
            </a:r>
            <a:r>
              <a:rPr lang="en-US" dirty="0">
                <a:cs typeface="Calibri"/>
              </a:rPr>
              <a:t> man </a:t>
            </a:r>
            <a:r>
              <a:rPr lang="en-US" dirty="0" err="1">
                <a:cs typeface="Calibri"/>
              </a:rPr>
              <a:t>kommer</a:t>
            </a:r>
            <a:r>
              <a:rPr lang="en-US" dirty="0">
                <a:cs typeface="Calibri"/>
              </a:rPr>
              <a:t> på dem - </a:t>
            </a:r>
            <a:r>
              <a:rPr lang="en-US" dirty="0" err="1">
                <a:cs typeface="Calibri"/>
              </a:rPr>
              <a:t>förslag</a:t>
            </a:r>
            <a:r>
              <a:rPr lang="en-US" dirty="0">
                <a:cs typeface="Calibri"/>
              </a:rPr>
              <a:t> på </a:t>
            </a:r>
            <a:r>
              <a:rPr lang="en-US" dirty="0" err="1">
                <a:cs typeface="Calibri"/>
              </a:rPr>
              <a:t>lösningar</a:t>
            </a:r>
            <a:r>
              <a:rPr lang="en-US" dirty="0">
                <a:cs typeface="Calibri"/>
              </a:rPr>
              <a:t> </a:t>
            </a:r>
            <a:r>
              <a:rPr lang="en-US" dirty="0" err="1">
                <a:cs typeface="Calibri"/>
              </a:rPr>
              <a:t>olika</a:t>
            </a:r>
            <a:r>
              <a:rPr lang="en-US" dirty="0">
                <a:cs typeface="Calibri"/>
              </a:rPr>
              <a:t> </a:t>
            </a:r>
            <a:r>
              <a:rPr lang="en-US" dirty="0" err="1">
                <a:cs typeface="Calibri"/>
              </a:rPr>
              <a:t>slöerier</a:t>
            </a:r>
            <a:r>
              <a:rPr lang="en-US" dirty="0">
                <a:cs typeface="Calibri"/>
              </a:rPr>
              <a:t> man </a:t>
            </a:r>
            <a:r>
              <a:rPr lang="en-US" dirty="0" err="1">
                <a:cs typeface="Calibri"/>
              </a:rPr>
              <a:t>upptäcker</a:t>
            </a:r>
            <a:r>
              <a:rPr lang="en-US" dirty="0">
                <a:cs typeface="Calibri"/>
              </a:rPr>
              <a:t>.</a:t>
            </a:r>
          </a:p>
          <a:p>
            <a:endParaRPr lang="en-US" dirty="0">
              <a:cs typeface="Calibri"/>
            </a:endParaRPr>
          </a:p>
          <a:p>
            <a:endParaRPr lang="en-US"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9DD0F-3A3F-45BB-9DE9-8C52B9727C2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2180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Extra material som inspiration (Lean Lantbruks exempel mjölkgård) </a:t>
            </a:r>
            <a:endParaRPr lang="en-US"/>
          </a:p>
          <a:p>
            <a:r>
              <a:rPr lang="sv-SE"/>
              <a:t>– Förenklad nulägesbild eller vad vi gör i verksamheten , bara fantasin som sätter begränsningen i utseendet, här visualiserat vad som görs på gården i "huset".  </a:t>
            </a:r>
          </a:p>
          <a:p>
            <a:r>
              <a:rPr lang="sv-SE" dirty="0"/>
              <a:t>Man skapar tillsammans och följer flödet – vad in, vad händer </a:t>
            </a:r>
            <a:r>
              <a:rPr lang="sv-SE" err="1"/>
              <a:t>därimellan</a:t>
            </a:r>
            <a:r>
              <a:rPr lang="sv-SE"/>
              <a:t> och vad ut, samt dialog kring värde för de olika intressenterna på vägen- Med mål att skapa nöjdhet i alla led. </a:t>
            </a:r>
          </a:p>
        </p:txBody>
      </p:sp>
      <p:sp>
        <p:nvSpPr>
          <p:cNvPr id="4" name="Platshållare för bildnummer 3"/>
          <p:cNvSpPr>
            <a:spLocks noGrp="1"/>
          </p:cNvSpPr>
          <p:nvPr>
            <p:ph type="sldNum" sz="quarter" idx="5"/>
          </p:nvPr>
        </p:nvSpPr>
        <p:spPr/>
        <p:txBody>
          <a:bodyPr/>
          <a:lstStyle/>
          <a:p>
            <a:fld id="{8C2580A9-BBDB-4556-B205-44C315F15C4C}" type="slidenum">
              <a:rPr lang="sv-SE" smtClean="0"/>
              <a:t>14</a:t>
            </a:fld>
            <a:endParaRPr lang="sv-SE"/>
          </a:p>
        </p:txBody>
      </p:sp>
    </p:spTree>
    <p:extLst>
      <p:ext uri="{BB962C8B-B14F-4D97-AF65-F5344CB8AC3E}">
        <p14:creationId xmlns:p14="http://schemas.microsoft.com/office/powerpoint/2010/main" val="3560194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ltLang="sv-SE" sz="1200" b="0" i="0" u="none" strike="noStrike" cap="none" normalizeH="0" baseline="0" dirty="0">
              <a:ln>
                <a:noFill/>
              </a:ln>
              <a:solidFill>
                <a:schemeClr val="tx1"/>
              </a:solidFill>
              <a:effectLst/>
              <a:latin typeface="Arial" panose="020B0604020202020204" pitchFamily="34" charset="0"/>
              <a:cs typeface="Arial"/>
            </a:endParaRPr>
          </a:p>
          <a:p>
            <a:r>
              <a:rPr lang="sv-SE"/>
              <a:t>Följ körschemat! Hittas under modueln på Kuskapsbanken där du laddade er PPT</a:t>
            </a:r>
          </a:p>
        </p:txBody>
      </p:sp>
      <p:sp>
        <p:nvSpPr>
          <p:cNvPr id="4" name="Platshållare för bildnummer 3"/>
          <p:cNvSpPr>
            <a:spLocks noGrp="1"/>
          </p:cNvSpPr>
          <p:nvPr>
            <p:ph type="sldNum" sz="quarter" idx="5"/>
          </p:nvPr>
        </p:nvSpPr>
        <p:spPr/>
        <p:txBody>
          <a:bodyPr/>
          <a:lstStyle/>
          <a:p>
            <a:fld id="{8C2580A9-BBDB-4556-B205-44C315F15C4C}" type="slidenum">
              <a:rPr lang="sv-SE" smtClean="0"/>
              <a:t>15</a:t>
            </a:fld>
            <a:endParaRPr lang="sv-SE"/>
          </a:p>
        </p:txBody>
      </p:sp>
    </p:spTree>
    <p:extLst>
      <p:ext uri="{BB962C8B-B14F-4D97-AF65-F5344CB8AC3E}">
        <p14:creationId xmlns:p14="http://schemas.microsoft.com/office/powerpoint/2010/main" val="3835606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817AC-0743-FF3E-9880-BACAFC15ECC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FBB2D17-A725-2D1F-BA6E-0E3818C9CD6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0BC2675-3EED-D0F1-98AD-B76D68BD477F}"/>
              </a:ext>
            </a:extLst>
          </p:cNvPr>
          <p:cNvSpPr>
            <a:spLocks noGrp="1"/>
          </p:cNvSpPr>
          <p:nvPr>
            <p:ph type="body" idx="1"/>
          </p:nvPr>
        </p:nvSpPr>
        <p:spPr/>
        <p:txBody>
          <a:bodyPr/>
          <a:lstStyle/>
          <a:p>
            <a:pPr algn="l" rtl="0" fontAlgn="base">
              <a:lnSpc>
                <a:spcPts val="2267"/>
              </a:lnSpc>
              <a:spcBef>
                <a:spcPts val="1200"/>
              </a:spcBef>
            </a:pPr>
            <a:r>
              <a:rPr lang="sv-SE" sz="1200" b="0" i="0">
                <a:solidFill>
                  <a:srgbClr val="0F4761"/>
                </a:solidFill>
                <a:effectLst/>
                <a:latin typeface="Calibri" panose="020F0502020204030204" pitchFamily="34" charset="0"/>
              </a:rPr>
              <a:t>Varför - värdeflödesanalys (från dokumentet ”Varför”):</a:t>
            </a:r>
            <a:endParaRPr lang="sv-SE" b="0" i="0">
              <a:solidFill>
                <a:srgbClr val="0F4761"/>
              </a:solidFill>
              <a:effectLst/>
              <a:latin typeface="Segoe UI" panose="020B0502040204020203" pitchFamily="34" charset="0"/>
            </a:endParaRPr>
          </a:p>
          <a:p>
            <a:pPr algn="l" rtl="0" fontAlgn="base">
              <a:lnSpc>
                <a:spcPts val="1457"/>
              </a:lnSpc>
            </a:pPr>
            <a:r>
              <a:rPr lang="sv-SE" sz="1200" b="0" i="0">
                <a:solidFill>
                  <a:srgbClr val="000000"/>
                </a:solidFill>
                <a:effectLst/>
                <a:latin typeface="Calibri" panose="020F0502020204030204" pitchFamily="34" charset="0"/>
              </a:rPr>
              <a:t> </a:t>
            </a:r>
            <a:endParaRPr lang="sv-SE" b="0" i="0">
              <a:solidFill>
                <a:srgbClr val="000000"/>
              </a:solidFill>
              <a:effectLst/>
              <a:latin typeface="Segoe UI" panose="020B0502040204020203" pitchFamily="34" charset="0"/>
            </a:endParaRPr>
          </a:p>
          <a:p>
            <a:pPr algn="l" rtl="0" fontAlgn="base">
              <a:lnSpc>
                <a:spcPts val="1569"/>
              </a:lnSpc>
              <a:spcAft>
                <a:spcPts val="800"/>
              </a:spcAft>
            </a:pPr>
            <a:r>
              <a:rPr lang="sv-SE" sz="1200" b="0" i="0">
                <a:solidFill>
                  <a:srgbClr val="000000"/>
                </a:solidFill>
                <a:effectLst/>
                <a:latin typeface="Calibri" panose="020F0502020204030204" pitchFamily="34" charset="0"/>
              </a:rPr>
              <a:t>Genom att göra en värdeflödesanalys skapar man en gemensam nulägesbild över viktiga processer samt identifierar var de stora </a:t>
            </a:r>
            <a:r>
              <a:rPr lang="sv-SE" sz="1200" b="0" i="0" err="1">
                <a:solidFill>
                  <a:srgbClr val="000000"/>
                </a:solidFill>
                <a:effectLst/>
                <a:latin typeface="Calibri" panose="020F0502020204030204" pitchFamily="34" charset="0"/>
              </a:rPr>
              <a:t>slöserierna</a:t>
            </a:r>
            <a:r>
              <a:rPr lang="sv-SE" sz="1200" b="0" i="0">
                <a:solidFill>
                  <a:srgbClr val="000000"/>
                </a:solidFill>
                <a:effectLst/>
                <a:latin typeface="Calibri" panose="020F0502020204030204" pitchFamily="34" charset="0"/>
              </a:rPr>
              <a:t> i verksamheten finns. Utifrån detta kan man sedan komma överens om förbättringsförslag. Målet med en värdeflödesanalys är att identifiera vad som bidrar till att öka värdet för kunden samt därmed kunna fokusera på att förbättra specifika processer som håller kunderna fortsatt nöjda.  </a:t>
            </a:r>
            <a:endParaRPr lang="sv-SE" b="0" i="0">
              <a:solidFill>
                <a:srgbClr val="000000"/>
              </a:solidFill>
              <a:effectLst/>
              <a:latin typeface="Segoe UI" panose="020B0502040204020203" pitchFamily="34" charset="0"/>
            </a:endParaRPr>
          </a:p>
          <a:p>
            <a:pPr algn="l" rtl="0" fontAlgn="base">
              <a:lnSpc>
                <a:spcPts val="1569"/>
              </a:lnSpc>
              <a:spcAft>
                <a:spcPts val="800"/>
              </a:spcAft>
            </a:pPr>
            <a:r>
              <a:rPr lang="sv-SE" sz="1200" b="0" i="0">
                <a:solidFill>
                  <a:srgbClr val="000000"/>
                </a:solidFill>
                <a:effectLst/>
                <a:latin typeface="Calibri" panose="020F0502020204030204" pitchFamily="34" charset="0"/>
              </a:rPr>
              <a:t> </a:t>
            </a:r>
            <a:endParaRPr lang="sv-SE" b="0" i="0">
              <a:solidFill>
                <a:srgbClr val="000000"/>
              </a:solidFill>
              <a:effectLst/>
              <a:latin typeface="Segoe UI" panose="020B0502040204020203" pitchFamily="34" charset="0"/>
            </a:endParaRPr>
          </a:p>
          <a:p>
            <a:pPr algn="l" rtl="0" fontAlgn="base">
              <a:lnSpc>
                <a:spcPts val="1918"/>
              </a:lnSpc>
              <a:spcBef>
                <a:spcPts val="200"/>
              </a:spcBef>
            </a:pPr>
            <a:r>
              <a:rPr lang="sv-SE" sz="1200" b="0" i="0" err="1">
                <a:solidFill>
                  <a:srgbClr val="0F4761"/>
                </a:solidFill>
                <a:effectLst/>
                <a:latin typeface="Calibri" panose="020F0502020204030204" pitchFamily="34" charset="0"/>
              </a:rPr>
              <a:t>Leanprinciper</a:t>
            </a:r>
            <a:r>
              <a:rPr lang="sv-SE" sz="1200" b="0" i="0">
                <a:solidFill>
                  <a:srgbClr val="0F4761"/>
                </a:solidFill>
                <a:effectLst/>
                <a:latin typeface="Calibri" panose="020F0502020204030204" pitchFamily="34" charset="0"/>
              </a:rPr>
              <a:t> – värdeflödesanalys: </a:t>
            </a:r>
            <a:endParaRPr lang="sv-SE" b="0" i="0">
              <a:solidFill>
                <a:srgbClr val="0F4761"/>
              </a:solidFill>
              <a:effectLst/>
              <a:latin typeface="Segoe UI" panose="020B0502040204020203" pitchFamily="34" charset="0"/>
            </a:endParaRPr>
          </a:p>
          <a:p>
            <a:pPr algn="l" rtl="0" fontAlgn="base">
              <a:lnSpc>
                <a:spcPts val="1457"/>
              </a:lnSpc>
              <a:buFont typeface="Arial" panose="020B0604020202020204" pitchFamily="34" charset="0"/>
              <a:buChar char="•"/>
            </a:pPr>
            <a:r>
              <a:rPr lang="sv-SE" sz="1200" b="0" i="0">
                <a:solidFill>
                  <a:srgbClr val="000000"/>
                </a:solidFill>
                <a:effectLst/>
                <a:latin typeface="Calibri" panose="020F0502020204030204" pitchFamily="34" charset="0"/>
              </a:rPr>
              <a:t>Fatta beslut långsamt och i samförstånd, överväg alla alternativ och genomför snabbt </a:t>
            </a:r>
          </a:p>
        </p:txBody>
      </p:sp>
      <p:sp>
        <p:nvSpPr>
          <p:cNvPr id="4" name="Platshållare för bildnummer 3">
            <a:extLst>
              <a:ext uri="{FF2B5EF4-FFF2-40B4-BE49-F238E27FC236}">
                <a16:creationId xmlns:a16="http://schemas.microsoft.com/office/drawing/2014/main" id="{F3F5DD0A-1830-3383-9D98-A1627124189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65EFEC-60CF-544E-B1A3-A13EA8700EB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96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en-US" dirty="0">
                <a:cs typeface="Calibri"/>
              </a:rPr>
              <a:t>VFA </a:t>
            </a:r>
            <a:r>
              <a:rPr lang="en-US" dirty="0" err="1">
                <a:cs typeface="Calibri"/>
              </a:rPr>
              <a:t>handlar</a:t>
            </a:r>
            <a:r>
              <a:rPr lang="en-US" dirty="0">
                <a:cs typeface="Calibri"/>
              </a:rPr>
              <a:t> om </a:t>
            </a:r>
            <a:r>
              <a:rPr lang="en-US" dirty="0" err="1">
                <a:cs typeface="Calibri"/>
              </a:rPr>
              <a:t>att</a:t>
            </a:r>
            <a:r>
              <a:rPr lang="en-US" dirty="0">
                <a:cs typeface="Calibri"/>
              </a:rPr>
              <a:t> </a:t>
            </a:r>
            <a:r>
              <a:rPr lang="en-US" dirty="0" err="1">
                <a:cs typeface="Calibri"/>
              </a:rPr>
              <a:t>hitta</a:t>
            </a:r>
            <a:r>
              <a:rPr lang="en-US" dirty="0">
                <a:cs typeface="Calibri"/>
              </a:rPr>
              <a:t> och </a:t>
            </a:r>
            <a:r>
              <a:rPr lang="en-US" dirty="0" err="1">
                <a:cs typeface="Calibri"/>
              </a:rPr>
              <a:t>eliminera</a:t>
            </a:r>
            <a:r>
              <a:rPr lang="en-US" dirty="0">
                <a:cs typeface="Calibri"/>
              </a:rPr>
              <a:t> </a:t>
            </a:r>
            <a:r>
              <a:rPr lang="en-US" dirty="0" err="1">
                <a:cs typeface="Calibri"/>
              </a:rPr>
              <a:t>slöserier</a:t>
            </a:r>
            <a:r>
              <a:rPr lang="en-US" dirty="0">
                <a:cs typeface="Calibri"/>
              </a:rPr>
              <a:t> (ta bort det </a:t>
            </a:r>
            <a:r>
              <a:rPr lang="en-US" dirty="0" err="1">
                <a:cs typeface="Calibri"/>
              </a:rPr>
              <a:t>som</a:t>
            </a:r>
            <a:r>
              <a:rPr lang="en-US" dirty="0">
                <a:cs typeface="Calibri"/>
              </a:rPr>
              <a:t> </a:t>
            </a:r>
            <a:r>
              <a:rPr lang="en-US" dirty="0" err="1">
                <a:cs typeface="Calibri"/>
              </a:rPr>
              <a:t>inte</a:t>
            </a:r>
            <a:r>
              <a:rPr lang="en-US" dirty="0">
                <a:cs typeface="Calibri"/>
              </a:rPr>
              <a:t> </a:t>
            </a:r>
            <a:r>
              <a:rPr lang="en-US" dirty="0" err="1">
                <a:cs typeface="Calibri"/>
              </a:rPr>
              <a:t>skapar</a:t>
            </a:r>
            <a:r>
              <a:rPr lang="en-US" dirty="0">
                <a:cs typeface="Calibri"/>
              </a:rPr>
              <a:t> </a:t>
            </a:r>
            <a:r>
              <a:rPr lang="en-US" dirty="0" err="1">
                <a:cs typeface="Calibri"/>
              </a:rPr>
              <a:t>värde</a:t>
            </a:r>
            <a:r>
              <a:rPr lang="en-US" dirty="0">
                <a:cs typeface="Calibri"/>
              </a:rPr>
              <a:t>) och </a:t>
            </a:r>
            <a:r>
              <a:rPr lang="en-US" dirty="0" err="1">
                <a:cs typeface="Calibri"/>
              </a:rPr>
              <a:t>skapa</a:t>
            </a:r>
            <a:r>
              <a:rPr lang="en-US" dirty="0">
                <a:cs typeface="Calibri"/>
              </a:rPr>
              <a:t> robusta system med </a:t>
            </a:r>
            <a:r>
              <a:rPr lang="en-US" dirty="0" err="1">
                <a:cs typeface="Calibri"/>
              </a:rPr>
              <a:t>kontinuerliga</a:t>
            </a:r>
            <a:r>
              <a:rPr lang="en-US" dirty="0">
                <a:cs typeface="Calibri"/>
              </a:rPr>
              <a:t> </a:t>
            </a:r>
            <a:r>
              <a:rPr lang="en-US" dirty="0" err="1">
                <a:cs typeface="Calibri"/>
              </a:rPr>
              <a:t>flöden</a:t>
            </a:r>
            <a:r>
              <a:rPr lang="en-US" dirty="0">
                <a:cs typeface="Calibri"/>
              </a:rPr>
              <a:t> = </a:t>
            </a:r>
            <a:r>
              <a:rPr lang="en-US" dirty="0" err="1">
                <a:cs typeface="Calibri"/>
              </a:rPr>
              <a:t>skapa</a:t>
            </a:r>
            <a:r>
              <a:rPr lang="en-US" dirty="0">
                <a:cs typeface="Calibri"/>
              </a:rPr>
              <a:t> flow = </a:t>
            </a:r>
            <a:r>
              <a:rPr lang="en-US" dirty="0" err="1">
                <a:cs typeface="Calibri"/>
              </a:rPr>
              <a:t>få</a:t>
            </a:r>
            <a:r>
              <a:rPr lang="en-US" dirty="0">
                <a:cs typeface="Calibri"/>
              </a:rPr>
              <a:t> </a:t>
            </a:r>
            <a:r>
              <a:rPr lang="en-US" dirty="0" err="1">
                <a:cs typeface="Calibri"/>
              </a:rPr>
              <a:t>ut</a:t>
            </a:r>
            <a:r>
              <a:rPr lang="en-US" dirty="0">
                <a:cs typeface="Calibri"/>
              </a:rPr>
              <a:t> </a:t>
            </a:r>
            <a:r>
              <a:rPr lang="en-US" dirty="0" err="1">
                <a:cs typeface="Calibri"/>
              </a:rPr>
              <a:t>så</a:t>
            </a:r>
            <a:r>
              <a:rPr lang="en-US" dirty="0">
                <a:cs typeface="Calibri"/>
              </a:rPr>
              <a:t> mkt </a:t>
            </a:r>
            <a:r>
              <a:rPr lang="en-US" dirty="0" err="1">
                <a:cs typeface="Calibri"/>
              </a:rPr>
              <a:t>värde</a:t>
            </a:r>
            <a:r>
              <a:rPr lang="en-US" dirty="0">
                <a:cs typeface="Calibri"/>
              </a:rPr>
              <a:t> </a:t>
            </a:r>
            <a:r>
              <a:rPr lang="en-US" dirty="0" err="1">
                <a:cs typeface="Calibri"/>
              </a:rPr>
              <a:t>som</a:t>
            </a:r>
            <a:r>
              <a:rPr lang="en-US" dirty="0">
                <a:cs typeface="Calibri"/>
              </a:rPr>
              <a:t> </a:t>
            </a:r>
            <a:r>
              <a:rPr lang="en-US" dirty="0" err="1">
                <a:cs typeface="Calibri"/>
              </a:rPr>
              <a:t>möjligt</a:t>
            </a:r>
            <a:r>
              <a:rPr lang="en-US" dirty="0">
                <a:cs typeface="Calibri"/>
              </a:rPr>
              <a:t>. (</a:t>
            </a:r>
            <a:r>
              <a:rPr lang="en-US" dirty="0" err="1">
                <a:cs typeface="Calibri"/>
              </a:rPr>
              <a:t>flödeseffektivitet</a:t>
            </a:r>
            <a:r>
              <a:rPr lang="en-US" dirty="0">
                <a:cs typeface="Calibri"/>
              </a:rPr>
              <a:t> - </a:t>
            </a:r>
            <a:r>
              <a:rPr lang="en-US" dirty="0" err="1">
                <a:cs typeface="Calibri"/>
              </a:rPr>
              <a:t>omloppstiden</a:t>
            </a:r>
            <a:r>
              <a:rPr lang="en-US" dirty="0">
                <a:cs typeface="Calibri"/>
              </a:rPr>
              <a:t> </a:t>
            </a:r>
            <a:r>
              <a:rPr lang="en-US" dirty="0" err="1">
                <a:cs typeface="Calibri"/>
              </a:rPr>
              <a:t>så</a:t>
            </a:r>
            <a:r>
              <a:rPr lang="en-US" dirty="0">
                <a:cs typeface="Calibri"/>
              </a:rPr>
              <a:t> optimal </a:t>
            </a:r>
            <a:r>
              <a:rPr lang="en-US" dirty="0" err="1">
                <a:cs typeface="Calibri"/>
              </a:rPr>
              <a:t>som</a:t>
            </a:r>
            <a:r>
              <a:rPr lang="en-US" dirty="0">
                <a:cs typeface="Calibri"/>
              </a:rPr>
              <a:t> </a:t>
            </a:r>
            <a:r>
              <a:rPr lang="en-US" dirty="0" err="1">
                <a:cs typeface="Calibri"/>
              </a:rPr>
              <a:t>möjligt</a:t>
            </a:r>
            <a:r>
              <a:rPr lang="en-US" dirty="0">
                <a:cs typeface="Calibri"/>
              </a:rPr>
              <a:t> </a:t>
            </a:r>
            <a:r>
              <a:rPr lang="en-US" dirty="0" err="1">
                <a:cs typeface="Calibri"/>
              </a:rPr>
              <a:t>från</a:t>
            </a:r>
            <a:r>
              <a:rPr lang="en-US" dirty="0">
                <a:cs typeface="Calibri"/>
              </a:rPr>
              <a:t> man </a:t>
            </a:r>
            <a:r>
              <a:rPr lang="en-US" dirty="0" err="1">
                <a:cs typeface="Calibri"/>
              </a:rPr>
              <a:t>startar</a:t>
            </a:r>
            <a:r>
              <a:rPr lang="en-US" dirty="0">
                <a:cs typeface="Calibri"/>
              </a:rPr>
              <a:t> </a:t>
            </a:r>
            <a:r>
              <a:rPr lang="en-US" dirty="0" err="1">
                <a:cs typeface="Calibri"/>
              </a:rPr>
              <a:t>upp</a:t>
            </a:r>
            <a:r>
              <a:rPr lang="en-US" dirty="0">
                <a:cs typeface="Calibri"/>
              </a:rPr>
              <a:t> till man </a:t>
            </a:r>
            <a:r>
              <a:rPr lang="en-US" dirty="0" err="1">
                <a:cs typeface="Calibri"/>
              </a:rPr>
              <a:t>avslutar</a:t>
            </a:r>
            <a:r>
              <a:rPr lang="en-US" dirty="0">
                <a:cs typeface="Calibri"/>
              </a:rPr>
              <a:t> </a:t>
            </a:r>
            <a:r>
              <a:rPr lang="en-US" dirty="0" err="1">
                <a:cs typeface="Calibri"/>
              </a:rPr>
              <a:t>ett</a:t>
            </a:r>
            <a:r>
              <a:rPr lang="en-US" dirty="0">
                <a:cs typeface="Calibri"/>
              </a:rPr>
              <a:t> </a:t>
            </a:r>
            <a:r>
              <a:rPr lang="en-US" dirty="0" err="1">
                <a:cs typeface="Calibri"/>
              </a:rPr>
              <a:t>arbete</a:t>
            </a:r>
            <a:r>
              <a:rPr lang="en-US" dirty="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cs typeface="Calibri"/>
              </a:rPr>
              <a:t>Göra</a:t>
            </a:r>
            <a:r>
              <a:rPr lang="en-US" dirty="0">
                <a:cs typeface="Calibri"/>
              </a:rPr>
              <a:t> </a:t>
            </a:r>
            <a:r>
              <a:rPr lang="en-US" dirty="0" err="1">
                <a:cs typeface="Calibri"/>
              </a:rPr>
              <a:t>rätt</a:t>
            </a:r>
            <a:r>
              <a:rPr lang="en-US" dirty="0">
                <a:cs typeface="Calibri"/>
              </a:rPr>
              <a:t> saker </a:t>
            </a:r>
            <a:r>
              <a:rPr lang="en-US" dirty="0" err="1">
                <a:cs typeface="Calibri"/>
              </a:rPr>
              <a:t>på</a:t>
            </a:r>
            <a:r>
              <a:rPr lang="en-US" dirty="0">
                <a:cs typeface="Calibri"/>
              </a:rPr>
              <a:t> </a:t>
            </a:r>
            <a:r>
              <a:rPr lang="en-US" dirty="0" err="1">
                <a:cs typeface="Calibri"/>
              </a:rPr>
              <a:t>rätt</a:t>
            </a:r>
            <a:r>
              <a:rPr lang="en-US" dirty="0">
                <a:cs typeface="Calibri"/>
              </a:rPr>
              <a:t> </a:t>
            </a:r>
            <a:r>
              <a:rPr lang="en-US" dirty="0" err="1">
                <a:cs typeface="Calibri"/>
              </a:rPr>
              <a:t>sätt</a:t>
            </a:r>
            <a:r>
              <a:rPr lang="en-US" dirty="0">
                <a:cs typeface="Calibri"/>
              </a:rPr>
              <a:t> = </a:t>
            </a:r>
            <a:r>
              <a:rPr lang="sv-SE" sz="1200" dirty="0">
                <a:solidFill>
                  <a:prstClr val="black"/>
                </a:solidFill>
                <a:latin typeface="Arial"/>
                <a:cs typeface="Arial"/>
              </a:rPr>
              <a:t>Nöjdhet i alla led </a:t>
            </a:r>
          </a:p>
          <a:p>
            <a:br>
              <a:rPr lang="sv-SE" dirty="0">
                <a:latin typeface="Arial"/>
                <a:cs typeface="Arial"/>
              </a:rPr>
            </a:br>
            <a:r>
              <a:rPr lang="sv-SE" dirty="0">
                <a:latin typeface="Arial"/>
                <a:cs typeface="Arial"/>
              </a:rPr>
              <a:t>Slöseribilden till höger med glasögonen i mitten är exempel på vanliga </a:t>
            </a:r>
            <a:r>
              <a:rPr lang="sv-SE" dirty="0" err="1">
                <a:latin typeface="Arial"/>
                <a:cs typeface="Arial"/>
              </a:rPr>
              <a:t>slöserier</a:t>
            </a:r>
            <a:r>
              <a:rPr lang="sv-SE" dirty="0">
                <a:latin typeface="Arial"/>
                <a:cs typeface="Arial"/>
              </a:rPr>
              <a:t> i en verksamhet </a:t>
            </a:r>
            <a:br>
              <a:rPr lang="sv-SE" dirty="0">
                <a:latin typeface="Arial"/>
                <a:cs typeface="Arial"/>
              </a:rPr>
            </a:br>
            <a:r>
              <a:rPr lang="sv-SE" dirty="0">
                <a:latin typeface="Arial"/>
                <a:cs typeface="Arial"/>
              </a:rPr>
              <a:t>– exempel på "krök"/ flaskhalsar på röret (bilden till vänster). </a:t>
            </a:r>
          </a:p>
          <a:p>
            <a:br>
              <a:rPr lang="sv-SE" dirty="0">
                <a:latin typeface="Arial"/>
                <a:cs typeface="Arial"/>
              </a:rPr>
            </a:br>
            <a:r>
              <a:rPr lang="sv-SE" dirty="0">
                <a:latin typeface="Arial"/>
                <a:cs typeface="Arial"/>
              </a:rPr>
              <a:t>Stöd till rådgivaren - fråga deltagarna/be dem reflektera gärna två och två - sedan fånga upp i storgrupp. Lättare då att få i gång alla!</a:t>
            </a:r>
            <a:br>
              <a:rPr lang="sv-SE" dirty="0">
                <a:latin typeface="Arial"/>
                <a:cs typeface="Arial"/>
              </a:rPr>
            </a:br>
            <a:r>
              <a:rPr lang="sv-SE" dirty="0">
                <a:latin typeface="Arial"/>
                <a:cs typeface="Arial"/>
              </a:rPr>
              <a:t> Reflektionsfråga? </a:t>
            </a:r>
            <a:endParaRPr lang="sv-SE" dirty="0">
              <a:latin typeface="Aptos" panose="02110004020202020204"/>
              <a:cs typeface="Arial"/>
            </a:endParaRPr>
          </a:p>
          <a:p>
            <a:r>
              <a:rPr lang="sv-SE" dirty="0">
                <a:latin typeface="Arial"/>
                <a:cs typeface="Arial"/>
              </a:rPr>
              <a:t>- Vad är det som flödar ut hos er? Vad är vattnet som kommer ut ur kranen hos er?</a:t>
            </a:r>
            <a:br>
              <a:rPr lang="sv-SE" dirty="0">
                <a:latin typeface="Arial"/>
                <a:cs typeface="Arial"/>
              </a:rPr>
            </a:br>
            <a:r>
              <a:rPr lang="sv-SE" dirty="0">
                <a:latin typeface="Arial"/>
                <a:cs typeface="Arial"/>
              </a:rPr>
              <a:t>Tex - Mjölk, plantor, tjänster, etc. beroende på verksamhet</a:t>
            </a:r>
            <a:endParaRPr lang="sv-SE" dirty="0"/>
          </a:p>
          <a:p>
            <a:endParaRPr lang="sv-SE" dirty="0">
              <a:latin typeface="Aptos" panose="02110004020202020204"/>
              <a:cs typeface="Arial"/>
            </a:endParaRPr>
          </a:p>
        </p:txBody>
      </p:sp>
      <p:sp>
        <p:nvSpPr>
          <p:cNvPr id="4" name="Platshållare för bildnummer 3"/>
          <p:cNvSpPr>
            <a:spLocks noGrp="1"/>
          </p:cNvSpPr>
          <p:nvPr>
            <p:ph type="sldNum" sz="quarter" idx="5"/>
          </p:nvPr>
        </p:nvSpPr>
        <p:spPr/>
        <p:txBody>
          <a:bodyPr/>
          <a:lstStyle/>
          <a:p>
            <a:fld id="{8C2580A9-BBDB-4556-B205-44C315F15C4C}" type="slidenum">
              <a:rPr lang="sv-SE" smtClean="0"/>
              <a:t>3</a:t>
            </a:fld>
            <a:endParaRPr lang="sv-SE"/>
          </a:p>
        </p:txBody>
      </p:sp>
    </p:spTree>
    <p:extLst>
      <p:ext uri="{BB962C8B-B14F-4D97-AF65-F5344CB8AC3E}">
        <p14:creationId xmlns:p14="http://schemas.microsoft.com/office/powerpoint/2010/main" val="129104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D4D7-745E-2440-21CE-640BA60CD6C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0C9B9D4-4D82-95E5-F4C8-AE338F4CDB4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C5FA435-C73F-B364-B9D1-77E34907C27A}"/>
              </a:ext>
            </a:extLst>
          </p:cNvPr>
          <p:cNvSpPr>
            <a:spLocks noGrp="1"/>
          </p:cNvSpPr>
          <p:nvPr>
            <p:ph type="body" idx="1"/>
          </p:nvPr>
        </p:nvSpPr>
        <p:spPr/>
        <p:txBody>
          <a:bodyPr/>
          <a:lstStyle/>
          <a:p>
            <a:pPr algn="l" rtl="0" fontAlgn="base">
              <a:lnSpc>
                <a:spcPts val="2267"/>
              </a:lnSpc>
              <a:spcBef>
                <a:spcPts val="1200"/>
              </a:spcBef>
            </a:pPr>
            <a:r>
              <a:rPr kumimoji="0" lang="sv-SE" sz="1200" b="0" i="0" u="none" strike="noStrike" kern="1200" cap="none" spc="0" normalizeH="0" baseline="0" noProof="0">
                <a:ln>
                  <a:noFill/>
                </a:ln>
                <a:solidFill>
                  <a:srgbClr val="333333"/>
                </a:solidFill>
                <a:effectLst/>
                <a:uLnTx/>
                <a:uFillTx/>
                <a:latin typeface="Arial"/>
                <a:cs typeface="Arial"/>
              </a:rPr>
              <a:t>En värdeflödesanalys hjälper till att visualisera ett företags processer i sitt nuvarande tillstånd, </a:t>
            </a:r>
            <a:br>
              <a:rPr lang="sv-SE" sz="1200"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sv-SE" sz="1200" b="0" i="0" u="none" strike="noStrike" kern="1200" cap="none" spc="0" normalizeH="0" baseline="0" noProof="0">
                <a:ln>
                  <a:noFill/>
                </a:ln>
                <a:solidFill>
                  <a:srgbClr val="333333"/>
                </a:solidFill>
                <a:effectLst/>
                <a:uLnTx/>
                <a:uFillTx/>
                <a:latin typeface="Arial"/>
                <a:cs typeface="Arial"/>
              </a:rPr>
              <a:t>det vill säga hur de fortlöper, fungerar och hur mycket material och tid de kräver. Målet med att göra en värdeflödesanalys är att förbättra specifika processer på ett sätt som håller kunderna fortsatt nöjda</a:t>
            </a:r>
            <a:endParaRPr lang="sv-SE">
              <a:latin typeface="Arial"/>
              <a:cs typeface="Arial"/>
            </a:endParaRPr>
          </a:p>
          <a:p>
            <a:pPr>
              <a:lnSpc>
                <a:spcPts val="1457"/>
              </a:lnSpc>
              <a:buFont typeface="Arial" panose="020B0604020202020204" pitchFamily="34" charset="0"/>
              <a:buNone/>
            </a:pPr>
            <a:r>
              <a:rPr lang="sv-SE">
                <a:cs typeface="Calibri"/>
              </a:rPr>
              <a:t>Möjlighet att mäta omloppstider </a:t>
            </a:r>
          </a:p>
          <a:p>
            <a:pPr>
              <a:lnSpc>
                <a:spcPts val="1457"/>
              </a:lnSpc>
              <a:buFont typeface="Arial" panose="020B0604020202020204" pitchFamily="34" charset="0"/>
            </a:pPr>
            <a:r>
              <a:rPr lang="sv-SE">
                <a:cs typeface="Calibri"/>
              </a:rPr>
              <a:t>Extra stöd </a:t>
            </a:r>
            <a:r>
              <a:rPr lang="en-US">
                <a:cs typeface="Calibri"/>
                <a:hlinkClick r:id="rId3"/>
              </a:rPr>
              <a:t>Värdeflödesanalys</a:t>
            </a:r>
            <a:r>
              <a:rPr lang="en-US">
                <a:hlinkClick r:id="rId3"/>
              </a:rPr>
              <a:t> - Projektledning.se</a:t>
            </a:r>
            <a:endParaRPr lang="en-US"/>
          </a:p>
          <a:p>
            <a:r>
              <a:rPr lang="en-US" err="1"/>
              <a:t>Värdeflödesanalysen</a:t>
            </a:r>
            <a:r>
              <a:rPr lang="en-US"/>
              <a:t> </a:t>
            </a:r>
            <a:r>
              <a:rPr lang="en-US" err="1"/>
              <a:t>är</a:t>
            </a:r>
            <a:r>
              <a:rPr lang="en-US"/>
              <a:t> </a:t>
            </a:r>
            <a:r>
              <a:rPr lang="en-US" err="1"/>
              <a:t>ett</a:t>
            </a:r>
            <a:r>
              <a:rPr lang="en-US"/>
              <a:t> </a:t>
            </a:r>
            <a:r>
              <a:rPr lang="en-US" err="1"/>
              <a:t>verktyg</a:t>
            </a:r>
            <a:r>
              <a:rPr lang="en-US"/>
              <a:t> </a:t>
            </a:r>
            <a:r>
              <a:rPr lang="en-US" err="1"/>
              <a:t>inom</a:t>
            </a:r>
            <a:r>
              <a:rPr lang="en-US"/>
              <a:t> Lean-</a:t>
            </a:r>
            <a:r>
              <a:rPr lang="en-US" err="1"/>
              <a:t>metoderna</a:t>
            </a:r>
            <a:r>
              <a:rPr lang="en-US"/>
              <a:t> </a:t>
            </a:r>
            <a:r>
              <a:rPr lang="en-US" err="1"/>
              <a:t>som</a:t>
            </a:r>
            <a:r>
              <a:rPr lang="en-US"/>
              <a:t> </a:t>
            </a:r>
            <a:r>
              <a:rPr lang="en-US" err="1"/>
              <a:t>redogör</a:t>
            </a:r>
            <a:r>
              <a:rPr lang="en-US"/>
              <a:t> för de </a:t>
            </a:r>
            <a:r>
              <a:rPr lang="en-US" err="1"/>
              <a:t>steg</a:t>
            </a:r>
            <a:r>
              <a:rPr lang="en-US"/>
              <a:t> </a:t>
            </a:r>
            <a:r>
              <a:rPr lang="en-US" err="1"/>
              <a:t>som</a:t>
            </a:r>
            <a:r>
              <a:rPr lang="en-US"/>
              <a:t> </a:t>
            </a:r>
            <a:r>
              <a:rPr lang="en-US" err="1"/>
              <a:t>är</a:t>
            </a:r>
            <a:r>
              <a:rPr lang="en-US"/>
              <a:t> </a:t>
            </a:r>
            <a:r>
              <a:rPr lang="en-US" err="1"/>
              <a:t>nödvändiga</a:t>
            </a:r>
            <a:r>
              <a:rPr lang="en-US"/>
              <a:t> </a:t>
            </a:r>
            <a:r>
              <a:rPr lang="en-US" err="1"/>
              <a:t>att</a:t>
            </a:r>
            <a:r>
              <a:rPr lang="en-US"/>
              <a:t> ta </a:t>
            </a:r>
            <a:r>
              <a:rPr lang="en-US" err="1"/>
              <a:t>mellan</a:t>
            </a:r>
            <a:r>
              <a:rPr lang="en-US"/>
              <a:t> </a:t>
            </a:r>
            <a:r>
              <a:rPr lang="en-US" err="1"/>
              <a:t>att</a:t>
            </a:r>
            <a:r>
              <a:rPr lang="en-US"/>
              <a:t> </a:t>
            </a:r>
            <a:r>
              <a:rPr lang="en-US" err="1"/>
              <a:t>en</a:t>
            </a:r>
            <a:r>
              <a:rPr lang="en-US"/>
              <a:t> </a:t>
            </a:r>
            <a:r>
              <a:rPr lang="en-US" err="1"/>
              <a:t>produkt</a:t>
            </a:r>
            <a:r>
              <a:rPr lang="en-US"/>
              <a:t> </a:t>
            </a:r>
            <a:r>
              <a:rPr lang="en-US" err="1"/>
              <a:t>skapas</a:t>
            </a:r>
            <a:r>
              <a:rPr lang="en-US"/>
              <a:t> </a:t>
            </a:r>
            <a:r>
              <a:rPr lang="en-US" err="1"/>
              <a:t>och</a:t>
            </a:r>
            <a:r>
              <a:rPr lang="en-US"/>
              <a:t> den </a:t>
            </a:r>
            <a:r>
              <a:rPr lang="en-US" err="1"/>
              <a:t>levereras</a:t>
            </a:r>
            <a:r>
              <a:rPr lang="en-US"/>
              <a:t> till sin </a:t>
            </a:r>
            <a:r>
              <a:rPr lang="en-US" err="1"/>
              <a:t>slutkund</a:t>
            </a:r>
            <a:r>
              <a:rPr lang="en-US"/>
              <a:t>. Precis </a:t>
            </a:r>
            <a:r>
              <a:rPr lang="en-US" err="1"/>
              <a:t>som</a:t>
            </a:r>
            <a:r>
              <a:rPr lang="en-US"/>
              <a:t> med </a:t>
            </a:r>
            <a:r>
              <a:rPr lang="en-US" err="1"/>
              <a:t>många</a:t>
            </a:r>
            <a:r>
              <a:rPr lang="en-US"/>
              <a:t> </a:t>
            </a:r>
            <a:r>
              <a:rPr lang="en-US" err="1"/>
              <a:t>andra</a:t>
            </a:r>
            <a:r>
              <a:rPr lang="en-US"/>
              <a:t> </a:t>
            </a:r>
            <a:r>
              <a:rPr lang="en-US" err="1"/>
              <a:t>verktyg</a:t>
            </a:r>
            <a:r>
              <a:rPr lang="en-US"/>
              <a:t> </a:t>
            </a:r>
            <a:r>
              <a:rPr lang="en-US" err="1"/>
              <a:t>inom</a:t>
            </a:r>
            <a:r>
              <a:rPr lang="en-US"/>
              <a:t> </a:t>
            </a:r>
            <a:r>
              <a:rPr lang="en-US" err="1"/>
              <a:t>processkartläggning</a:t>
            </a:r>
            <a:r>
              <a:rPr lang="en-US"/>
              <a:t> </a:t>
            </a:r>
            <a:r>
              <a:rPr lang="en-US" err="1"/>
              <a:t>syftar</a:t>
            </a:r>
            <a:r>
              <a:rPr lang="en-US"/>
              <a:t> </a:t>
            </a:r>
            <a:r>
              <a:rPr lang="en-US" err="1"/>
              <a:t>värdeflödesanalysen</a:t>
            </a:r>
            <a:r>
              <a:rPr lang="en-US"/>
              <a:t> till </a:t>
            </a:r>
            <a:r>
              <a:rPr lang="en-US" err="1"/>
              <a:t>att</a:t>
            </a:r>
            <a:r>
              <a:rPr lang="en-US"/>
              <a:t> </a:t>
            </a:r>
            <a:r>
              <a:rPr lang="en-US" err="1"/>
              <a:t>lära</a:t>
            </a:r>
            <a:r>
              <a:rPr lang="en-US"/>
              <a:t> </a:t>
            </a:r>
            <a:r>
              <a:rPr lang="en-US" err="1"/>
              <a:t>en</a:t>
            </a:r>
            <a:r>
              <a:rPr lang="en-US"/>
              <a:t> </a:t>
            </a:r>
            <a:r>
              <a:rPr lang="en-US" err="1"/>
              <a:t>mer</a:t>
            </a:r>
            <a:r>
              <a:rPr lang="en-US"/>
              <a:t> om den </a:t>
            </a:r>
            <a:r>
              <a:rPr lang="en-US" err="1"/>
              <a:t>egna</a:t>
            </a:r>
            <a:r>
              <a:rPr lang="en-US"/>
              <a:t> </a:t>
            </a:r>
            <a:r>
              <a:rPr lang="en-US" err="1"/>
              <a:t>organisationen</a:t>
            </a:r>
            <a:r>
              <a:rPr lang="en-US"/>
              <a:t> </a:t>
            </a:r>
            <a:r>
              <a:rPr lang="en-US" err="1"/>
              <a:t>och</a:t>
            </a:r>
            <a:r>
              <a:rPr lang="en-US"/>
              <a:t> </a:t>
            </a:r>
            <a:r>
              <a:rPr lang="en-US" err="1"/>
              <a:t>verksamheten</a:t>
            </a:r>
            <a:r>
              <a:rPr lang="en-US"/>
              <a:t>, med </a:t>
            </a:r>
            <a:r>
              <a:rPr lang="en-US" err="1"/>
              <a:t>förbättrade</a:t>
            </a:r>
            <a:r>
              <a:rPr lang="en-US"/>
              <a:t> processer </a:t>
            </a:r>
            <a:r>
              <a:rPr lang="en-US" err="1"/>
              <a:t>och</a:t>
            </a:r>
            <a:r>
              <a:rPr lang="en-US"/>
              <a:t> </a:t>
            </a:r>
            <a:r>
              <a:rPr lang="en-US" err="1"/>
              <a:t>resultat</a:t>
            </a:r>
            <a:r>
              <a:rPr lang="en-US"/>
              <a:t> </a:t>
            </a:r>
            <a:r>
              <a:rPr lang="en-US" err="1"/>
              <a:t>på</a:t>
            </a:r>
            <a:r>
              <a:rPr lang="en-US"/>
              <a:t> </a:t>
            </a:r>
            <a:r>
              <a:rPr lang="en-US" err="1"/>
              <a:t>köpet</a:t>
            </a:r>
            <a:r>
              <a:rPr lang="en-US"/>
              <a:t>. En </a:t>
            </a:r>
            <a:r>
              <a:rPr lang="en-US" err="1"/>
              <a:t>värdeflödesanalys</a:t>
            </a:r>
            <a:r>
              <a:rPr lang="en-US"/>
              <a:t> input </a:t>
            </a:r>
            <a:r>
              <a:rPr lang="en-US" err="1"/>
              <a:t>består</a:t>
            </a:r>
            <a:r>
              <a:rPr lang="en-US"/>
              <a:t> av </a:t>
            </a:r>
            <a:r>
              <a:rPr lang="en-US" err="1"/>
              <a:t>alla</a:t>
            </a:r>
            <a:r>
              <a:rPr lang="en-US"/>
              <a:t> de </a:t>
            </a:r>
            <a:r>
              <a:rPr lang="en-US" err="1"/>
              <a:t>resurser</a:t>
            </a:r>
            <a:r>
              <a:rPr lang="en-US"/>
              <a:t> </a:t>
            </a:r>
            <a:r>
              <a:rPr lang="en-US" err="1"/>
              <a:t>som</a:t>
            </a:r>
            <a:r>
              <a:rPr lang="en-US"/>
              <a:t> </a:t>
            </a:r>
            <a:r>
              <a:rPr lang="en-US" err="1"/>
              <a:t>används</a:t>
            </a:r>
            <a:r>
              <a:rPr lang="en-US"/>
              <a:t> för </a:t>
            </a:r>
            <a:r>
              <a:rPr lang="en-US" err="1"/>
              <a:t>att</a:t>
            </a:r>
            <a:r>
              <a:rPr lang="en-US"/>
              <a:t> </a:t>
            </a:r>
            <a:r>
              <a:rPr lang="en-US" err="1"/>
              <a:t>producera</a:t>
            </a:r>
            <a:r>
              <a:rPr lang="en-US"/>
              <a:t> </a:t>
            </a:r>
            <a:r>
              <a:rPr lang="en-US" err="1"/>
              <a:t>produkter</a:t>
            </a:r>
            <a:r>
              <a:rPr lang="en-US"/>
              <a:t> </a:t>
            </a:r>
            <a:r>
              <a:rPr lang="en-US" err="1"/>
              <a:t>eller</a:t>
            </a:r>
            <a:r>
              <a:rPr lang="en-US"/>
              <a:t> </a:t>
            </a:r>
            <a:r>
              <a:rPr lang="en-US" err="1"/>
              <a:t>tjänster</a:t>
            </a:r>
            <a:r>
              <a:rPr lang="en-US"/>
              <a:t>. Den </a:t>
            </a:r>
            <a:r>
              <a:rPr lang="en-US" err="1"/>
              <a:t>väg</a:t>
            </a:r>
            <a:r>
              <a:rPr lang="en-US"/>
              <a:t> man </a:t>
            </a:r>
            <a:r>
              <a:rPr lang="en-US" err="1"/>
              <a:t>följer</a:t>
            </a:r>
            <a:r>
              <a:rPr lang="en-US"/>
              <a:t> </a:t>
            </a:r>
            <a:r>
              <a:rPr lang="en-US" err="1"/>
              <a:t>i</a:t>
            </a:r>
            <a:r>
              <a:rPr lang="en-US"/>
              <a:t> </a:t>
            </a:r>
            <a:r>
              <a:rPr lang="en-US" err="1"/>
              <a:t>flödesanalysen</a:t>
            </a:r>
            <a:r>
              <a:rPr lang="en-US"/>
              <a:t> </a:t>
            </a:r>
            <a:r>
              <a:rPr lang="en-US" err="1"/>
              <a:t>byggs</a:t>
            </a:r>
            <a:r>
              <a:rPr lang="en-US"/>
              <a:t> </a:t>
            </a:r>
            <a:r>
              <a:rPr lang="en-US" err="1"/>
              <a:t>upp</a:t>
            </a:r>
            <a:r>
              <a:rPr lang="en-US"/>
              <a:t> av </a:t>
            </a:r>
            <a:r>
              <a:rPr lang="en-US" err="1"/>
              <a:t>steg</a:t>
            </a:r>
            <a:r>
              <a:rPr lang="en-US"/>
              <a:t> </a:t>
            </a:r>
            <a:r>
              <a:rPr lang="en-US" err="1"/>
              <a:t>som</a:t>
            </a:r>
            <a:r>
              <a:rPr lang="en-US"/>
              <a:t> </a:t>
            </a:r>
            <a:r>
              <a:rPr lang="en-US" err="1"/>
              <a:t>adderar</a:t>
            </a:r>
            <a:r>
              <a:rPr lang="en-US"/>
              <a:t> </a:t>
            </a:r>
            <a:r>
              <a:rPr lang="en-US" err="1"/>
              <a:t>värde</a:t>
            </a:r>
            <a:r>
              <a:rPr lang="en-US"/>
              <a:t> till </a:t>
            </a:r>
            <a:r>
              <a:rPr lang="en-US" err="1"/>
              <a:t>produkten</a:t>
            </a:r>
            <a:r>
              <a:rPr lang="en-US"/>
              <a:t> men </a:t>
            </a:r>
            <a:r>
              <a:rPr lang="en-US" err="1"/>
              <a:t>också</a:t>
            </a:r>
            <a:r>
              <a:rPr lang="en-US"/>
              <a:t> de </a:t>
            </a:r>
            <a:r>
              <a:rPr lang="en-US" err="1"/>
              <a:t>steg</a:t>
            </a:r>
            <a:r>
              <a:rPr lang="en-US"/>
              <a:t> </a:t>
            </a:r>
            <a:r>
              <a:rPr lang="en-US" err="1"/>
              <a:t>som</a:t>
            </a:r>
            <a:r>
              <a:rPr lang="en-US"/>
              <a:t> </a:t>
            </a:r>
            <a:r>
              <a:rPr lang="en-US" err="1"/>
              <a:t>inte</a:t>
            </a:r>
            <a:r>
              <a:rPr lang="en-US"/>
              <a:t> </a:t>
            </a:r>
            <a:r>
              <a:rPr lang="en-US" err="1"/>
              <a:t>tillför</a:t>
            </a:r>
            <a:r>
              <a:rPr lang="en-US"/>
              <a:t> </a:t>
            </a:r>
            <a:r>
              <a:rPr lang="en-US" err="1"/>
              <a:t>något</a:t>
            </a:r>
            <a:r>
              <a:rPr lang="en-US"/>
              <a:t> </a:t>
            </a:r>
            <a:r>
              <a:rPr lang="en-US" err="1"/>
              <a:t>värde</a:t>
            </a:r>
            <a:r>
              <a:rPr lang="en-US"/>
              <a:t>. </a:t>
            </a:r>
            <a:r>
              <a:rPr lang="en-US" err="1"/>
              <a:t>Analysen</a:t>
            </a:r>
            <a:r>
              <a:rPr lang="en-US"/>
              <a:t> </a:t>
            </a:r>
            <a:r>
              <a:rPr lang="en-US" err="1"/>
              <a:t>inkluderar</a:t>
            </a:r>
            <a:r>
              <a:rPr lang="en-US"/>
              <a:t> </a:t>
            </a:r>
            <a:r>
              <a:rPr lang="en-US" err="1"/>
              <a:t>också</a:t>
            </a:r>
            <a:r>
              <a:rPr lang="en-US"/>
              <a:t> </a:t>
            </a:r>
            <a:r>
              <a:rPr lang="en-US" err="1"/>
              <a:t>informationsflöden</a:t>
            </a:r>
            <a:r>
              <a:rPr lang="en-US"/>
              <a:t> </a:t>
            </a:r>
            <a:r>
              <a:rPr lang="en-US" err="1"/>
              <a:t>i</a:t>
            </a:r>
            <a:r>
              <a:rPr lang="en-US"/>
              <a:t> </a:t>
            </a:r>
            <a:r>
              <a:rPr lang="en-US" err="1"/>
              <a:t>kartläggningen</a:t>
            </a:r>
            <a:r>
              <a:rPr lang="en-US"/>
              <a:t>. I </a:t>
            </a:r>
            <a:r>
              <a:rPr lang="en-US" err="1"/>
              <a:t>slutändan</a:t>
            </a:r>
            <a:r>
              <a:rPr lang="en-US"/>
              <a:t> </a:t>
            </a:r>
            <a:r>
              <a:rPr lang="en-US" err="1"/>
              <a:t>visar</a:t>
            </a:r>
            <a:r>
              <a:rPr lang="en-US"/>
              <a:t> </a:t>
            </a:r>
            <a:r>
              <a:rPr lang="en-US" err="1"/>
              <a:t>analysen</a:t>
            </a:r>
            <a:r>
              <a:rPr lang="en-US"/>
              <a:t> </a:t>
            </a:r>
            <a:r>
              <a:rPr lang="en-US" err="1"/>
              <a:t>vilka</a:t>
            </a:r>
            <a:r>
              <a:rPr lang="en-US"/>
              <a:t> </a:t>
            </a:r>
            <a:r>
              <a:rPr lang="en-US" err="1"/>
              <a:t>förbättringar</a:t>
            </a:r>
            <a:r>
              <a:rPr lang="en-US"/>
              <a:t> </a:t>
            </a:r>
            <a:r>
              <a:rPr lang="en-US" err="1"/>
              <a:t>som</a:t>
            </a:r>
            <a:r>
              <a:rPr lang="en-US"/>
              <a:t> </a:t>
            </a:r>
            <a:r>
              <a:rPr lang="en-US" err="1"/>
              <a:t>krävs</a:t>
            </a:r>
            <a:r>
              <a:rPr lang="en-US"/>
              <a:t> för </a:t>
            </a:r>
            <a:r>
              <a:rPr lang="en-US" err="1"/>
              <a:t>att</a:t>
            </a:r>
            <a:r>
              <a:rPr lang="en-US"/>
              <a:t> man ska </a:t>
            </a:r>
            <a:r>
              <a:rPr lang="en-US" err="1"/>
              <a:t>kunna</a:t>
            </a:r>
            <a:r>
              <a:rPr lang="en-US"/>
              <a:t> </a:t>
            </a:r>
            <a:r>
              <a:rPr lang="en-US" err="1"/>
              <a:t>maximera</a:t>
            </a:r>
            <a:r>
              <a:rPr lang="en-US"/>
              <a:t> </a:t>
            </a:r>
            <a:r>
              <a:rPr lang="en-US" err="1"/>
              <a:t>produktens</a:t>
            </a:r>
            <a:r>
              <a:rPr lang="en-US"/>
              <a:t> </a:t>
            </a:r>
            <a:r>
              <a:rPr lang="en-US" err="1"/>
              <a:t>värde</a:t>
            </a:r>
            <a:r>
              <a:rPr lang="en-US"/>
              <a:t> för </a:t>
            </a:r>
            <a:r>
              <a:rPr lang="en-US" err="1"/>
              <a:t>kunderna</a:t>
            </a:r>
            <a:r>
              <a:rPr lang="en-US"/>
              <a:t> </a:t>
            </a:r>
            <a:r>
              <a:rPr lang="en-US" err="1"/>
              <a:t>så</a:t>
            </a:r>
            <a:r>
              <a:rPr lang="en-US"/>
              <a:t> </a:t>
            </a:r>
            <a:r>
              <a:rPr lang="en-US" err="1"/>
              <a:t>effektivt</a:t>
            </a:r>
            <a:r>
              <a:rPr lang="en-US"/>
              <a:t> </a:t>
            </a:r>
            <a:r>
              <a:rPr lang="en-US" err="1"/>
              <a:t>som</a:t>
            </a:r>
            <a:r>
              <a:rPr lang="en-US"/>
              <a:t> </a:t>
            </a:r>
            <a:r>
              <a:rPr lang="en-US" err="1"/>
              <a:t>möjligt</a:t>
            </a:r>
            <a:r>
              <a:rPr lang="en-US"/>
              <a:t>. Den </a:t>
            </a:r>
            <a:r>
              <a:rPr lang="en-US" err="1"/>
              <a:t>här</a:t>
            </a:r>
            <a:r>
              <a:rPr lang="en-US"/>
              <a:t> </a:t>
            </a:r>
            <a:r>
              <a:rPr lang="en-US" err="1"/>
              <a:t>texten</a:t>
            </a:r>
            <a:r>
              <a:rPr lang="en-US"/>
              <a:t> </a:t>
            </a:r>
            <a:r>
              <a:rPr lang="en-US" err="1"/>
              <a:t>tittar</a:t>
            </a:r>
            <a:r>
              <a:rPr lang="en-US"/>
              <a:t> </a:t>
            </a:r>
            <a:r>
              <a:rPr lang="en-US" err="1"/>
              <a:t>närmre</a:t>
            </a:r>
            <a:r>
              <a:rPr lang="en-US"/>
              <a:t> </a:t>
            </a:r>
            <a:r>
              <a:rPr lang="en-US" err="1"/>
              <a:t>på</a:t>
            </a:r>
            <a:r>
              <a:rPr lang="en-US"/>
              <a:t> </a:t>
            </a:r>
            <a:r>
              <a:rPr lang="en-US" err="1"/>
              <a:t>värdeflödesanalysen</a:t>
            </a:r>
            <a:r>
              <a:rPr lang="en-US"/>
              <a:t>, </a:t>
            </a:r>
            <a:r>
              <a:rPr lang="en-US" err="1"/>
              <a:t>hur</a:t>
            </a:r>
            <a:r>
              <a:rPr lang="en-US"/>
              <a:t> den </a:t>
            </a:r>
            <a:r>
              <a:rPr lang="en-US" err="1"/>
              <a:t>utvecklades</a:t>
            </a:r>
            <a:r>
              <a:rPr lang="en-US"/>
              <a:t> </a:t>
            </a:r>
            <a:r>
              <a:rPr lang="en-US" err="1"/>
              <a:t>och</a:t>
            </a:r>
            <a:r>
              <a:rPr lang="en-US"/>
              <a:t> </a:t>
            </a:r>
            <a:r>
              <a:rPr lang="en-US" err="1"/>
              <a:t>vilken</a:t>
            </a:r>
            <a:r>
              <a:rPr lang="en-US"/>
              <a:t> </a:t>
            </a:r>
            <a:r>
              <a:rPr lang="en-US" err="1"/>
              <a:t>funktion</a:t>
            </a:r>
            <a:r>
              <a:rPr lang="en-US"/>
              <a:t> den </a:t>
            </a:r>
            <a:r>
              <a:rPr lang="en-US" err="1"/>
              <a:t>fyller</a:t>
            </a:r>
            <a:r>
              <a:rPr lang="en-US"/>
              <a:t>.</a:t>
            </a:r>
            <a:endParaRPr lang="en-US">
              <a:cs typeface="Calibri"/>
            </a:endParaRPr>
          </a:p>
          <a:p>
            <a:pPr>
              <a:lnSpc>
                <a:spcPts val="1457"/>
              </a:lnSpc>
              <a:buFont typeface="Arial" panose="020B0604020202020204" pitchFamily="34" charset="0"/>
              <a:buNone/>
            </a:pPr>
            <a:endParaRPr lang="sv-SE">
              <a:cs typeface="Calibri"/>
            </a:endParaRPr>
          </a:p>
          <a:p>
            <a:pPr algn="l" rtl="0" fontAlgn="base">
              <a:lnSpc>
                <a:spcPts val="2267"/>
              </a:lnSpc>
              <a:spcBef>
                <a:spcPts val="1200"/>
              </a:spcBef>
            </a:pPr>
            <a:endParaRPr lang="sv-SE" sz="1200" b="0" i="0">
              <a:solidFill>
                <a:srgbClr val="000000"/>
              </a:solidFill>
              <a:effectLst/>
              <a:latin typeface="Calibri" panose="020F0502020204030204" pitchFamily="34" charset="0"/>
            </a:endParaRPr>
          </a:p>
        </p:txBody>
      </p:sp>
      <p:sp>
        <p:nvSpPr>
          <p:cNvPr id="4" name="Platshållare för bildnummer 3">
            <a:extLst>
              <a:ext uri="{FF2B5EF4-FFF2-40B4-BE49-F238E27FC236}">
                <a16:creationId xmlns:a16="http://schemas.microsoft.com/office/drawing/2014/main" id="{E23B5210-7782-C88B-D867-3FF698E0B01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65EFEC-60CF-544E-B1A3-A13EA8700EB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647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cs typeface="Calibri"/>
              </a:rPr>
              <a:t>Kompletterande bild som stöd för att förstärka - tydliggöra att det handlar om att skapa flow - få ut så mkt värde som möjligt, göra rätt saker </a:t>
            </a:r>
            <a:r>
              <a:rPr lang="en-US" dirty="0" err="1">
                <a:cs typeface="Calibri"/>
              </a:rPr>
              <a:t>på</a:t>
            </a:r>
            <a:r>
              <a:rPr lang="en-US" dirty="0">
                <a:cs typeface="Calibri"/>
              </a:rPr>
              <a:t> </a:t>
            </a:r>
            <a:r>
              <a:rPr lang="en-US" dirty="0" err="1">
                <a:cs typeface="Calibri"/>
              </a:rPr>
              <a:t>rätt</a:t>
            </a:r>
            <a:r>
              <a:rPr lang="en-US" dirty="0">
                <a:cs typeface="Calibri"/>
              </a:rPr>
              <a:t> </a:t>
            </a:r>
            <a:r>
              <a:rPr lang="en-US" dirty="0" err="1">
                <a:cs typeface="Calibri"/>
              </a:rPr>
              <a:t>sätt</a:t>
            </a:r>
            <a:r>
              <a:rPr lang="en-US" dirty="0">
                <a:cs typeface="Calibri"/>
              </a:rPr>
              <a:t> - Källa</a:t>
            </a:r>
            <a:r>
              <a:rPr lang="en-US" dirty="0"/>
              <a:t>: </a:t>
            </a:r>
            <a:r>
              <a:rPr lang="en-US" i="1" dirty="0">
                <a:highlight>
                  <a:srgbClr val="F5F5F5"/>
                </a:highlight>
              </a:rPr>
              <a:t>Lean </a:t>
            </a:r>
            <a:r>
              <a:rPr lang="en-US" i="1" dirty="0" err="1">
                <a:highlight>
                  <a:srgbClr val="F5F5F5"/>
                </a:highlight>
              </a:rPr>
              <a:t>gör</a:t>
            </a:r>
            <a:r>
              <a:rPr lang="en-US" i="1" dirty="0">
                <a:highlight>
                  <a:srgbClr val="F5F5F5"/>
                </a:highlight>
              </a:rPr>
              <a:t> </a:t>
            </a:r>
            <a:r>
              <a:rPr lang="en-US" i="1" dirty="0" err="1">
                <a:highlight>
                  <a:srgbClr val="F5F5F5"/>
                </a:highlight>
              </a:rPr>
              <a:t>avvikelser</a:t>
            </a:r>
            <a:r>
              <a:rPr lang="en-US" i="1" dirty="0">
                <a:highlight>
                  <a:srgbClr val="F5F5F5"/>
                </a:highlight>
              </a:rPr>
              <a:t> till </a:t>
            </a:r>
            <a:r>
              <a:rPr lang="en-US" i="1" dirty="0" err="1">
                <a:highlight>
                  <a:srgbClr val="F5F5F5"/>
                </a:highlight>
              </a:rPr>
              <a:t>framgång</a:t>
            </a:r>
            <a:r>
              <a:rPr lang="en-US" i="1" dirty="0">
                <a:highlight>
                  <a:srgbClr val="F5F5F5"/>
                </a:highlight>
              </a:rPr>
              <a:t> , </a:t>
            </a:r>
            <a:r>
              <a:rPr lang="en-US" dirty="0"/>
              <a:t>Exe</a:t>
            </a:r>
            <a:r>
              <a:rPr lang="sv-SE" i="1" dirty="0"/>
              <a:t>mpel på flöde med dess processer, sid 23 i boken </a:t>
            </a:r>
            <a:endParaRPr lang="en-US" dirty="0">
              <a:cs typeface="Calibri"/>
            </a:endParaRP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65EFEC-60CF-544E-B1A3-A13EA8700EB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66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A43F-3345-638C-A369-85BB092215E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4D744A2-DDF5-3D0E-68E6-F706723B905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2B83A17-D814-07CD-7E5D-728DCF14ED5D}"/>
              </a:ext>
            </a:extLst>
          </p:cNvPr>
          <p:cNvSpPr>
            <a:spLocks noGrp="1"/>
          </p:cNvSpPr>
          <p:nvPr>
            <p:ph type="body" idx="1"/>
          </p:nvPr>
        </p:nvSpPr>
        <p:spPr/>
        <p:txBody>
          <a:bodyPr/>
          <a:lstStyle/>
          <a:p>
            <a:r>
              <a:rPr lang="sv-SE"/>
              <a:t>Hur?</a:t>
            </a:r>
            <a:endParaRPr lang="en-US"/>
          </a:p>
          <a:p>
            <a:r>
              <a:rPr lang="sv-SE"/>
              <a:t>Så här kan man göra en VFA:</a:t>
            </a:r>
          </a:p>
          <a:p>
            <a:pPr marL="228600" indent="-228600">
              <a:buAutoNum type="arabicPeriod"/>
            </a:pPr>
            <a:r>
              <a:rPr lang="sv-SE"/>
              <a:t>Rita upp er nulägesbild:</a:t>
            </a:r>
          </a:p>
          <a:p>
            <a:pPr marL="628650" lvl="1" indent="-171450">
              <a:buFont typeface="Arial" panose="020B0604020202020204" pitchFamily="34" charset="0"/>
              <a:buChar char="•"/>
            </a:pPr>
            <a:r>
              <a:rPr lang="sv-SE"/>
              <a:t>Processteg/aktivitet</a:t>
            </a:r>
          </a:p>
          <a:p>
            <a:pPr marL="628650" lvl="1" indent="-171450">
              <a:buFont typeface="Arial" panose="020B0604020202020204" pitchFamily="34" charset="0"/>
              <a:buChar char="•"/>
            </a:pPr>
            <a:r>
              <a:rPr lang="sv-SE"/>
              <a:t>Informationsflöden </a:t>
            </a:r>
          </a:p>
          <a:p>
            <a:pPr marL="628650" lvl="1" indent="-171450">
              <a:buFont typeface="Arial" panose="020B0604020202020204" pitchFamily="34" charset="0"/>
              <a:buChar char="•"/>
            </a:pPr>
            <a:r>
              <a:rPr lang="sv-SE"/>
              <a:t>Kunder o leverantörer </a:t>
            </a:r>
          </a:p>
          <a:p>
            <a:pPr marL="628650" lvl="1" indent="-171450">
              <a:buFont typeface="Arial" panose="020B0604020202020204" pitchFamily="34" charset="0"/>
              <a:buChar char="•"/>
            </a:pPr>
            <a:endParaRPr lang="sv-SE"/>
          </a:p>
          <a:p>
            <a:pPr lvl="1"/>
            <a:r>
              <a:rPr lang="sv-SE"/>
              <a:t>Se mer info i körschemat </a:t>
            </a:r>
          </a:p>
        </p:txBody>
      </p:sp>
      <p:sp>
        <p:nvSpPr>
          <p:cNvPr id="4" name="Platshållare för bildnummer 3">
            <a:extLst>
              <a:ext uri="{FF2B5EF4-FFF2-40B4-BE49-F238E27FC236}">
                <a16:creationId xmlns:a16="http://schemas.microsoft.com/office/drawing/2014/main" id="{62B31D21-3513-BB4F-9E85-1FFF455017D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65EFEC-60CF-544E-B1A3-A13EA8700EB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61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20B97-012E-E827-F50F-52C87D3CFD3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B3B96DD-BC17-59AD-3817-24EA44BB299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96C11C6-7D99-C3B2-2B3F-686A1FCDA720}"/>
              </a:ext>
            </a:extLst>
          </p:cNvPr>
          <p:cNvSpPr>
            <a:spLocks noGrp="1"/>
          </p:cNvSpPr>
          <p:nvPr>
            <p:ph type="body" idx="1"/>
          </p:nvPr>
        </p:nvSpPr>
        <p:spPr/>
        <p:txBody>
          <a:bodyPr/>
          <a:lstStyle/>
          <a:p>
            <a:r>
              <a:rPr lang="sv-SE"/>
              <a:t>Så här kan man göra en VFA:</a:t>
            </a:r>
          </a:p>
          <a:p>
            <a:pPr marL="228600" indent="-228600">
              <a:buAutoNum type="arabicPeriod"/>
            </a:pPr>
            <a:r>
              <a:rPr lang="sv-SE"/>
              <a:t>Rita upp er nulägesbild:</a:t>
            </a:r>
          </a:p>
          <a:p>
            <a:pPr marL="628650" lvl="1" indent="-171450">
              <a:buFont typeface="Arial" panose="020B0604020202020204" pitchFamily="34" charset="0"/>
              <a:buChar char="•"/>
            </a:pPr>
            <a:r>
              <a:rPr lang="sv-SE"/>
              <a:t>Processteg/aktivitet</a:t>
            </a:r>
          </a:p>
          <a:p>
            <a:pPr marL="628650" lvl="1" indent="-171450">
              <a:buFont typeface="Arial" panose="020B0604020202020204" pitchFamily="34" charset="0"/>
              <a:buChar char="•"/>
            </a:pPr>
            <a:r>
              <a:rPr lang="sv-SE"/>
              <a:t>Informationsflöden </a:t>
            </a:r>
          </a:p>
          <a:p>
            <a:pPr marL="628650" lvl="1" indent="-171450">
              <a:buFont typeface="Arial" panose="020B0604020202020204" pitchFamily="34" charset="0"/>
              <a:buChar char="•"/>
            </a:pPr>
            <a:r>
              <a:rPr lang="sv-SE"/>
              <a:t>Kunder o leverantörer </a:t>
            </a:r>
          </a:p>
          <a:p>
            <a:pPr marL="628650" lvl="1" indent="-171450">
              <a:buFont typeface="Arial" panose="020B0604020202020204" pitchFamily="34" charset="0"/>
              <a:buChar char="•"/>
            </a:pPr>
            <a:endParaRPr lang="sv-SE"/>
          </a:p>
          <a:p>
            <a:pPr marL="228600" indent="-228600">
              <a:buAutoNum type="arabicPeriod"/>
            </a:pPr>
            <a:r>
              <a:rPr lang="sv-SE"/>
              <a:t>För varje processteg, lägg till: </a:t>
            </a:r>
          </a:p>
          <a:p>
            <a:pPr marL="628650" lvl="1" indent="-171450">
              <a:buFont typeface="Arial" panose="020B0604020202020204" pitchFamily="34" charset="0"/>
              <a:buChar char="•"/>
            </a:pPr>
            <a:r>
              <a:rPr lang="sv-SE" err="1"/>
              <a:t>Slöserier</a:t>
            </a:r>
            <a:r>
              <a:rPr lang="sv-SE" dirty="0"/>
              <a:t> </a:t>
            </a:r>
          </a:p>
          <a:p>
            <a:pPr marL="628650" lvl="1" indent="-171450">
              <a:buFont typeface="Arial" panose="020B0604020202020204" pitchFamily="34" charset="0"/>
              <a:buChar char="•"/>
            </a:pPr>
            <a:r>
              <a:rPr lang="sv-SE"/>
              <a:t>Förbättringsförslag </a:t>
            </a:r>
          </a:p>
          <a:p>
            <a:pPr marL="628650" lvl="1" indent="-171450">
              <a:buFont typeface="Arial" panose="020B0604020202020204" pitchFamily="34" charset="0"/>
              <a:buChar char="•"/>
            </a:pPr>
            <a:endParaRPr lang="sv-SE"/>
          </a:p>
          <a:p>
            <a:pPr lvl="1"/>
            <a:r>
              <a:rPr lang="sv-SE"/>
              <a:t>Se mer info i körschema</a:t>
            </a:r>
            <a:br>
              <a:rPr lang="sv-SE" dirty="0">
                <a:cs typeface="+mn-lt"/>
              </a:rPr>
            </a:br>
            <a:endParaRPr lang="sv-SE" dirty="0"/>
          </a:p>
          <a:p>
            <a:pPr lvl="1"/>
            <a:r>
              <a:rPr lang="sv-SE"/>
              <a:t>Finns även en egn modul kopplat till olika typer av slöserier som är ett bra stöd för att skapa en bredare försåelse för de olika typerna av slöserier som finns. </a:t>
            </a:r>
            <a:r>
              <a:rPr lang="sv-SE" dirty="0">
                <a:hlinkClick r:id="rId3"/>
              </a:rPr>
              <a:t>Slöserijakt - verktyg att sätta fart på förbättringsarbetet | Kunskapsbanken</a:t>
            </a:r>
          </a:p>
        </p:txBody>
      </p:sp>
      <p:sp>
        <p:nvSpPr>
          <p:cNvPr id="4" name="Platshållare för bildnummer 3">
            <a:extLst>
              <a:ext uri="{FF2B5EF4-FFF2-40B4-BE49-F238E27FC236}">
                <a16:creationId xmlns:a16="http://schemas.microsoft.com/office/drawing/2014/main" id="{FF3F3C4E-F66B-382F-B46A-47B6447EBA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65EFEC-60CF-544E-B1A3-A13EA8700EB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110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VFA </a:t>
            </a:r>
            <a:r>
              <a:rPr lang="en-US" err="1">
                <a:latin typeface="Calibri"/>
                <a:ea typeface="Calibri"/>
                <a:cs typeface="Calibri"/>
              </a:rPr>
              <a:t>går</a:t>
            </a:r>
            <a:r>
              <a:rPr lang="en-US">
                <a:latin typeface="Calibri"/>
                <a:ea typeface="Calibri"/>
                <a:cs typeface="Calibri"/>
              </a:rPr>
              <a:t> </a:t>
            </a:r>
            <a:r>
              <a:rPr lang="en-US" err="1">
                <a:latin typeface="Calibri"/>
                <a:ea typeface="Calibri"/>
                <a:cs typeface="Calibri"/>
              </a:rPr>
              <a:t>att</a:t>
            </a:r>
            <a:r>
              <a:rPr lang="en-US">
                <a:latin typeface="Calibri"/>
                <a:ea typeface="Calibri"/>
                <a:cs typeface="Calibri"/>
              </a:rPr>
              <a:t> </a:t>
            </a:r>
            <a:r>
              <a:rPr lang="en-US" err="1">
                <a:latin typeface="Calibri"/>
                <a:ea typeface="Calibri"/>
                <a:cs typeface="Calibri"/>
              </a:rPr>
              <a:t>använda</a:t>
            </a:r>
            <a:r>
              <a:rPr lang="en-US">
                <a:latin typeface="Calibri"/>
                <a:ea typeface="Calibri"/>
                <a:cs typeface="Calibri"/>
              </a:rPr>
              <a:t> för </a:t>
            </a:r>
            <a:r>
              <a:rPr lang="en-US" err="1">
                <a:latin typeface="Calibri"/>
                <a:ea typeface="Calibri"/>
                <a:cs typeface="Calibri"/>
              </a:rPr>
              <a:t>att</a:t>
            </a:r>
            <a:r>
              <a:rPr lang="en-US">
                <a:latin typeface="Calibri"/>
                <a:ea typeface="Calibri"/>
                <a:cs typeface="Calibri"/>
              </a:rPr>
              <a:t> </a:t>
            </a:r>
            <a:r>
              <a:rPr lang="en-US" err="1">
                <a:latin typeface="Calibri"/>
                <a:ea typeface="Calibri"/>
                <a:cs typeface="Calibri"/>
              </a:rPr>
              <a:t>visualisera</a:t>
            </a:r>
            <a:r>
              <a:rPr lang="en-US">
                <a:latin typeface="Calibri"/>
                <a:ea typeface="Calibri"/>
                <a:cs typeface="Calibri"/>
              </a:rPr>
              <a:t> </a:t>
            </a:r>
            <a:r>
              <a:rPr lang="en-US" err="1">
                <a:latin typeface="Calibri"/>
                <a:ea typeface="Calibri"/>
                <a:cs typeface="Calibri"/>
              </a:rPr>
              <a:t>både</a:t>
            </a:r>
            <a:r>
              <a:rPr lang="en-US">
                <a:latin typeface="Calibri"/>
                <a:ea typeface="Calibri"/>
                <a:cs typeface="Calibri"/>
              </a:rPr>
              <a:t> det </a:t>
            </a:r>
            <a:r>
              <a:rPr lang="en-US" err="1">
                <a:latin typeface="Calibri"/>
                <a:ea typeface="Calibri"/>
                <a:cs typeface="Calibri"/>
              </a:rPr>
              <a:t>stora</a:t>
            </a:r>
            <a:r>
              <a:rPr lang="en-US">
                <a:latin typeface="Calibri"/>
                <a:ea typeface="Calibri"/>
                <a:cs typeface="Calibri"/>
              </a:rPr>
              <a:t> </a:t>
            </a:r>
            <a:r>
              <a:rPr lang="en-US" err="1">
                <a:latin typeface="Calibri"/>
                <a:ea typeface="Calibri"/>
                <a:cs typeface="Calibri"/>
              </a:rPr>
              <a:t>övergripande</a:t>
            </a:r>
            <a:r>
              <a:rPr lang="en-US">
                <a:latin typeface="Calibri"/>
                <a:ea typeface="Calibri"/>
                <a:cs typeface="Calibri"/>
              </a:rPr>
              <a:t> men </a:t>
            </a:r>
            <a:r>
              <a:rPr lang="en-US" err="1">
                <a:latin typeface="Calibri"/>
                <a:ea typeface="Calibri"/>
                <a:cs typeface="Calibri"/>
              </a:rPr>
              <a:t>även</a:t>
            </a:r>
            <a:r>
              <a:rPr lang="en-US">
                <a:latin typeface="Calibri"/>
                <a:ea typeface="Calibri"/>
                <a:cs typeface="Calibri"/>
              </a:rPr>
              <a:t> den </a:t>
            </a:r>
            <a:r>
              <a:rPr lang="en-US" err="1">
                <a:latin typeface="Calibri"/>
                <a:ea typeface="Calibri"/>
                <a:cs typeface="Calibri"/>
              </a:rPr>
              <a:t>lilla</a:t>
            </a:r>
            <a:r>
              <a:rPr lang="en-US">
                <a:latin typeface="Calibri"/>
                <a:ea typeface="Calibri"/>
                <a:cs typeface="Calibri"/>
              </a:rPr>
              <a:t> </a:t>
            </a:r>
            <a:r>
              <a:rPr lang="en-US" err="1">
                <a:latin typeface="Calibri"/>
                <a:ea typeface="Calibri"/>
                <a:cs typeface="Calibri"/>
              </a:rPr>
              <a:t>delprocessen</a:t>
            </a:r>
            <a:r>
              <a:rPr lang="en-US">
                <a:latin typeface="Calibri"/>
                <a:ea typeface="Calibri"/>
                <a:cs typeface="Calibri"/>
              </a:rPr>
              <a:t> </a:t>
            </a:r>
          </a:p>
          <a:p>
            <a:r>
              <a:rPr lang="en-US">
                <a:latin typeface="Calibri"/>
                <a:ea typeface="Calibri"/>
                <a:cs typeface="Calibri"/>
              </a:rPr>
              <a:t>Om </a:t>
            </a:r>
            <a:r>
              <a:rPr lang="en-US" err="1">
                <a:latin typeface="Calibri"/>
                <a:ea typeface="Calibri"/>
                <a:cs typeface="Calibri"/>
              </a:rPr>
              <a:t>denna</a:t>
            </a:r>
            <a:r>
              <a:rPr lang="en-US">
                <a:latin typeface="Calibri"/>
                <a:ea typeface="Calibri"/>
                <a:cs typeface="Calibri"/>
              </a:rPr>
              <a:t> </a:t>
            </a:r>
            <a:r>
              <a:rPr lang="en-US" err="1">
                <a:latin typeface="Calibri"/>
                <a:ea typeface="Calibri"/>
                <a:cs typeface="Calibri"/>
              </a:rPr>
              <a:t>bild</a:t>
            </a:r>
            <a:r>
              <a:rPr lang="en-US">
                <a:latin typeface="Calibri"/>
                <a:ea typeface="Calibri"/>
                <a:cs typeface="Calibri"/>
              </a:rPr>
              <a:t>: </a:t>
            </a:r>
            <a:r>
              <a:rPr lang="en-US" err="1">
                <a:latin typeface="Calibri"/>
                <a:ea typeface="Calibri"/>
                <a:cs typeface="Calibri"/>
              </a:rPr>
              <a:t>Exempel</a:t>
            </a:r>
            <a:r>
              <a:rPr lang="en-US">
                <a:latin typeface="Calibri"/>
                <a:ea typeface="Calibri"/>
                <a:cs typeface="Calibri"/>
              </a:rPr>
              <a:t> “Baka </a:t>
            </a:r>
            <a:r>
              <a:rPr lang="en-US" err="1">
                <a:latin typeface="Calibri"/>
                <a:ea typeface="Calibri"/>
                <a:cs typeface="Calibri"/>
              </a:rPr>
              <a:t>bröd</a:t>
            </a:r>
            <a:r>
              <a:rPr lang="en-US">
                <a:latin typeface="Calibri"/>
                <a:ea typeface="Calibri"/>
                <a:cs typeface="Calibri"/>
              </a:rPr>
              <a:t>” </a:t>
            </a:r>
            <a:r>
              <a:rPr lang="en-US" err="1">
                <a:latin typeface="Calibri"/>
                <a:ea typeface="Calibri"/>
                <a:cs typeface="Calibri"/>
              </a:rPr>
              <a:t>bryts</a:t>
            </a:r>
            <a:r>
              <a:rPr lang="en-US">
                <a:latin typeface="Calibri"/>
                <a:ea typeface="Calibri"/>
                <a:cs typeface="Calibri"/>
              </a:rPr>
              <a:t> </a:t>
            </a:r>
            <a:r>
              <a:rPr lang="en-US" err="1">
                <a:latin typeface="Calibri"/>
                <a:ea typeface="Calibri"/>
                <a:cs typeface="Calibri"/>
              </a:rPr>
              <a:t>ner</a:t>
            </a:r>
            <a:r>
              <a:rPr lang="en-US">
                <a:latin typeface="Calibri"/>
                <a:ea typeface="Calibri"/>
                <a:cs typeface="Calibri"/>
              </a:rPr>
              <a:t> I </a:t>
            </a:r>
            <a:r>
              <a:rPr lang="en-US" err="1">
                <a:latin typeface="Calibri"/>
                <a:ea typeface="Calibri"/>
                <a:cs typeface="Calibri"/>
              </a:rPr>
              <a:t>övergripande</a:t>
            </a:r>
            <a:r>
              <a:rPr lang="en-US">
                <a:latin typeface="Calibri"/>
                <a:ea typeface="Calibri"/>
                <a:cs typeface="Calibri"/>
              </a:rPr>
              <a:t> </a:t>
            </a:r>
            <a:r>
              <a:rPr lang="en-US" err="1">
                <a:latin typeface="Calibri"/>
                <a:ea typeface="Calibri"/>
                <a:cs typeface="Calibri"/>
              </a:rPr>
              <a:t>processteg</a:t>
            </a:r>
            <a:r>
              <a:rPr lang="en-US">
                <a:latin typeface="Calibri"/>
                <a:ea typeface="Calibri"/>
                <a:cs typeface="Calibri"/>
              </a:rPr>
              <a:t>; </a:t>
            </a:r>
            <a:r>
              <a:rPr lang="en-US" err="1">
                <a:latin typeface="Calibri"/>
                <a:ea typeface="Calibri"/>
                <a:cs typeface="Calibri"/>
              </a:rPr>
              <a:t>odla</a:t>
            </a:r>
            <a:r>
              <a:rPr lang="en-US">
                <a:latin typeface="Calibri"/>
                <a:ea typeface="Calibri"/>
                <a:cs typeface="Calibri"/>
              </a:rPr>
              <a:t>, </a:t>
            </a:r>
            <a:r>
              <a:rPr lang="en-US" err="1">
                <a:latin typeface="Calibri"/>
                <a:ea typeface="Calibri"/>
                <a:cs typeface="Calibri"/>
              </a:rPr>
              <a:t>skörda</a:t>
            </a:r>
            <a:r>
              <a:rPr lang="en-US">
                <a:latin typeface="Calibri"/>
                <a:ea typeface="Calibri"/>
                <a:cs typeface="Calibri"/>
              </a:rPr>
              <a:t>, mala o s v</a:t>
            </a:r>
          </a:p>
        </p:txBody>
      </p:sp>
      <p:sp>
        <p:nvSpPr>
          <p:cNvPr id="4" name="Slide Number Placeholder 3"/>
          <p:cNvSpPr>
            <a:spLocks noGrp="1"/>
          </p:cNvSpPr>
          <p:nvPr>
            <p:ph type="sldNum" sz="quarter" idx="5"/>
          </p:nvPr>
        </p:nvSpPr>
        <p:spPr/>
        <p:txBody>
          <a:bodyPr/>
          <a:lstStyle/>
          <a:p>
            <a:fld id="{8C2580A9-BBDB-4556-B205-44C315F15C4C}" type="slidenum">
              <a:rPr lang="sv-SE" smtClean="0"/>
              <a:t>8</a:t>
            </a:fld>
            <a:endParaRPr lang="sv-SE"/>
          </a:p>
        </p:txBody>
      </p:sp>
    </p:spTree>
    <p:extLst>
      <p:ext uri="{BB962C8B-B14F-4D97-AF65-F5344CB8AC3E}">
        <p14:creationId xmlns:p14="http://schemas.microsoft.com/office/powerpoint/2010/main" val="867857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EAC2B-E05C-1FCC-6477-B4DA8B82A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8CA9E-8CA0-16D9-3FD8-47EE49CD48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8C422-1EF5-F1F3-B8F9-03E31CAF0289}"/>
              </a:ext>
            </a:extLst>
          </p:cNvPr>
          <p:cNvSpPr>
            <a:spLocks noGrp="1"/>
          </p:cNvSpPr>
          <p:nvPr>
            <p:ph type="body" idx="1"/>
          </p:nvPr>
        </p:nvSpPr>
        <p:spPr/>
        <p:txBody>
          <a:bodyPr/>
          <a:lstStyle/>
          <a:p>
            <a:r>
              <a:rPr lang="en-US" dirty="0">
                <a:latin typeface="Calibri"/>
                <a:ea typeface="Calibri"/>
                <a:cs typeface="Calibri"/>
              </a:rPr>
              <a:t>VFA </a:t>
            </a:r>
            <a:r>
              <a:rPr lang="en-US" dirty="0" err="1">
                <a:latin typeface="Calibri"/>
                <a:ea typeface="Calibri"/>
                <a:cs typeface="Calibri"/>
              </a:rPr>
              <a:t>går</a:t>
            </a:r>
            <a:r>
              <a:rPr lang="en-US" dirty="0">
                <a:latin typeface="Calibri"/>
                <a:ea typeface="Calibri"/>
                <a:cs typeface="Calibri"/>
              </a:rPr>
              <a:t> </a:t>
            </a:r>
            <a:r>
              <a:rPr lang="en-US" dirty="0" err="1">
                <a:latin typeface="Calibri"/>
                <a:ea typeface="Calibri"/>
                <a:cs typeface="Calibri"/>
              </a:rPr>
              <a:t>att</a:t>
            </a:r>
            <a:r>
              <a:rPr lang="en-US" dirty="0">
                <a:latin typeface="Calibri"/>
                <a:ea typeface="Calibri"/>
                <a:cs typeface="Calibri"/>
              </a:rPr>
              <a:t> </a:t>
            </a:r>
            <a:r>
              <a:rPr lang="en-US" dirty="0" err="1">
                <a:latin typeface="Calibri"/>
                <a:ea typeface="Calibri"/>
                <a:cs typeface="Calibri"/>
              </a:rPr>
              <a:t>använda</a:t>
            </a:r>
            <a:r>
              <a:rPr lang="en-US" dirty="0">
                <a:latin typeface="Calibri"/>
                <a:ea typeface="Calibri"/>
                <a:cs typeface="Calibri"/>
              </a:rPr>
              <a:t> för </a:t>
            </a:r>
            <a:r>
              <a:rPr lang="en-US" dirty="0" err="1">
                <a:latin typeface="Calibri"/>
                <a:ea typeface="Calibri"/>
                <a:cs typeface="Calibri"/>
              </a:rPr>
              <a:t>att</a:t>
            </a:r>
            <a:r>
              <a:rPr lang="en-US" dirty="0">
                <a:latin typeface="Calibri"/>
                <a:ea typeface="Calibri"/>
                <a:cs typeface="Calibri"/>
              </a:rPr>
              <a:t> </a:t>
            </a:r>
            <a:r>
              <a:rPr lang="en-US" dirty="0" err="1">
                <a:latin typeface="Calibri"/>
                <a:ea typeface="Calibri"/>
                <a:cs typeface="Calibri"/>
              </a:rPr>
              <a:t>visualisera</a:t>
            </a:r>
            <a:r>
              <a:rPr lang="en-US" dirty="0">
                <a:latin typeface="Calibri"/>
                <a:ea typeface="Calibri"/>
                <a:cs typeface="Calibri"/>
              </a:rPr>
              <a:t> </a:t>
            </a:r>
            <a:r>
              <a:rPr lang="en-US" dirty="0" err="1">
                <a:latin typeface="Calibri"/>
                <a:ea typeface="Calibri"/>
                <a:cs typeface="Calibri"/>
              </a:rPr>
              <a:t>både</a:t>
            </a:r>
            <a:r>
              <a:rPr lang="en-US" dirty="0">
                <a:latin typeface="Calibri"/>
                <a:ea typeface="Calibri"/>
                <a:cs typeface="Calibri"/>
              </a:rPr>
              <a:t> det </a:t>
            </a:r>
            <a:r>
              <a:rPr lang="en-US" dirty="0" err="1">
                <a:latin typeface="Calibri"/>
                <a:ea typeface="Calibri"/>
                <a:cs typeface="Calibri"/>
              </a:rPr>
              <a:t>stora</a:t>
            </a:r>
            <a:r>
              <a:rPr lang="en-US" dirty="0">
                <a:latin typeface="Calibri"/>
                <a:ea typeface="Calibri"/>
                <a:cs typeface="Calibri"/>
              </a:rPr>
              <a:t> </a:t>
            </a:r>
            <a:r>
              <a:rPr lang="en-US" dirty="0" err="1">
                <a:latin typeface="Calibri"/>
                <a:ea typeface="Calibri"/>
                <a:cs typeface="Calibri"/>
              </a:rPr>
              <a:t>övergripande</a:t>
            </a:r>
            <a:r>
              <a:rPr lang="en-US" dirty="0">
                <a:latin typeface="Calibri"/>
                <a:ea typeface="Calibri"/>
                <a:cs typeface="Calibri"/>
              </a:rPr>
              <a:t> men </a:t>
            </a:r>
            <a:r>
              <a:rPr lang="en-US" dirty="0" err="1">
                <a:latin typeface="Calibri"/>
                <a:ea typeface="Calibri"/>
                <a:cs typeface="Calibri"/>
              </a:rPr>
              <a:t>även</a:t>
            </a:r>
            <a:r>
              <a:rPr lang="en-US" dirty="0">
                <a:latin typeface="Calibri"/>
                <a:ea typeface="Calibri"/>
                <a:cs typeface="Calibri"/>
              </a:rPr>
              <a:t> den </a:t>
            </a:r>
            <a:r>
              <a:rPr lang="en-US" dirty="0" err="1">
                <a:latin typeface="Calibri"/>
                <a:ea typeface="Calibri"/>
                <a:cs typeface="Calibri"/>
              </a:rPr>
              <a:t>lilla</a:t>
            </a:r>
            <a:r>
              <a:rPr lang="en-US" dirty="0">
                <a:latin typeface="Calibri"/>
                <a:ea typeface="Calibri"/>
                <a:cs typeface="Calibri"/>
              </a:rPr>
              <a:t> </a:t>
            </a:r>
            <a:r>
              <a:rPr lang="en-US" dirty="0" err="1">
                <a:latin typeface="Calibri"/>
                <a:ea typeface="Calibri"/>
                <a:cs typeface="Calibri"/>
              </a:rPr>
              <a:t>delprocessen</a:t>
            </a:r>
            <a:r>
              <a:rPr lang="en-US" dirty="0">
                <a:latin typeface="Calibri"/>
                <a:ea typeface="Calibri"/>
                <a:cs typeface="Calibri"/>
              </a:rPr>
              <a:t> </a:t>
            </a:r>
          </a:p>
          <a:p>
            <a:r>
              <a:rPr lang="en-US" dirty="0">
                <a:latin typeface="Calibri"/>
                <a:ea typeface="Calibri"/>
                <a:cs typeface="Calibri"/>
              </a:rPr>
              <a:t>Om </a:t>
            </a:r>
            <a:r>
              <a:rPr lang="en-US" dirty="0" err="1">
                <a:latin typeface="Calibri"/>
                <a:ea typeface="Calibri"/>
                <a:cs typeface="Calibri"/>
              </a:rPr>
              <a:t>denna</a:t>
            </a:r>
            <a:r>
              <a:rPr lang="en-US" dirty="0">
                <a:latin typeface="Calibri"/>
                <a:ea typeface="Calibri"/>
                <a:cs typeface="Calibri"/>
              </a:rPr>
              <a:t> </a:t>
            </a:r>
            <a:r>
              <a:rPr lang="en-US" dirty="0" err="1">
                <a:latin typeface="Calibri"/>
                <a:ea typeface="Calibri"/>
                <a:cs typeface="Calibri"/>
              </a:rPr>
              <a:t>bild</a:t>
            </a:r>
            <a:r>
              <a:rPr lang="en-US" dirty="0">
                <a:latin typeface="Calibri"/>
                <a:ea typeface="Calibri"/>
                <a:cs typeface="Calibri"/>
              </a:rPr>
              <a:t>: </a:t>
            </a:r>
            <a:r>
              <a:rPr lang="en-US" dirty="0" err="1">
                <a:latin typeface="Calibri"/>
                <a:ea typeface="Calibri"/>
                <a:cs typeface="Calibri"/>
              </a:rPr>
              <a:t>Exempel</a:t>
            </a:r>
            <a:r>
              <a:rPr lang="en-US" dirty="0">
                <a:latin typeface="Calibri"/>
                <a:ea typeface="Calibri"/>
                <a:cs typeface="Calibri"/>
              </a:rPr>
              <a:t> “Baka </a:t>
            </a:r>
            <a:r>
              <a:rPr lang="en-US" dirty="0" err="1">
                <a:latin typeface="Calibri"/>
                <a:ea typeface="Calibri"/>
                <a:cs typeface="Calibri"/>
              </a:rPr>
              <a:t>bröd</a:t>
            </a:r>
            <a:r>
              <a:rPr lang="en-US" dirty="0">
                <a:latin typeface="Calibri"/>
                <a:ea typeface="Calibri"/>
                <a:cs typeface="Calibri"/>
              </a:rPr>
              <a:t>” – </a:t>
            </a:r>
            <a:r>
              <a:rPr lang="en-US" dirty="0" err="1">
                <a:latin typeface="Calibri"/>
                <a:ea typeface="Calibri"/>
                <a:cs typeface="Calibri"/>
              </a:rPr>
              <a:t>delprocessen</a:t>
            </a:r>
            <a:r>
              <a:rPr lang="en-US" dirty="0">
                <a:latin typeface="Calibri"/>
                <a:ea typeface="Calibri"/>
                <a:cs typeface="Calibri"/>
              </a:rPr>
              <a:t> “</a:t>
            </a:r>
            <a:r>
              <a:rPr lang="en-US" dirty="0" err="1">
                <a:latin typeface="Calibri"/>
                <a:ea typeface="Calibri"/>
                <a:cs typeface="Calibri"/>
              </a:rPr>
              <a:t>Odla</a:t>
            </a:r>
            <a:r>
              <a:rPr lang="en-US" dirty="0">
                <a:latin typeface="Calibri"/>
                <a:ea typeface="Calibri"/>
                <a:cs typeface="Calibri"/>
              </a:rPr>
              <a:t>” (</a:t>
            </a:r>
            <a:r>
              <a:rPr lang="en-US" dirty="0" err="1">
                <a:latin typeface="Calibri"/>
                <a:ea typeface="Calibri"/>
                <a:cs typeface="Calibri"/>
              </a:rPr>
              <a:t>från</a:t>
            </a:r>
            <a:r>
              <a:rPr lang="en-US" dirty="0">
                <a:latin typeface="Calibri"/>
                <a:ea typeface="Calibri"/>
                <a:cs typeface="Calibri"/>
              </a:rPr>
              <a:t> </a:t>
            </a:r>
            <a:r>
              <a:rPr lang="en-US" dirty="0" err="1">
                <a:latin typeface="Calibri"/>
                <a:ea typeface="Calibri"/>
                <a:cs typeface="Calibri"/>
              </a:rPr>
              <a:t>förra</a:t>
            </a:r>
            <a:r>
              <a:rPr lang="en-US" dirty="0">
                <a:latin typeface="Calibri"/>
                <a:ea typeface="Calibri"/>
                <a:cs typeface="Calibri"/>
              </a:rPr>
              <a:t> </a:t>
            </a:r>
            <a:r>
              <a:rPr lang="en-US" dirty="0" err="1">
                <a:latin typeface="Calibri"/>
                <a:ea typeface="Calibri"/>
                <a:cs typeface="Calibri"/>
              </a:rPr>
              <a:t>bilden</a:t>
            </a:r>
            <a:r>
              <a:rPr lang="en-US" dirty="0">
                <a:latin typeface="Calibri"/>
                <a:ea typeface="Calibri"/>
                <a:cs typeface="Calibri"/>
              </a:rPr>
              <a:t>) </a:t>
            </a:r>
            <a:r>
              <a:rPr lang="en-US" dirty="0" err="1">
                <a:latin typeface="Calibri"/>
                <a:ea typeface="Calibri"/>
                <a:cs typeface="Calibri"/>
              </a:rPr>
              <a:t>bryts</a:t>
            </a:r>
            <a:r>
              <a:rPr lang="en-US" dirty="0">
                <a:latin typeface="Calibri"/>
                <a:ea typeface="Calibri"/>
                <a:cs typeface="Calibri"/>
              </a:rPr>
              <a:t> </a:t>
            </a:r>
            <a:r>
              <a:rPr lang="en-US" dirty="0" err="1">
                <a:latin typeface="Calibri"/>
                <a:ea typeface="Calibri"/>
                <a:cs typeface="Calibri"/>
              </a:rPr>
              <a:t>ned</a:t>
            </a:r>
            <a:r>
              <a:rPr lang="en-US" dirty="0">
                <a:latin typeface="Calibri"/>
                <a:ea typeface="Calibri"/>
                <a:cs typeface="Calibri"/>
              </a:rPr>
              <a:t> </a:t>
            </a:r>
            <a:r>
              <a:rPr lang="en-US" dirty="0" err="1">
                <a:latin typeface="Calibri"/>
                <a:ea typeface="Calibri"/>
                <a:cs typeface="Calibri"/>
              </a:rPr>
              <a:t>i</a:t>
            </a:r>
            <a:r>
              <a:rPr lang="en-US" dirty="0">
                <a:latin typeface="Calibri"/>
                <a:ea typeface="Calibri"/>
                <a:cs typeface="Calibri"/>
              </a:rPr>
              <a:t> </a:t>
            </a:r>
            <a:r>
              <a:rPr lang="en-US" dirty="0" err="1">
                <a:latin typeface="Calibri"/>
                <a:ea typeface="Calibri"/>
                <a:cs typeface="Calibri"/>
              </a:rPr>
              <a:t>delprocessteg</a:t>
            </a:r>
            <a:r>
              <a:rPr lang="en-US" dirty="0">
                <a:latin typeface="Calibri"/>
                <a:ea typeface="Calibri"/>
                <a:cs typeface="Calibri"/>
              </a:rPr>
              <a:t> </a:t>
            </a:r>
          </a:p>
          <a:p>
            <a:endParaRPr lang="en-US">
              <a:latin typeface="Calibri"/>
              <a:ea typeface="Calibri"/>
              <a:cs typeface="Calibri"/>
            </a:endParaRPr>
          </a:p>
          <a:p>
            <a:r>
              <a:rPr lang="en-US" dirty="0">
                <a:latin typeface="Calibri"/>
                <a:ea typeface="Calibri"/>
                <a:cs typeface="Calibri"/>
              </a:rPr>
              <a:t>En </a:t>
            </a:r>
            <a:r>
              <a:rPr lang="en-US" dirty="0" err="1">
                <a:latin typeface="Calibri"/>
                <a:ea typeface="Calibri"/>
                <a:cs typeface="Calibri"/>
              </a:rPr>
              <a:t>möjlighet</a:t>
            </a:r>
            <a:r>
              <a:rPr lang="en-US" dirty="0">
                <a:latin typeface="Calibri"/>
                <a:ea typeface="Calibri"/>
                <a:cs typeface="Calibri"/>
              </a:rPr>
              <a:t> </a:t>
            </a:r>
            <a:r>
              <a:rPr lang="en-US" dirty="0" err="1">
                <a:latin typeface="Calibri"/>
                <a:ea typeface="Calibri"/>
                <a:cs typeface="Calibri"/>
              </a:rPr>
              <a:t>finns</a:t>
            </a:r>
            <a:r>
              <a:rPr lang="en-US" dirty="0">
                <a:latin typeface="Calibri"/>
                <a:ea typeface="Calibri"/>
                <a:cs typeface="Calibri"/>
              </a:rPr>
              <a:t> </a:t>
            </a:r>
            <a:r>
              <a:rPr lang="en-US" dirty="0" err="1">
                <a:latin typeface="Calibri"/>
                <a:ea typeface="Calibri"/>
                <a:cs typeface="Calibri"/>
              </a:rPr>
              <a:t>att</a:t>
            </a:r>
            <a:r>
              <a:rPr lang="en-US" dirty="0">
                <a:latin typeface="Calibri"/>
                <a:ea typeface="Calibri"/>
                <a:cs typeface="Calibri"/>
              </a:rPr>
              <a:t> </a:t>
            </a:r>
            <a:r>
              <a:rPr lang="en-US" dirty="0" err="1">
                <a:latin typeface="Calibri"/>
                <a:ea typeface="Calibri"/>
                <a:cs typeface="Calibri"/>
              </a:rPr>
              <a:t>även</a:t>
            </a:r>
            <a:r>
              <a:rPr lang="en-US" dirty="0">
                <a:latin typeface="Calibri"/>
                <a:ea typeface="Calibri"/>
                <a:cs typeface="Calibri"/>
              </a:rPr>
              <a:t> </a:t>
            </a:r>
            <a:r>
              <a:rPr lang="en-US" dirty="0" err="1">
                <a:latin typeface="Calibri"/>
                <a:ea typeface="Calibri"/>
                <a:cs typeface="Calibri"/>
              </a:rPr>
              <a:t>sätta</a:t>
            </a:r>
            <a:r>
              <a:rPr lang="en-US" dirty="0">
                <a:latin typeface="Calibri"/>
                <a:ea typeface="Calibri"/>
                <a:cs typeface="Calibri"/>
              </a:rPr>
              <a:t> </a:t>
            </a:r>
            <a:r>
              <a:rPr lang="en-US" dirty="0" err="1">
                <a:latin typeface="Calibri"/>
                <a:ea typeface="Calibri"/>
                <a:cs typeface="Calibri"/>
              </a:rPr>
              <a:t>tider</a:t>
            </a:r>
            <a:r>
              <a:rPr lang="en-US" dirty="0">
                <a:latin typeface="Calibri"/>
                <a:ea typeface="Calibri"/>
                <a:cs typeface="Calibri"/>
              </a:rPr>
              <a:t>/</a:t>
            </a:r>
            <a:r>
              <a:rPr lang="en-US" dirty="0" err="1">
                <a:latin typeface="Calibri"/>
                <a:ea typeface="Calibri"/>
                <a:cs typeface="Calibri"/>
              </a:rPr>
              <a:t>omsloppstider</a:t>
            </a:r>
            <a:r>
              <a:rPr lang="en-US" dirty="0">
                <a:latin typeface="Calibri"/>
                <a:ea typeface="Calibri"/>
                <a:cs typeface="Calibri"/>
              </a:rPr>
              <a:t> för resp </a:t>
            </a:r>
            <a:r>
              <a:rPr lang="en-US" dirty="0" err="1">
                <a:latin typeface="Calibri"/>
                <a:ea typeface="Calibri"/>
                <a:cs typeface="Calibri"/>
              </a:rPr>
              <a:t>delprocess</a:t>
            </a:r>
            <a:r>
              <a:rPr lang="en-US" dirty="0">
                <a:latin typeface="Calibri"/>
                <a:ea typeface="Calibri"/>
                <a:cs typeface="Calibri"/>
              </a:rPr>
              <a:t> - för </a:t>
            </a:r>
            <a:r>
              <a:rPr lang="en-US" dirty="0" err="1">
                <a:latin typeface="Calibri"/>
                <a:ea typeface="Calibri"/>
                <a:cs typeface="Calibri"/>
              </a:rPr>
              <a:t>att</a:t>
            </a:r>
            <a:r>
              <a:rPr lang="en-US" dirty="0">
                <a:latin typeface="Calibri"/>
                <a:ea typeface="Calibri"/>
                <a:cs typeface="Calibri"/>
              </a:rPr>
              <a:t> </a:t>
            </a:r>
            <a:r>
              <a:rPr lang="en-US" dirty="0" err="1">
                <a:latin typeface="Calibri"/>
                <a:ea typeface="Calibri"/>
                <a:cs typeface="Calibri"/>
              </a:rPr>
              <a:t>kunna</a:t>
            </a:r>
            <a:r>
              <a:rPr lang="en-US" dirty="0">
                <a:latin typeface="Calibri"/>
                <a:ea typeface="Calibri"/>
                <a:cs typeface="Calibri"/>
              </a:rPr>
              <a:t> </a:t>
            </a:r>
            <a:r>
              <a:rPr lang="en-US" dirty="0" err="1">
                <a:latin typeface="Calibri"/>
                <a:ea typeface="Calibri"/>
                <a:cs typeface="Calibri"/>
              </a:rPr>
              <a:t>få</a:t>
            </a:r>
            <a:r>
              <a:rPr lang="en-US" dirty="0">
                <a:latin typeface="Calibri"/>
                <a:ea typeface="Calibri"/>
                <a:cs typeface="Calibri"/>
              </a:rPr>
              <a:t> </a:t>
            </a:r>
            <a:r>
              <a:rPr lang="en-US" dirty="0" err="1">
                <a:latin typeface="Calibri"/>
                <a:ea typeface="Calibri"/>
                <a:cs typeface="Calibri"/>
              </a:rPr>
              <a:t>indikation</a:t>
            </a:r>
            <a:r>
              <a:rPr lang="en-US" dirty="0">
                <a:latin typeface="Calibri"/>
                <a:ea typeface="Calibri"/>
                <a:cs typeface="Calibri"/>
              </a:rPr>
              <a:t> </a:t>
            </a:r>
            <a:r>
              <a:rPr lang="en-US" dirty="0" err="1">
                <a:latin typeface="Calibri"/>
                <a:ea typeface="Calibri"/>
                <a:cs typeface="Calibri"/>
              </a:rPr>
              <a:t>på</a:t>
            </a:r>
            <a:r>
              <a:rPr lang="en-US" dirty="0">
                <a:latin typeface="Calibri"/>
                <a:ea typeface="Calibri"/>
                <a:cs typeface="Calibri"/>
              </a:rPr>
              <a:t> </a:t>
            </a:r>
            <a:r>
              <a:rPr lang="en-US" dirty="0" err="1">
                <a:latin typeface="Calibri"/>
                <a:ea typeface="Calibri"/>
                <a:cs typeface="Calibri"/>
              </a:rPr>
              <a:t>tid</a:t>
            </a:r>
            <a:r>
              <a:rPr lang="en-US" dirty="0">
                <a:latin typeface="Calibri"/>
                <a:ea typeface="Calibri"/>
                <a:cs typeface="Calibri"/>
              </a:rPr>
              <a:t> </a:t>
            </a:r>
            <a:r>
              <a:rPr lang="en-US" dirty="0" err="1">
                <a:latin typeface="Calibri"/>
                <a:ea typeface="Calibri"/>
                <a:cs typeface="Calibri"/>
              </a:rPr>
              <a:t>från</a:t>
            </a:r>
            <a:r>
              <a:rPr lang="en-US" dirty="0">
                <a:latin typeface="Calibri"/>
                <a:ea typeface="Calibri"/>
                <a:cs typeface="Calibri"/>
              </a:rPr>
              <a:t> start till slut. </a:t>
            </a:r>
            <a:br>
              <a:rPr lang="en-US" dirty="0">
                <a:latin typeface="Calibri"/>
                <a:ea typeface="Calibri"/>
                <a:cs typeface="Calibri"/>
              </a:rPr>
            </a:br>
            <a:r>
              <a:rPr lang="en-US" dirty="0">
                <a:latin typeface="Calibri"/>
                <a:ea typeface="Calibri"/>
                <a:cs typeface="Calibri"/>
              </a:rPr>
              <a:t>Stöd </a:t>
            </a:r>
            <a:r>
              <a:rPr lang="en-US" dirty="0" err="1">
                <a:latin typeface="Calibri"/>
                <a:ea typeface="Calibri"/>
                <a:cs typeface="Calibri"/>
              </a:rPr>
              <a:t>att</a:t>
            </a:r>
            <a:r>
              <a:rPr lang="en-US" dirty="0">
                <a:latin typeface="Calibri"/>
                <a:ea typeface="Calibri"/>
                <a:cs typeface="Calibri"/>
              </a:rPr>
              <a:t> </a:t>
            </a:r>
            <a:r>
              <a:rPr lang="en-US" dirty="0" err="1">
                <a:latin typeface="Calibri"/>
                <a:ea typeface="Calibri"/>
                <a:cs typeface="Calibri"/>
              </a:rPr>
              <a:t>korta</a:t>
            </a:r>
            <a:r>
              <a:rPr lang="en-US" dirty="0">
                <a:latin typeface="Calibri"/>
                <a:ea typeface="Calibri"/>
                <a:cs typeface="Calibri"/>
              </a:rPr>
              <a:t> </a:t>
            </a:r>
            <a:r>
              <a:rPr lang="en-US" dirty="0" err="1">
                <a:latin typeface="Calibri"/>
                <a:ea typeface="Calibri"/>
                <a:cs typeface="Calibri"/>
              </a:rPr>
              <a:t>omloppstider</a:t>
            </a:r>
            <a:r>
              <a:rPr lang="en-US" dirty="0">
                <a:latin typeface="Calibri"/>
                <a:ea typeface="Calibri"/>
                <a:cs typeface="Calibri"/>
              </a:rPr>
              <a:t> </a:t>
            </a:r>
            <a:r>
              <a:rPr lang="en-US" dirty="0" err="1">
                <a:latin typeface="Calibri"/>
                <a:ea typeface="Calibri"/>
                <a:cs typeface="Calibri"/>
              </a:rPr>
              <a:t>bli</a:t>
            </a:r>
            <a:r>
              <a:rPr lang="en-US" dirty="0">
                <a:latin typeface="Calibri"/>
                <a:ea typeface="Calibri"/>
                <a:cs typeface="Calibri"/>
              </a:rPr>
              <a:t> </a:t>
            </a:r>
            <a:r>
              <a:rPr lang="en-US" dirty="0" err="1">
                <a:latin typeface="Calibri"/>
                <a:ea typeface="Calibri"/>
                <a:cs typeface="Calibri"/>
              </a:rPr>
              <a:t>mer</a:t>
            </a:r>
            <a:r>
              <a:rPr lang="en-US" dirty="0">
                <a:latin typeface="Calibri"/>
                <a:ea typeface="Calibri"/>
                <a:cs typeface="Calibri"/>
              </a:rPr>
              <a:t> </a:t>
            </a:r>
            <a:r>
              <a:rPr lang="en-US" dirty="0" err="1">
                <a:latin typeface="Calibri"/>
                <a:ea typeface="Calibri"/>
                <a:cs typeface="Calibri"/>
              </a:rPr>
              <a:t>tidseffektiv</a:t>
            </a:r>
            <a:r>
              <a:rPr lang="en-US" dirty="0">
                <a:latin typeface="Calibri"/>
                <a:ea typeface="Calibri"/>
                <a:cs typeface="Calibri"/>
              </a:rPr>
              <a:t>, </a:t>
            </a:r>
            <a:r>
              <a:rPr lang="en-US" dirty="0" err="1">
                <a:latin typeface="Calibri"/>
                <a:ea typeface="Calibri"/>
                <a:cs typeface="Calibri"/>
              </a:rPr>
              <a:t>jobba</a:t>
            </a:r>
            <a:r>
              <a:rPr lang="en-US" dirty="0">
                <a:latin typeface="Calibri"/>
                <a:ea typeface="Calibri"/>
                <a:cs typeface="Calibri"/>
              </a:rPr>
              <a:t> </a:t>
            </a:r>
            <a:r>
              <a:rPr lang="en-US" dirty="0" err="1">
                <a:latin typeface="Calibri"/>
                <a:ea typeface="Calibri"/>
                <a:cs typeface="Calibri"/>
              </a:rPr>
              <a:t>smartare</a:t>
            </a:r>
            <a:r>
              <a:rPr lang="en-US" dirty="0">
                <a:latin typeface="Calibri"/>
                <a:ea typeface="Calibri"/>
                <a:cs typeface="Calibri"/>
              </a:rPr>
              <a:t>. </a:t>
            </a:r>
            <a:r>
              <a:rPr lang="en-US" dirty="0" err="1">
                <a:latin typeface="Calibri"/>
                <a:ea typeface="Calibri"/>
                <a:cs typeface="Calibri"/>
              </a:rPr>
              <a:t>Hjälp</a:t>
            </a:r>
            <a:r>
              <a:rPr lang="en-US" dirty="0">
                <a:latin typeface="Calibri"/>
                <a:ea typeface="Calibri"/>
                <a:cs typeface="Calibri"/>
              </a:rPr>
              <a:t> </a:t>
            </a:r>
            <a:r>
              <a:rPr lang="en-US" dirty="0" err="1">
                <a:latin typeface="Calibri"/>
                <a:ea typeface="Calibri"/>
                <a:cs typeface="Calibri"/>
              </a:rPr>
              <a:t>att</a:t>
            </a:r>
            <a:r>
              <a:rPr lang="en-US" dirty="0">
                <a:latin typeface="Calibri"/>
                <a:ea typeface="Calibri"/>
                <a:cs typeface="Calibri"/>
              </a:rPr>
              <a:t> </a:t>
            </a:r>
            <a:r>
              <a:rPr lang="en-US" dirty="0" err="1">
                <a:latin typeface="Calibri"/>
                <a:ea typeface="Calibri"/>
                <a:cs typeface="Calibri"/>
              </a:rPr>
              <a:t>höja</a:t>
            </a:r>
            <a:r>
              <a:rPr lang="en-US" dirty="0">
                <a:latin typeface="Calibri"/>
                <a:ea typeface="Calibri"/>
                <a:cs typeface="Calibri"/>
              </a:rPr>
              <a:t> </a:t>
            </a:r>
            <a:r>
              <a:rPr lang="en-US" dirty="0" err="1">
                <a:latin typeface="Calibri"/>
                <a:ea typeface="Calibri"/>
                <a:cs typeface="Calibri"/>
              </a:rPr>
              <a:t>blicken</a:t>
            </a:r>
            <a:r>
              <a:rPr lang="en-US" dirty="0">
                <a:latin typeface="Calibri"/>
                <a:ea typeface="Calibri"/>
                <a:cs typeface="Calibri"/>
              </a:rPr>
              <a:t> och </a:t>
            </a:r>
            <a:r>
              <a:rPr lang="en-US" dirty="0" err="1">
                <a:latin typeface="Calibri"/>
                <a:ea typeface="Calibri"/>
                <a:cs typeface="Calibri"/>
              </a:rPr>
              <a:t>reflektera</a:t>
            </a:r>
            <a:r>
              <a:rPr lang="en-US" dirty="0">
                <a:latin typeface="Calibri"/>
                <a:ea typeface="Calibri"/>
                <a:cs typeface="Calibri"/>
              </a:rPr>
              <a:t> </a:t>
            </a:r>
            <a:r>
              <a:rPr lang="en-US" dirty="0" err="1">
                <a:latin typeface="Calibri"/>
                <a:ea typeface="Calibri"/>
                <a:cs typeface="Calibri"/>
              </a:rPr>
              <a:t>över</a:t>
            </a:r>
            <a:r>
              <a:rPr lang="en-US" dirty="0">
                <a:latin typeface="Calibri"/>
                <a:ea typeface="Calibri"/>
                <a:cs typeface="Calibri"/>
              </a:rPr>
              <a:t> </a:t>
            </a:r>
            <a:r>
              <a:rPr lang="en-US" dirty="0" err="1">
                <a:latin typeface="Calibri"/>
                <a:ea typeface="Calibri"/>
                <a:cs typeface="Calibri"/>
              </a:rPr>
              <a:t>gör</a:t>
            </a:r>
            <a:r>
              <a:rPr lang="en-US" dirty="0">
                <a:latin typeface="Calibri"/>
                <a:ea typeface="Calibri"/>
                <a:cs typeface="Calibri"/>
              </a:rPr>
              <a:t> vi </a:t>
            </a:r>
            <a:r>
              <a:rPr lang="en-US" dirty="0" err="1">
                <a:latin typeface="Calibri"/>
                <a:ea typeface="Calibri"/>
                <a:cs typeface="Calibri"/>
              </a:rPr>
              <a:t>rätt</a:t>
            </a:r>
            <a:r>
              <a:rPr lang="en-US" dirty="0">
                <a:latin typeface="Calibri"/>
                <a:ea typeface="Calibri"/>
                <a:cs typeface="Calibri"/>
              </a:rPr>
              <a:t> saker </a:t>
            </a:r>
            <a:r>
              <a:rPr lang="en-US" dirty="0" err="1">
                <a:latin typeface="Calibri"/>
                <a:ea typeface="Calibri"/>
                <a:cs typeface="Calibri"/>
              </a:rPr>
              <a:t>på</a:t>
            </a:r>
            <a:r>
              <a:rPr lang="en-US" dirty="0">
                <a:latin typeface="Calibri"/>
                <a:ea typeface="Calibri"/>
                <a:cs typeface="Calibri"/>
              </a:rPr>
              <a:t> </a:t>
            </a:r>
            <a:r>
              <a:rPr lang="en-US" dirty="0" err="1">
                <a:latin typeface="Calibri"/>
                <a:ea typeface="Calibri"/>
                <a:cs typeface="Calibri"/>
              </a:rPr>
              <a:t>rätt</a:t>
            </a:r>
            <a:r>
              <a:rPr lang="en-US" dirty="0">
                <a:latin typeface="Calibri"/>
                <a:ea typeface="Calibri"/>
                <a:cs typeface="Calibri"/>
              </a:rPr>
              <a:t> </a:t>
            </a:r>
            <a:r>
              <a:rPr lang="en-US" dirty="0" err="1">
                <a:latin typeface="Calibri"/>
                <a:ea typeface="Calibri"/>
                <a:cs typeface="Calibri"/>
              </a:rPr>
              <a:t>sätt</a:t>
            </a:r>
            <a:r>
              <a:rPr lang="en-US" dirty="0">
                <a:latin typeface="Calibri"/>
                <a:ea typeface="Calibri"/>
                <a:cs typeface="Calibri"/>
              </a:rPr>
              <a:t>? </a:t>
            </a:r>
          </a:p>
        </p:txBody>
      </p:sp>
      <p:sp>
        <p:nvSpPr>
          <p:cNvPr id="4" name="Slide Number Placeholder 3">
            <a:extLst>
              <a:ext uri="{FF2B5EF4-FFF2-40B4-BE49-F238E27FC236}">
                <a16:creationId xmlns:a16="http://schemas.microsoft.com/office/drawing/2014/main" id="{F6D0996E-4FDA-62D0-1711-CA141013CA44}"/>
              </a:ext>
            </a:extLst>
          </p:cNvPr>
          <p:cNvSpPr>
            <a:spLocks noGrp="1"/>
          </p:cNvSpPr>
          <p:nvPr>
            <p:ph type="sldNum" sz="quarter" idx="5"/>
          </p:nvPr>
        </p:nvSpPr>
        <p:spPr/>
        <p:txBody>
          <a:bodyPr/>
          <a:lstStyle/>
          <a:p>
            <a:fld id="{8C2580A9-BBDB-4556-B205-44C315F15C4C}" type="slidenum">
              <a:rPr lang="sv-SE" smtClean="0"/>
              <a:t>9</a:t>
            </a:fld>
            <a:endParaRPr lang="sv-SE"/>
          </a:p>
        </p:txBody>
      </p:sp>
    </p:spTree>
    <p:extLst>
      <p:ext uri="{BB962C8B-B14F-4D97-AF65-F5344CB8AC3E}">
        <p14:creationId xmlns:p14="http://schemas.microsoft.com/office/powerpoint/2010/main" val="1189394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F0310D-F56B-F122-E8D0-15E1532C4DB0}"/>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FF912B38-40D0-64CF-E058-7033DC16C3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6618FCDF-9DFE-E662-25AF-46EE2F7BB934}"/>
              </a:ext>
            </a:extLst>
          </p:cNvPr>
          <p:cNvSpPr>
            <a:spLocks noGrp="1"/>
          </p:cNvSpPr>
          <p:nvPr>
            <p:ph type="dt" sz="half" idx="10"/>
          </p:nvPr>
        </p:nvSpPr>
        <p:spPr/>
        <p:txBody>
          <a:bodyPr/>
          <a:lstStyle/>
          <a:p>
            <a:fld id="{88CD89CD-575A-4D6D-9496-C3F6208CA347}" type="datetimeFigureOut">
              <a:rPr lang="sv-SE" smtClean="0"/>
              <a:t>2026-04-21</a:t>
            </a:fld>
            <a:endParaRPr lang="sv-SE"/>
          </a:p>
        </p:txBody>
      </p:sp>
      <p:sp>
        <p:nvSpPr>
          <p:cNvPr id="5" name="Platshållare för sidfot 4">
            <a:extLst>
              <a:ext uri="{FF2B5EF4-FFF2-40B4-BE49-F238E27FC236}">
                <a16:creationId xmlns:a16="http://schemas.microsoft.com/office/drawing/2014/main" id="{58912C61-197C-542A-5041-EE1AB227EEB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967E476-AA1C-878A-36E7-E41FD5297F81}"/>
              </a:ext>
            </a:extLst>
          </p:cNvPr>
          <p:cNvSpPr>
            <a:spLocks noGrp="1"/>
          </p:cNvSpPr>
          <p:nvPr>
            <p:ph type="sldNum" sz="quarter" idx="12"/>
          </p:nvPr>
        </p:nvSpPr>
        <p:spPr/>
        <p:txBody>
          <a:bodyPr/>
          <a:lstStyle/>
          <a:p>
            <a:fld id="{B4B7B498-53A5-4705-A6E4-FFF3DEAA410E}" type="slidenum">
              <a:rPr lang="sv-SE" smtClean="0"/>
              <a:t>‹#›</a:t>
            </a:fld>
            <a:endParaRPr lang="sv-SE"/>
          </a:p>
        </p:txBody>
      </p:sp>
    </p:spTree>
    <p:extLst>
      <p:ext uri="{BB962C8B-B14F-4D97-AF65-F5344CB8AC3E}">
        <p14:creationId xmlns:p14="http://schemas.microsoft.com/office/powerpoint/2010/main" val="6357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0E91B7-76B7-A5C6-78D7-68798A8225BD}"/>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E77C017-568B-A8D6-37D9-704033783B9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34CAF35-E96B-563B-5DFF-936AEC8BD557}"/>
              </a:ext>
            </a:extLst>
          </p:cNvPr>
          <p:cNvSpPr>
            <a:spLocks noGrp="1"/>
          </p:cNvSpPr>
          <p:nvPr>
            <p:ph type="dt" sz="half" idx="10"/>
          </p:nvPr>
        </p:nvSpPr>
        <p:spPr/>
        <p:txBody>
          <a:bodyPr/>
          <a:lstStyle/>
          <a:p>
            <a:fld id="{88CD89CD-575A-4D6D-9496-C3F6208CA347}" type="datetimeFigureOut">
              <a:rPr lang="sv-SE" smtClean="0"/>
              <a:t>2026-04-21</a:t>
            </a:fld>
            <a:endParaRPr lang="sv-SE"/>
          </a:p>
        </p:txBody>
      </p:sp>
      <p:sp>
        <p:nvSpPr>
          <p:cNvPr id="5" name="Platshållare för sidfot 4">
            <a:extLst>
              <a:ext uri="{FF2B5EF4-FFF2-40B4-BE49-F238E27FC236}">
                <a16:creationId xmlns:a16="http://schemas.microsoft.com/office/drawing/2014/main" id="{A2BFF3AC-AC09-836F-4C6E-8EFB6499501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457A6C3-054A-1804-F9DD-ED6822AD9F22}"/>
              </a:ext>
            </a:extLst>
          </p:cNvPr>
          <p:cNvSpPr>
            <a:spLocks noGrp="1"/>
          </p:cNvSpPr>
          <p:nvPr>
            <p:ph type="sldNum" sz="quarter" idx="12"/>
          </p:nvPr>
        </p:nvSpPr>
        <p:spPr/>
        <p:txBody>
          <a:bodyPr/>
          <a:lstStyle/>
          <a:p>
            <a:fld id="{B4B7B498-53A5-4705-A6E4-FFF3DEAA410E}" type="slidenum">
              <a:rPr lang="sv-SE" smtClean="0"/>
              <a:t>‹#›</a:t>
            </a:fld>
            <a:endParaRPr lang="sv-SE"/>
          </a:p>
        </p:txBody>
      </p:sp>
    </p:spTree>
    <p:extLst>
      <p:ext uri="{BB962C8B-B14F-4D97-AF65-F5344CB8AC3E}">
        <p14:creationId xmlns:p14="http://schemas.microsoft.com/office/powerpoint/2010/main" val="1987557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43BB02A2-3EEB-1890-6D8A-EED745B7E9FA}"/>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0C324B9-14F3-F1BC-BCF4-1C09D48467BF}"/>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899D49C-D626-96DD-E00F-A70997B12239}"/>
              </a:ext>
            </a:extLst>
          </p:cNvPr>
          <p:cNvSpPr>
            <a:spLocks noGrp="1"/>
          </p:cNvSpPr>
          <p:nvPr>
            <p:ph type="dt" sz="half" idx="10"/>
          </p:nvPr>
        </p:nvSpPr>
        <p:spPr/>
        <p:txBody>
          <a:bodyPr/>
          <a:lstStyle/>
          <a:p>
            <a:fld id="{88CD89CD-575A-4D6D-9496-C3F6208CA347}" type="datetimeFigureOut">
              <a:rPr lang="sv-SE" smtClean="0"/>
              <a:t>2026-04-21</a:t>
            </a:fld>
            <a:endParaRPr lang="sv-SE"/>
          </a:p>
        </p:txBody>
      </p:sp>
      <p:sp>
        <p:nvSpPr>
          <p:cNvPr id="5" name="Platshållare för sidfot 4">
            <a:extLst>
              <a:ext uri="{FF2B5EF4-FFF2-40B4-BE49-F238E27FC236}">
                <a16:creationId xmlns:a16="http://schemas.microsoft.com/office/drawing/2014/main" id="{7C645694-23B9-F394-3BED-824F4992EB9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8BF3FDE-8C42-D543-9639-5CDB0715EFF0}"/>
              </a:ext>
            </a:extLst>
          </p:cNvPr>
          <p:cNvSpPr>
            <a:spLocks noGrp="1"/>
          </p:cNvSpPr>
          <p:nvPr>
            <p:ph type="sldNum" sz="quarter" idx="12"/>
          </p:nvPr>
        </p:nvSpPr>
        <p:spPr/>
        <p:txBody>
          <a:bodyPr/>
          <a:lstStyle/>
          <a:p>
            <a:fld id="{B4B7B498-53A5-4705-A6E4-FFF3DEAA410E}" type="slidenum">
              <a:rPr lang="sv-SE" smtClean="0"/>
              <a:t>‹#›</a:t>
            </a:fld>
            <a:endParaRPr lang="sv-SE"/>
          </a:p>
        </p:txBody>
      </p:sp>
    </p:spTree>
    <p:extLst>
      <p:ext uri="{BB962C8B-B14F-4D97-AF65-F5344CB8AC3E}">
        <p14:creationId xmlns:p14="http://schemas.microsoft.com/office/powerpoint/2010/main" val="1005280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10 Två bilder">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38369591-D7C4-B644-912F-2C537A1C1A5F}"/>
              </a:ext>
            </a:extLst>
          </p:cNvPr>
          <p:cNvSpPr>
            <a:spLocks noGrp="1"/>
          </p:cNvSpPr>
          <p:nvPr>
            <p:ph type="title" hasCustomPrompt="1"/>
          </p:nvPr>
        </p:nvSpPr>
        <p:spPr>
          <a:xfrm>
            <a:off x="528001" y="457724"/>
            <a:ext cx="10859945" cy="1325563"/>
          </a:xfrm>
        </p:spPr>
        <p:txBody>
          <a:bodyPr/>
          <a:lstStyle>
            <a:lvl1pPr>
              <a:defRPr>
                <a:solidFill>
                  <a:schemeClr val="tx2"/>
                </a:solidFill>
              </a:defRPr>
            </a:lvl1pPr>
          </a:lstStyle>
          <a:p>
            <a:r>
              <a:rPr lang="en-US"/>
              <a:t>Rubrik</a:t>
            </a:r>
          </a:p>
        </p:txBody>
      </p:sp>
      <p:sp>
        <p:nvSpPr>
          <p:cNvPr id="5" name="Picture Placeholder 4">
            <a:extLst>
              <a:ext uri="{FF2B5EF4-FFF2-40B4-BE49-F238E27FC236}">
                <a16:creationId xmlns:a16="http://schemas.microsoft.com/office/drawing/2014/main" id="{D65344D3-63DF-E241-A1E3-43A0601BD9C9}"/>
              </a:ext>
            </a:extLst>
          </p:cNvPr>
          <p:cNvSpPr>
            <a:spLocks noGrp="1"/>
          </p:cNvSpPr>
          <p:nvPr>
            <p:ph type="pic" sz="quarter" idx="15"/>
          </p:nvPr>
        </p:nvSpPr>
        <p:spPr>
          <a:xfrm>
            <a:off x="529168" y="2144185"/>
            <a:ext cx="5196417" cy="3653367"/>
          </a:xfrm>
        </p:spPr>
        <p:txBody>
          <a:bodyPr/>
          <a:lstStyle/>
          <a:p>
            <a:r>
              <a:rPr lang="sv-SE"/>
              <a:t>Klicka på ikonen för att lägga till en bild</a:t>
            </a:r>
          </a:p>
        </p:txBody>
      </p:sp>
      <p:pic>
        <p:nvPicPr>
          <p:cNvPr id="10" name="Picture 9">
            <a:extLst>
              <a:ext uri="{FF2B5EF4-FFF2-40B4-BE49-F238E27FC236}">
                <a16:creationId xmlns:a16="http://schemas.microsoft.com/office/drawing/2014/main" id="{D3A3C478-0EF1-7D41-87B1-6685B5E9F3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5000" b="15099"/>
          <a:stretch/>
        </p:blipFill>
        <p:spPr>
          <a:xfrm>
            <a:off x="529542" y="6200205"/>
            <a:ext cx="546137" cy="657795"/>
          </a:xfrm>
          <a:prstGeom prst="rect">
            <a:avLst/>
          </a:prstGeom>
        </p:spPr>
      </p:pic>
      <p:sp>
        <p:nvSpPr>
          <p:cNvPr id="12" name="Picture Placeholder 4">
            <a:extLst>
              <a:ext uri="{FF2B5EF4-FFF2-40B4-BE49-F238E27FC236}">
                <a16:creationId xmlns:a16="http://schemas.microsoft.com/office/drawing/2014/main" id="{01E0BB13-CCFE-EB48-B988-70D7D602A3C5}"/>
              </a:ext>
            </a:extLst>
          </p:cNvPr>
          <p:cNvSpPr>
            <a:spLocks noGrp="1"/>
          </p:cNvSpPr>
          <p:nvPr>
            <p:ph type="pic" sz="quarter" idx="16"/>
          </p:nvPr>
        </p:nvSpPr>
        <p:spPr>
          <a:xfrm>
            <a:off x="6205444" y="2144185"/>
            <a:ext cx="5196417" cy="3653367"/>
          </a:xfrm>
        </p:spPr>
        <p:txBody>
          <a:bodyPr/>
          <a:lstStyle/>
          <a:p>
            <a:r>
              <a:rPr lang="sv-SE"/>
              <a:t>Klicka på ikonen för att lägga till en bild</a:t>
            </a:r>
          </a:p>
        </p:txBody>
      </p:sp>
      <p:sp>
        <p:nvSpPr>
          <p:cNvPr id="2" name="Slide Number Placeholder 1">
            <a:extLst>
              <a:ext uri="{FF2B5EF4-FFF2-40B4-BE49-F238E27FC236}">
                <a16:creationId xmlns:a16="http://schemas.microsoft.com/office/drawing/2014/main" id="{D7216DF0-A218-CB4B-AEE0-ADA3216B7765}"/>
              </a:ext>
            </a:extLst>
          </p:cNvPr>
          <p:cNvSpPr>
            <a:spLocks noGrp="1"/>
          </p:cNvSpPr>
          <p:nvPr>
            <p:ph type="sldNum" sz="quarter" idx="17"/>
          </p:nvPr>
        </p:nvSpPr>
        <p:spPr/>
        <p:txBody>
          <a:bodyPr/>
          <a:lstStyle/>
          <a:p>
            <a:fld id="{BBE1A451-D227-8A42-BEAE-8A012629FCDB}" type="slidenum">
              <a:rPr lang="sv-SE" smtClean="0"/>
              <a:pPr/>
              <a:t>‹#›</a:t>
            </a:fld>
            <a:endParaRPr lang="sv-SE"/>
          </a:p>
        </p:txBody>
      </p:sp>
    </p:spTree>
    <p:extLst>
      <p:ext uri="{BB962C8B-B14F-4D97-AF65-F5344CB8AC3E}">
        <p14:creationId xmlns:p14="http://schemas.microsoft.com/office/powerpoint/2010/main" val="139995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6 En spalt med egen bi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541" y="457724"/>
            <a:ext cx="4995440" cy="1325563"/>
          </a:xfrm>
        </p:spPr>
        <p:txBody>
          <a:bodyPr/>
          <a:lstStyle>
            <a:lvl1pPr algn="l">
              <a:defRPr>
                <a:solidFill>
                  <a:schemeClr val="tx2"/>
                </a:solidFill>
              </a:defRPr>
            </a:lvl1pPr>
          </a:lstStyle>
          <a:p>
            <a:r>
              <a:rPr lang="en-US"/>
              <a:t>Rubrik</a:t>
            </a:r>
          </a:p>
        </p:txBody>
      </p:sp>
      <p:sp>
        <p:nvSpPr>
          <p:cNvPr id="5" name="Text Placeholder 13">
            <a:extLst>
              <a:ext uri="{FF2B5EF4-FFF2-40B4-BE49-F238E27FC236}">
                <a16:creationId xmlns:a16="http://schemas.microsoft.com/office/drawing/2014/main" id="{FB3C662B-854E-BB4A-B692-3182A5BE5325}"/>
              </a:ext>
            </a:extLst>
          </p:cNvPr>
          <p:cNvSpPr>
            <a:spLocks noGrp="1"/>
          </p:cNvSpPr>
          <p:nvPr>
            <p:ph type="body" sz="quarter" idx="13"/>
          </p:nvPr>
        </p:nvSpPr>
        <p:spPr>
          <a:xfrm>
            <a:off x="544975" y="2254251"/>
            <a:ext cx="4949624" cy="3674644"/>
          </a:xfrm>
        </p:spPr>
        <p:txBody>
          <a:bodyPr/>
          <a:lstStyle>
            <a:lvl1pPr marL="0" indent="0">
              <a:buNone/>
              <a:defRPr>
                <a:solidFill>
                  <a:schemeClr val="tx1"/>
                </a:solidFill>
              </a:defRPr>
            </a:lvl1pPr>
            <a:lvl2pPr marL="457189" indent="0">
              <a:buNone/>
              <a:defRPr>
                <a:solidFill>
                  <a:schemeClr val="tx1"/>
                </a:solidFill>
              </a:defRPr>
            </a:lvl2pPr>
            <a:lvl3pPr marL="914377" indent="0">
              <a:buNone/>
              <a:defRPr>
                <a:solidFill>
                  <a:schemeClr val="tx1"/>
                </a:solidFill>
              </a:defRPr>
            </a:lvl3pPr>
            <a:lvl4pPr marL="1371566" indent="0">
              <a:buNone/>
              <a:defRPr>
                <a:solidFill>
                  <a:schemeClr val="tx1"/>
                </a:solidFill>
              </a:defRPr>
            </a:lvl4pPr>
            <a:lvl5pPr marL="1828754" indent="0">
              <a:buNone/>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icture Placeholder 3">
            <a:extLst>
              <a:ext uri="{FF2B5EF4-FFF2-40B4-BE49-F238E27FC236}">
                <a16:creationId xmlns:a16="http://schemas.microsoft.com/office/drawing/2014/main" id="{0519178B-5708-C644-8305-B870A9E32662}"/>
              </a:ext>
            </a:extLst>
          </p:cNvPr>
          <p:cNvSpPr>
            <a:spLocks noGrp="1"/>
          </p:cNvSpPr>
          <p:nvPr>
            <p:ph type="pic" sz="quarter" idx="17"/>
          </p:nvPr>
        </p:nvSpPr>
        <p:spPr>
          <a:xfrm>
            <a:off x="6096000" y="0"/>
            <a:ext cx="6096000" cy="6858000"/>
          </a:xfrm>
        </p:spPr>
        <p:txBody>
          <a:bodyPr/>
          <a:lstStyle/>
          <a:p>
            <a:r>
              <a:rPr lang="sv-SE"/>
              <a:t>Klicka på ikonen för att lägga till en bild</a:t>
            </a:r>
          </a:p>
        </p:txBody>
      </p:sp>
      <p:pic>
        <p:nvPicPr>
          <p:cNvPr id="11" name="Picture 10">
            <a:extLst>
              <a:ext uri="{FF2B5EF4-FFF2-40B4-BE49-F238E27FC236}">
                <a16:creationId xmlns:a16="http://schemas.microsoft.com/office/drawing/2014/main" id="{E408CEE6-761A-F844-BB75-D97B322F6E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5000" b="15099"/>
          <a:stretch/>
        </p:blipFill>
        <p:spPr>
          <a:xfrm>
            <a:off x="529542" y="6200205"/>
            <a:ext cx="546137" cy="657795"/>
          </a:xfrm>
          <a:prstGeom prst="rect">
            <a:avLst/>
          </a:prstGeom>
        </p:spPr>
      </p:pic>
      <p:sp>
        <p:nvSpPr>
          <p:cNvPr id="3" name="Slide Number Placeholder 2">
            <a:extLst>
              <a:ext uri="{FF2B5EF4-FFF2-40B4-BE49-F238E27FC236}">
                <a16:creationId xmlns:a16="http://schemas.microsoft.com/office/drawing/2014/main" id="{D6171016-BEDC-2741-AB5E-70A3A1011C51}"/>
              </a:ext>
            </a:extLst>
          </p:cNvPr>
          <p:cNvSpPr>
            <a:spLocks noGrp="1"/>
          </p:cNvSpPr>
          <p:nvPr>
            <p:ph type="sldNum" sz="quarter" idx="18"/>
          </p:nvPr>
        </p:nvSpPr>
        <p:spPr/>
        <p:txBody>
          <a:bodyPr/>
          <a:lstStyle/>
          <a:p>
            <a:fld id="{BBE1A451-D227-8A42-BEAE-8A012629FCDB}" type="slidenum">
              <a:rPr lang="sv-SE" smtClean="0"/>
              <a:pPr/>
              <a:t>‹#›</a:t>
            </a:fld>
            <a:endParaRPr lang="sv-SE"/>
          </a:p>
        </p:txBody>
      </p:sp>
    </p:spTree>
    <p:extLst>
      <p:ext uri="{BB962C8B-B14F-4D97-AF65-F5344CB8AC3E}">
        <p14:creationId xmlns:p14="http://schemas.microsoft.com/office/powerpoint/2010/main" val="208989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teckning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hasCustomPrompt="1"/>
          </p:nvPr>
        </p:nvSpPr>
        <p:spPr>
          <a:xfrm>
            <a:off x="1019505" y="388885"/>
            <a:ext cx="10389713" cy="599089"/>
          </a:xfrm>
        </p:spPr>
        <p:txBody>
          <a:bodyPr anchor="t"/>
          <a:lstStyle/>
          <a:p>
            <a:r>
              <a:rPr lang="sv-SE"/>
              <a:t>Dina anteckningar</a:t>
            </a:r>
          </a:p>
        </p:txBody>
      </p:sp>
      <p:sp>
        <p:nvSpPr>
          <p:cNvPr id="4" name="textruta 3">
            <a:extLst>
              <a:ext uri="{FF2B5EF4-FFF2-40B4-BE49-F238E27FC236}">
                <a16:creationId xmlns:a16="http://schemas.microsoft.com/office/drawing/2014/main" id="{B3FF6C39-2341-31DC-B541-706BA6BDA642}"/>
              </a:ext>
            </a:extLst>
          </p:cNvPr>
          <p:cNvSpPr txBox="1"/>
          <p:nvPr userDrawn="1"/>
        </p:nvSpPr>
        <p:spPr>
          <a:xfrm>
            <a:off x="430924" y="525517"/>
            <a:ext cx="0" cy="0"/>
          </a:xfrm>
          <a:prstGeom prst="rect">
            <a:avLst/>
          </a:prstGeom>
          <a:noFill/>
        </p:spPr>
        <p:txBody>
          <a:bodyPr wrap="none" lIns="0" tIns="0" rIns="0" bIns="0" rtlCol="0">
            <a:noAutofit/>
          </a:bodyPr>
          <a:lstStyle/>
          <a:p>
            <a:pPr algn="l">
              <a:lnSpc>
                <a:spcPts val="2250"/>
              </a:lnSpc>
            </a:pPr>
            <a:endParaRPr lang="sv-SE" sz="1800"/>
          </a:p>
        </p:txBody>
      </p:sp>
      <p:sp>
        <p:nvSpPr>
          <p:cNvPr id="6" name="Platshållare för text 8">
            <a:extLst>
              <a:ext uri="{FF2B5EF4-FFF2-40B4-BE49-F238E27FC236}">
                <a16:creationId xmlns:a16="http://schemas.microsoft.com/office/drawing/2014/main" id="{F62E1B40-F613-6DBE-0268-75C17F918BD8}"/>
              </a:ext>
            </a:extLst>
          </p:cNvPr>
          <p:cNvSpPr>
            <a:spLocks noGrp="1"/>
          </p:cNvSpPr>
          <p:nvPr>
            <p:ph type="body" sz="quarter" idx="11" hasCustomPrompt="1"/>
          </p:nvPr>
        </p:nvSpPr>
        <p:spPr>
          <a:xfrm>
            <a:off x="766765" y="5791060"/>
            <a:ext cx="10642455" cy="565200"/>
          </a:xfrm>
        </p:spPr>
        <p:txBody>
          <a:bodyPr anchor="ctr"/>
          <a:lstStyle>
            <a:lvl1pPr marL="0" indent="0">
              <a:lnSpc>
                <a:spcPct val="100000"/>
              </a:lnSpc>
              <a:spcBef>
                <a:spcPts val="0"/>
              </a:spcBef>
              <a:buFontTx/>
              <a:buNone/>
              <a:defRPr sz="1350" b="0"/>
            </a:lvl1pPr>
          </a:lstStyle>
          <a:p>
            <a:pPr marL="0" marR="0" lvl="0" indent="0" algn="l" defTabSz="685800" rtl="0" eaLnBrk="1" fontAlgn="auto" latinLnBrk="0" hangingPunct="1">
              <a:lnSpc>
                <a:spcPct val="100000"/>
              </a:lnSpc>
              <a:spcBef>
                <a:spcPts val="0"/>
              </a:spcBef>
              <a:spcAft>
                <a:spcPts val="0"/>
              </a:spcAft>
              <a:buClrTx/>
              <a:buSzPct val="90000"/>
              <a:buFontTx/>
              <a:buNone/>
              <a:tabLst/>
              <a:defRPr/>
            </a:pPr>
            <a:r>
              <a:rPr lang="sv-SE"/>
              <a:t>Om du vill föra anteckningar.</a:t>
            </a:r>
          </a:p>
        </p:txBody>
      </p:sp>
    </p:spTree>
    <p:extLst>
      <p:ext uri="{BB962C8B-B14F-4D97-AF65-F5344CB8AC3E}">
        <p14:creationId xmlns:p14="http://schemas.microsoft.com/office/powerpoint/2010/main" val="414472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aussida">
    <p:spTree>
      <p:nvGrpSpPr>
        <p:cNvPr id="1" name=""/>
        <p:cNvGrpSpPr/>
        <p:nvPr/>
      </p:nvGrpSpPr>
      <p:grpSpPr>
        <a:xfrm>
          <a:off x="0" y="0"/>
          <a:ext cx="0" cy="0"/>
          <a:chOff x="0" y="0"/>
          <a:chExt cx="0" cy="0"/>
        </a:xfrm>
      </p:grpSpPr>
      <p:pic>
        <p:nvPicPr>
          <p:cNvPr id="8" name="Bildobjekt 7" descr="SLU:s profilkollage i bakgrunden och SLU:s löfte – Science and Education for Sustainable Life – som ordbild i förgrunden.">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600701" y="872292"/>
            <a:ext cx="966355"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3" name="Group 4" descr="SLU:s logotyp.">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5672139" y="793752"/>
            <a:ext cx="849312" cy="854075"/>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26024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Start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2"/>
            <a:ext cx="9144000" cy="581891"/>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106836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Start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2140966"/>
            <a:ext cx="9144000" cy="2387600"/>
          </a:xfrm>
        </p:spPr>
        <p:txBody>
          <a:bodyPr anchor="b"/>
          <a:lstStyle>
            <a:lvl1pPr algn="l">
              <a:lnSpc>
                <a:spcPts val="4200"/>
              </a:lnSpc>
              <a:defRPr sz="3450">
                <a:solidFill>
                  <a:schemeClr val="tx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717758"/>
            <a:ext cx="9144000" cy="581891"/>
          </a:xfrm>
        </p:spPr>
        <p:txBody>
          <a:bodyPr/>
          <a:lstStyle>
            <a:lvl1pPr marL="0" indent="0" algn="l">
              <a:lnSpc>
                <a:spcPct val="100000"/>
              </a:lnSpc>
              <a:spcBef>
                <a:spcPts val="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pic>
        <p:nvPicPr>
          <p:cNvPr id="19" name="Bildobjekt 18">
            <a:extLst>
              <a:ext uri="{FF2B5EF4-FFF2-40B4-BE49-F238E27FC236}">
                <a16:creationId xmlns:a16="http://schemas.microsoft.com/office/drawing/2014/main" id="{A5FFA424-4064-4DF3-0A50-08902335E2EB}"/>
              </a:ext>
            </a:extLst>
          </p:cNvPr>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24712" t="24608" r="24712" b="24483"/>
          <a:stretch/>
        </p:blipFill>
        <p:spPr>
          <a:xfrm>
            <a:off x="260073" y="258978"/>
            <a:ext cx="503569" cy="506904"/>
          </a:xfrm>
          <a:prstGeom prst="rect">
            <a:avLst/>
          </a:prstGeom>
        </p:spPr>
      </p:pic>
    </p:spTree>
    <p:extLst>
      <p:ext uri="{BB962C8B-B14F-4D97-AF65-F5344CB8AC3E}">
        <p14:creationId xmlns:p14="http://schemas.microsoft.com/office/powerpoint/2010/main" val="5167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tart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2"/>
            <a:ext cx="9144000" cy="581891"/>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322662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tart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2"/>
            <a:ext cx="9144000" cy="581891"/>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117190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EF82DE-D74F-EBA0-273D-C14998442E2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EC1BCC7-DD5D-0145-FC8C-A69989902E1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21FA7D8-1221-D261-80A2-71845425302E}"/>
              </a:ext>
            </a:extLst>
          </p:cNvPr>
          <p:cNvSpPr>
            <a:spLocks noGrp="1"/>
          </p:cNvSpPr>
          <p:nvPr>
            <p:ph type="dt" sz="half" idx="10"/>
          </p:nvPr>
        </p:nvSpPr>
        <p:spPr/>
        <p:txBody>
          <a:bodyPr/>
          <a:lstStyle/>
          <a:p>
            <a:fld id="{88CD89CD-575A-4D6D-9496-C3F6208CA347}" type="datetimeFigureOut">
              <a:rPr lang="sv-SE" smtClean="0"/>
              <a:t>2026-04-21</a:t>
            </a:fld>
            <a:endParaRPr lang="sv-SE"/>
          </a:p>
        </p:txBody>
      </p:sp>
      <p:sp>
        <p:nvSpPr>
          <p:cNvPr id="5" name="Platshållare för sidfot 4">
            <a:extLst>
              <a:ext uri="{FF2B5EF4-FFF2-40B4-BE49-F238E27FC236}">
                <a16:creationId xmlns:a16="http://schemas.microsoft.com/office/drawing/2014/main" id="{246D7100-8FE2-2C5A-7987-4C32C9DC938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F8523FC-8AA1-5984-2DDE-4F5483B0ED05}"/>
              </a:ext>
            </a:extLst>
          </p:cNvPr>
          <p:cNvSpPr>
            <a:spLocks noGrp="1"/>
          </p:cNvSpPr>
          <p:nvPr>
            <p:ph type="sldNum" sz="quarter" idx="12"/>
          </p:nvPr>
        </p:nvSpPr>
        <p:spPr/>
        <p:txBody>
          <a:bodyPr/>
          <a:lstStyle/>
          <a:p>
            <a:fld id="{B4B7B498-53A5-4705-A6E4-FFF3DEAA410E}" type="slidenum">
              <a:rPr lang="sv-SE" smtClean="0"/>
              <a:t>‹#›</a:t>
            </a:fld>
            <a:endParaRPr lang="sv-SE"/>
          </a:p>
        </p:txBody>
      </p:sp>
    </p:spTree>
    <p:extLst>
      <p:ext uri="{BB962C8B-B14F-4D97-AF65-F5344CB8AC3E}">
        <p14:creationId xmlns:p14="http://schemas.microsoft.com/office/powerpoint/2010/main" val="3001303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2"/>
            <a:ext cx="9144000" cy="581891"/>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191565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82783" y="800102"/>
            <a:ext cx="8641772" cy="880197"/>
          </a:xfrm>
        </p:spPr>
        <p:txBody>
          <a:bodyPr/>
          <a:lstStyle>
            <a:lvl1pPr>
              <a:lnSpc>
                <a:spcPct val="100000"/>
              </a:lnSpc>
              <a:defRPr sz="270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782783" y="1960814"/>
            <a:ext cx="8641772" cy="4343400"/>
          </a:xfrm>
        </p:spPr>
        <p:txBody>
          <a:bodyPr/>
          <a:lstStyle>
            <a:lvl1pPr marL="342900" indent="-342900">
              <a:buFont typeface="+mj-lt"/>
              <a:buAutoNum type="arabicPeriod"/>
              <a:defRPr>
                <a:solidFill>
                  <a:schemeClr val="bg1"/>
                </a:solidFill>
              </a:defRPr>
            </a:lvl1pPr>
            <a:lvl2pPr marL="676275" indent="-342900">
              <a:buFont typeface="+mj-lt"/>
              <a:buAutoNum type="alphaLcParenR"/>
              <a:defRPr>
                <a:solidFill>
                  <a:schemeClr val="bg1"/>
                </a:solidFill>
              </a:defRPr>
            </a:lvl2pPr>
            <a:lvl3pPr marL="676275" indent="-342900">
              <a:buFont typeface="+mj-lt"/>
              <a:buAutoNum type="alphaLcParenR"/>
              <a:defRPr>
                <a:solidFill>
                  <a:schemeClr val="bg1"/>
                </a:solidFill>
              </a:defRPr>
            </a:lvl3pPr>
            <a:lvl4pPr marL="676275" indent="-342900">
              <a:buFont typeface="+mj-lt"/>
              <a:buAutoNum type="alphaLcParenR"/>
              <a:defRPr>
                <a:solidFill>
                  <a:schemeClr val="bg1"/>
                </a:solidFill>
              </a:defRPr>
            </a:lvl4pPr>
            <a:lvl5pPr marL="676275" indent="-342900">
              <a:buFont typeface="+mj-lt"/>
              <a:buAutoNum type="alphaLcParen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2892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Kil – liten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p:nvPr>
        </p:nvSpPr>
        <p:spPr>
          <a:xfrm>
            <a:off x="766763" y="1226128"/>
            <a:ext cx="10642455"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4F18BEE-4214-9876-BF8E-A06416FADE13}"/>
              </a:ext>
            </a:extLst>
          </p:cNvPr>
          <p:cNvSpPr>
            <a:spLocks noGrp="1"/>
          </p:cNvSpPr>
          <p:nvPr>
            <p:ph idx="1"/>
          </p:nvPr>
        </p:nvSpPr>
        <p:spPr>
          <a:xfrm>
            <a:off x="766763" y="2407521"/>
            <a:ext cx="10642455" cy="3681552"/>
          </a:xfrm>
        </p:spPr>
        <p:txBody>
          <a:bodyPr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10674669" y="1014582"/>
            <a:ext cx="1543488" cy="584933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sv-SE"/>
              <a:t>.</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10960963" y="1108695"/>
            <a:ext cx="1233996" cy="5749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sv-SE"/>
              <a:t>.</a:t>
            </a:r>
          </a:p>
        </p:txBody>
      </p:sp>
    </p:spTree>
    <p:extLst>
      <p:ext uri="{BB962C8B-B14F-4D97-AF65-F5344CB8AC3E}">
        <p14:creationId xmlns:p14="http://schemas.microsoft.com/office/powerpoint/2010/main" val="315487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il– stor bi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768722" y="1250481"/>
            <a:ext cx="5168055" cy="880197"/>
          </a:xfrm>
        </p:spPr>
        <p:txBody>
          <a:bodyPr/>
          <a:lstStyle/>
          <a:p>
            <a:r>
              <a:rPr lang="sv-SE"/>
              <a:t>Klicka här för att ändra mall för rubrikformat</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768722" y="2397442"/>
            <a:ext cx="5168055" cy="364851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5817331" y="-13285"/>
            <a:ext cx="6385180"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sv-SE"/>
              <a:t>.</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5523046" y="-26568"/>
            <a:ext cx="1565663"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sv-SE"/>
              <a:t>.</a:t>
            </a:r>
          </a:p>
        </p:txBody>
      </p:sp>
    </p:spTree>
    <p:extLst>
      <p:ext uri="{BB962C8B-B14F-4D97-AF65-F5344CB8AC3E}">
        <p14:creationId xmlns:p14="http://schemas.microsoft.com/office/powerpoint/2010/main" val="186222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66763" y="1226128"/>
            <a:ext cx="10642455"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66763" y="2407521"/>
            <a:ext cx="10642455" cy="3681552"/>
          </a:xfrm>
        </p:spPr>
        <p:txBody>
          <a:bodyPr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4235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A8680-7F58-81C6-5883-0C5AF288CBA1}"/>
              </a:ext>
            </a:extLst>
          </p:cNvPr>
          <p:cNvSpPr>
            <a:spLocks noGrp="1"/>
          </p:cNvSpPr>
          <p:nvPr>
            <p:ph type="title"/>
          </p:nvPr>
        </p:nvSpPr>
        <p:spPr>
          <a:xfrm>
            <a:off x="766763" y="1226128"/>
            <a:ext cx="10642455"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62000" y="2407521"/>
            <a:ext cx="5191993"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6" y="6140310"/>
            <a:ext cx="5205413" cy="260350"/>
          </a:xfrm>
        </p:spPr>
        <p:txBody>
          <a:bodyPr/>
          <a:lstStyle>
            <a:lvl1pPr marL="0" indent="0">
              <a:lnSpc>
                <a:spcPct val="100000"/>
              </a:lnSpc>
              <a:spcBef>
                <a:spcPts val="0"/>
              </a:spcBef>
              <a:buFontTx/>
              <a:buNone/>
              <a:defRPr sz="750"/>
            </a:lvl1pPr>
          </a:lstStyle>
          <a:p>
            <a:pPr lvl="0"/>
            <a:r>
              <a:rPr lang="sv-SE"/>
              <a:t>Bildtext</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6231085" y="2407521"/>
            <a:ext cx="5198919"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6219235" y="6140310"/>
            <a:ext cx="5205413" cy="260350"/>
          </a:xfrm>
        </p:spPr>
        <p:txBody>
          <a:bodyPr/>
          <a:lstStyle>
            <a:lvl1pPr marL="0" indent="0">
              <a:lnSpc>
                <a:spcPct val="100000"/>
              </a:lnSpc>
              <a:spcBef>
                <a:spcPts val="0"/>
              </a:spcBef>
              <a:buFontTx/>
              <a:buNone/>
              <a:defRPr sz="750"/>
            </a:lvl1pPr>
          </a:lstStyle>
          <a:p>
            <a:pPr lvl="0"/>
            <a:r>
              <a:rPr lang="sv-SE"/>
              <a:t>Bildtext</a:t>
            </a:r>
          </a:p>
        </p:txBody>
      </p:sp>
    </p:spTree>
    <p:extLst>
      <p:ext uri="{BB962C8B-B14F-4D97-AF65-F5344CB8AC3E}">
        <p14:creationId xmlns:p14="http://schemas.microsoft.com/office/powerpoint/2010/main" val="167148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och tabell eller diagram">
    <p:spTree>
      <p:nvGrpSpPr>
        <p:cNvPr id="1" name=""/>
        <p:cNvGrpSpPr/>
        <p:nvPr/>
      </p:nvGrpSpPr>
      <p:grpSpPr>
        <a:xfrm>
          <a:off x="0" y="0"/>
          <a:ext cx="0" cy="0"/>
          <a:chOff x="0" y="0"/>
          <a:chExt cx="0" cy="0"/>
        </a:xfrm>
      </p:grpSpPr>
      <p:sp>
        <p:nvSpPr>
          <p:cNvPr id="4" name="Platshållare för text 8">
            <a:extLst>
              <a:ext uri="{FF2B5EF4-FFF2-40B4-BE49-F238E27FC236}">
                <a16:creationId xmlns:a16="http://schemas.microsoft.com/office/drawing/2014/main" id="{72F526EF-00E3-1C7B-2CC1-97129E97A087}"/>
              </a:ext>
            </a:extLst>
          </p:cNvPr>
          <p:cNvSpPr>
            <a:spLocks noGrp="1"/>
          </p:cNvSpPr>
          <p:nvPr>
            <p:ph type="body" sz="quarter" idx="11" hasCustomPrompt="1"/>
          </p:nvPr>
        </p:nvSpPr>
        <p:spPr>
          <a:xfrm>
            <a:off x="766765" y="5791060"/>
            <a:ext cx="10642455" cy="565200"/>
          </a:xfrm>
        </p:spPr>
        <p:txBody>
          <a:bodyPr anchor="ctr"/>
          <a:lstStyle>
            <a:lvl1pPr marL="0" indent="0">
              <a:lnSpc>
                <a:spcPct val="100000"/>
              </a:lnSpc>
              <a:spcBef>
                <a:spcPts val="0"/>
              </a:spcBef>
              <a:buFontTx/>
              <a:buNone/>
              <a:defRPr sz="1350" b="0"/>
            </a:lvl1pPr>
          </a:lstStyle>
          <a:p>
            <a:pPr marL="0" marR="0" lvl="0" indent="0" algn="l" defTabSz="685800" rtl="0" eaLnBrk="1" fontAlgn="auto" latinLnBrk="0" hangingPunct="1">
              <a:lnSpc>
                <a:spcPct val="100000"/>
              </a:lnSpc>
              <a:spcBef>
                <a:spcPts val="0"/>
              </a:spcBef>
              <a:spcAft>
                <a:spcPts val="0"/>
              </a:spcAft>
              <a:buClrTx/>
              <a:buSzPct val="90000"/>
              <a:buFontTx/>
              <a:buNone/>
              <a:tabLst/>
              <a:defRPr/>
            </a:pPr>
            <a:r>
              <a:rPr lang="sv-SE"/>
              <a:t>Tabell/diagram XX. Text som kort förklarar innehållet i tabellen eller diagrammet.</a:t>
            </a:r>
          </a:p>
        </p:txBody>
      </p:sp>
      <p:sp>
        <p:nvSpPr>
          <p:cNvPr id="5" name="Platshållare för innehåll 2">
            <a:extLst>
              <a:ext uri="{FF2B5EF4-FFF2-40B4-BE49-F238E27FC236}">
                <a16:creationId xmlns:a16="http://schemas.microsoft.com/office/drawing/2014/main" id="{24C37A10-88DB-9360-448A-20639F3D6A06}"/>
              </a:ext>
            </a:extLst>
          </p:cNvPr>
          <p:cNvSpPr>
            <a:spLocks noGrp="1"/>
          </p:cNvSpPr>
          <p:nvPr>
            <p:ph idx="1" hasCustomPrompt="1"/>
          </p:nvPr>
        </p:nvSpPr>
        <p:spPr>
          <a:xfrm>
            <a:off x="766763" y="1952626"/>
            <a:ext cx="10642455" cy="3547228"/>
          </a:xfrm>
        </p:spPr>
        <p:txBody>
          <a:bodyPr/>
          <a:lstStyle>
            <a:lvl1pPr marL="0" indent="0">
              <a:buNone/>
              <a:defRPr/>
            </a:lvl1pPr>
          </a:lstStyle>
          <a:p>
            <a:pPr lvl="0"/>
            <a:r>
              <a:rPr lang="sv-SE"/>
              <a:t>Platshållare för tabell eller diagram</a:t>
            </a:r>
          </a:p>
        </p:txBody>
      </p:sp>
      <p:sp>
        <p:nvSpPr>
          <p:cNvPr id="7" name="Rubrik 1">
            <a:extLst>
              <a:ext uri="{FF2B5EF4-FFF2-40B4-BE49-F238E27FC236}">
                <a16:creationId xmlns:a16="http://schemas.microsoft.com/office/drawing/2014/main" id="{645A8886-10A5-7F0F-9E0A-F9BCBACC7225}"/>
              </a:ext>
            </a:extLst>
          </p:cNvPr>
          <p:cNvSpPr>
            <a:spLocks noGrp="1"/>
          </p:cNvSpPr>
          <p:nvPr>
            <p:ph type="title"/>
          </p:nvPr>
        </p:nvSpPr>
        <p:spPr>
          <a:xfrm>
            <a:off x="766763" y="1226129"/>
            <a:ext cx="10642455" cy="457200"/>
          </a:xfrm>
        </p:spPr>
        <p:txBody>
          <a:bodyPr anchor="t"/>
          <a:lstStyle/>
          <a:p>
            <a:r>
              <a:rPr lang="sv-SE"/>
              <a:t>Klicka här för att ändra mall för rubrikformat</a:t>
            </a:r>
          </a:p>
        </p:txBody>
      </p:sp>
    </p:spTree>
    <p:extLst>
      <p:ext uri="{BB962C8B-B14F-4D97-AF65-F5344CB8AC3E}">
        <p14:creationId xmlns:p14="http://schemas.microsoft.com/office/powerpoint/2010/main" val="341935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3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objekt ">
    <p:spTree>
      <p:nvGrpSpPr>
        <p:cNvPr id="1" name=""/>
        <p:cNvGrpSpPr/>
        <p:nvPr/>
      </p:nvGrpSpPr>
      <p:grpSpPr>
        <a:xfrm>
          <a:off x="0" y="0"/>
          <a:ext cx="0" cy="0"/>
          <a:chOff x="0" y="0"/>
          <a:chExt cx="0" cy="0"/>
        </a:xfrm>
      </p:grpSpPr>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768929" y="3917105"/>
            <a:ext cx="5195455"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6238542" y="1278080"/>
            <a:ext cx="5195455"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768929" y="1278080"/>
            <a:ext cx="5195455"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6238542" y="3917105"/>
            <a:ext cx="5195455"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Tree>
    <p:extLst>
      <p:ext uri="{BB962C8B-B14F-4D97-AF65-F5344CB8AC3E}">
        <p14:creationId xmlns:p14="http://schemas.microsoft.com/office/powerpoint/2010/main" val="346210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6" y="3573754"/>
            <a:ext cx="5205413" cy="260350"/>
          </a:xfrm>
        </p:spPr>
        <p:txBody>
          <a:bodyPr/>
          <a:lstStyle>
            <a:lvl1pPr marL="0" indent="0">
              <a:lnSpc>
                <a:spcPts val="900"/>
              </a:lnSpc>
              <a:spcBef>
                <a:spcPts val="0"/>
              </a:spcBef>
              <a:buFontTx/>
              <a:buNone/>
              <a:defRPr sz="750"/>
            </a:lvl1pPr>
          </a:lstStyle>
          <a:p>
            <a:pPr lvl="0"/>
            <a:r>
              <a:rPr lang="sv-SE"/>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228440" y="3573754"/>
            <a:ext cx="5205413" cy="260350"/>
          </a:xfrm>
        </p:spPr>
        <p:txBody>
          <a:bodyPr/>
          <a:lstStyle>
            <a:lvl1pPr marL="0" indent="0">
              <a:lnSpc>
                <a:spcPts val="900"/>
              </a:lnSpc>
              <a:spcBef>
                <a:spcPts val="0"/>
              </a:spcBef>
              <a:buFontTx/>
              <a:buNone/>
              <a:defRPr sz="750"/>
            </a:lvl1pPr>
          </a:lstStyle>
          <a:p>
            <a:pPr lvl="0"/>
            <a:r>
              <a:rPr lang="sv-SE"/>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758826" y="6212779"/>
            <a:ext cx="5205413" cy="260350"/>
          </a:xfrm>
        </p:spPr>
        <p:txBody>
          <a:bodyPr/>
          <a:lstStyle>
            <a:lvl1pPr marL="0" indent="0">
              <a:lnSpc>
                <a:spcPts val="900"/>
              </a:lnSpc>
              <a:spcBef>
                <a:spcPts val="0"/>
              </a:spcBef>
              <a:buFontTx/>
              <a:buNone/>
              <a:defRPr sz="750"/>
            </a:lvl1pPr>
          </a:lstStyle>
          <a:p>
            <a:pPr lvl="0"/>
            <a:r>
              <a:rPr lang="sv-SE"/>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228440" y="6212779"/>
            <a:ext cx="5205413" cy="260350"/>
          </a:xfrm>
        </p:spPr>
        <p:txBody>
          <a:bodyPr/>
          <a:lstStyle>
            <a:lvl1pPr marL="0" indent="0">
              <a:lnSpc>
                <a:spcPts val="900"/>
              </a:lnSpc>
              <a:spcBef>
                <a:spcPts val="0"/>
              </a:spcBef>
              <a:buFontTx/>
              <a:buNone/>
              <a:defRPr sz="750"/>
            </a:lvl1pPr>
          </a:lstStyle>
          <a:p>
            <a:pPr lvl="0"/>
            <a:r>
              <a:rPr lang="sv-SE"/>
              <a:t>Bildtext</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776288" y="1273845"/>
            <a:ext cx="5187951" cy="2233613"/>
          </a:xfrm>
        </p:spPr>
        <p:txBody>
          <a:bodyPr/>
          <a:lstStyle>
            <a:lvl1pPr marL="0" indent="0" algn="ctr">
              <a:buNone/>
              <a:defRPr sz="1200"/>
            </a:lvl1pPr>
          </a:lstStyle>
          <a:p>
            <a:r>
              <a:rPr lang="sv-SE"/>
              <a:t>Plats för bild</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6226595" y="1273845"/>
            <a:ext cx="5187951" cy="2233613"/>
          </a:xfrm>
        </p:spPr>
        <p:txBody>
          <a:bodyPr/>
          <a:lstStyle>
            <a:lvl1pPr marL="0" indent="0" algn="ctr">
              <a:buNone/>
              <a:defRPr sz="1200"/>
            </a:lvl1pPr>
          </a:lstStyle>
          <a:p>
            <a:r>
              <a:rPr lang="sv-SE"/>
              <a:t>Plats för bild</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776288" y="3908810"/>
            <a:ext cx="5187951" cy="2233613"/>
          </a:xfrm>
        </p:spPr>
        <p:txBody>
          <a:bodyPr/>
          <a:lstStyle>
            <a:lvl1pPr marL="0" indent="0" algn="ctr">
              <a:buNone/>
              <a:defRPr sz="1200"/>
            </a:lvl1pPr>
          </a:lstStyle>
          <a:p>
            <a:r>
              <a:rPr lang="sv-SE"/>
              <a:t>Plats för bild</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6226595" y="3908810"/>
            <a:ext cx="5187951" cy="2233613"/>
          </a:xfrm>
        </p:spPr>
        <p:txBody>
          <a:bodyPr/>
          <a:lstStyle>
            <a:lvl1pPr marL="0" indent="0" algn="ctr">
              <a:buNone/>
              <a:defRPr sz="1200"/>
            </a:lvl1pPr>
          </a:lstStyle>
          <a:p>
            <a:r>
              <a:rPr lang="sv-SE"/>
              <a:t>Plats för bild</a:t>
            </a:r>
          </a:p>
        </p:txBody>
      </p:sp>
    </p:spTree>
    <p:extLst>
      <p:ext uri="{BB962C8B-B14F-4D97-AF65-F5344CB8AC3E}">
        <p14:creationId xmlns:p14="http://schemas.microsoft.com/office/powerpoint/2010/main" val="252881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elbild – vit">
    <p:bg>
      <p:bgRef idx="1001">
        <a:schemeClr val="bg1"/>
      </p:bgRef>
    </p:bg>
    <p:spTree>
      <p:nvGrpSpPr>
        <p:cNvPr id="1" name=""/>
        <p:cNvGrpSpPr/>
        <p:nvPr/>
      </p:nvGrpSpPr>
      <p:grpSpPr>
        <a:xfrm>
          <a:off x="0" y="0"/>
          <a:ext cx="0" cy="0"/>
          <a:chOff x="0" y="0"/>
          <a:chExt cx="0" cy="0"/>
        </a:xfrm>
      </p:grpSpPr>
      <p:sp>
        <p:nvSpPr>
          <p:cNvPr id="9" name="Platshållare för innehåll 11">
            <a:extLst>
              <a:ext uri="{FF2B5EF4-FFF2-40B4-BE49-F238E27FC236}">
                <a16:creationId xmlns:a16="http://schemas.microsoft.com/office/drawing/2014/main" id="{A605C91C-2FA0-4F48-AE1F-51A62A2BF56B}"/>
              </a:ext>
            </a:extLst>
          </p:cNvPr>
          <p:cNvSpPr>
            <a:spLocks noGrp="1"/>
          </p:cNvSpPr>
          <p:nvPr>
            <p:ph sz="quarter" idx="11" hasCustomPrompt="1"/>
          </p:nvPr>
        </p:nvSpPr>
        <p:spPr>
          <a:xfrm>
            <a:off x="0" y="0"/>
            <a:ext cx="12192000" cy="6858000"/>
          </a:xfrm>
        </p:spPr>
        <p:txBody>
          <a:bodyPr tIns="2088000"/>
          <a:lstStyle>
            <a:lvl1pPr marL="0" indent="0" algn="ctr">
              <a:buNone/>
              <a:defRPr sz="1500"/>
            </a:lvl1pPr>
            <a:lvl2pPr algn="ctr">
              <a:defRPr/>
            </a:lvl2pPr>
            <a:lvl3pPr algn="ctr">
              <a:defRPr/>
            </a:lvl3pPr>
            <a:lvl4pPr algn="ctr">
              <a:defRPr/>
            </a:lvl4pPr>
            <a:lvl5pPr algn="ctr">
              <a:defRPr/>
            </a:lvl5pPr>
          </a:lstStyle>
          <a:p>
            <a:pPr lvl="0"/>
            <a:r>
              <a:rPr lang="sv-SE"/>
              <a:t>Bild/Film</a:t>
            </a:r>
          </a:p>
        </p:txBody>
      </p:sp>
      <p:pic>
        <p:nvPicPr>
          <p:cNvPr id="30" name="Bildobjekt 29">
            <a:extLst>
              <a:ext uri="{FF2B5EF4-FFF2-40B4-BE49-F238E27FC236}">
                <a16:creationId xmlns:a16="http://schemas.microsoft.com/office/drawing/2014/main" id="{AF643BAA-E40A-4F4E-AE25-F98D6F0C570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 y="872"/>
            <a:ext cx="1019908" cy="1019908"/>
          </a:xfrm>
          <a:prstGeom prst="rect">
            <a:avLst/>
          </a:prstGeom>
          <a:noFill/>
        </p:spPr>
      </p:pic>
    </p:spTree>
    <p:extLst>
      <p:ext uri="{BB962C8B-B14F-4D97-AF65-F5344CB8AC3E}">
        <p14:creationId xmlns:p14="http://schemas.microsoft.com/office/powerpoint/2010/main" val="22109051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C13C34-9DF0-B772-CFF8-A945E01F9799}"/>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AEEBC25C-D03F-8B01-1A99-F41600C92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0D33EF3-C4E9-D5FF-7F72-90A1E3242988}"/>
              </a:ext>
            </a:extLst>
          </p:cNvPr>
          <p:cNvSpPr>
            <a:spLocks noGrp="1"/>
          </p:cNvSpPr>
          <p:nvPr>
            <p:ph type="dt" sz="half" idx="10"/>
          </p:nvPr>
        </p:nvSpPr>
        <p:spPr/>
        <p:txBody>
          <a:bodyPr/>
          <a:lstStyle/>
          <a:p>
            <a:fld id="{88CD89CD-575A-4D6D-9496-C3F6208CA347}" type="datetimeFigureOut">
              <a:rPr lang="sv-SE" smtClean="0"/>
              <a:t>2026-04-21</a:t>
            </a:fld>
            <a:endParaRPr lang="sv-SE"/>
          </a:p>
        </p:txBody>
      </p:sp>
      <p:sp>
        <p:nvSpPr>
          <p:cNvPr id="5" name="Platshållare för sidfot 4">
            <a:extLst>
              <a:ext uri="{FF2B5EF4-FFF2-40B4-BE49-F238E27FC236}">
                <a16:creationId xmlns:a16="http://schemas.microsoft.com/office/drawing/2014/main" id="{3AFB3FF2-B628-8013-47B5-83C2BA1F299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3B7EF12-0271-57FA-E573-1D883CE8E037}"/>
              </a:ext>
            </a:extLst>
          </p:cNvPr>
          <p:cNvSpPr>
            <a:spLocks noGrp="1"/>
          </p:cNvSpPr>
          <p:nvPr>
            <p:ph type="sldNum" sz="quarter" idx="12"/>
          </p:nvPr>
        </p:nvSpPr>
        <p:spPr/>
        <p:txBody>
          <a:bodyPr/>
          <a:lstStyle/>
          <a:p>
            <a:fld id="{B4B7B498-53A5-4705-A6E4-FFF3DEAA410E}" type="slidenum">
              <a:rPr lang="sv-SE" smtClean="0"/>
              <a:t>‹#›</a:t>
            </a:fld>
            <a:endParaRPr lang="sv-SE"/>
          </a:p>
        </p:txBody>
      </p:sp>
    </p:spTree>
    <p:extLst>
      <p:ext uri="{BB962C8B-B14F-4D97-AF65-F5344CB8AC3E}">
        <p14:creationId xmlns:p14="http://schemas.microsoft.com/office/powerpoint/2010/main" val="2178020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lbild – sva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10" name="Platshållare för innehåll 11">
            <a:extLst>
              <a:ext uri="{FF2B5EF4-FFF2-40B4-BE49-F238E27FC236}">
                <a16:creationId xmlns:a16="http://schemas.microsoft.com/office/drawing/2014/main" id="{9CE3A454-2A74-593C-C3C4-60BA25866FD0}"/>
              </a:ext>
            </a:extLst>
          </p:cNvPr>
          <p:cNvSpPr>
            <a:spLocks noGrp="1"/>
          </p:cNvSpPr>
          <p:nvPr>
            <p:ph sz="quarter" idx="11" hasCustomPrompt="1"/>
          </p:nvPr>
        </p:nvSpPr>
        <p:spPr>
          <a:xfrm>
            <a:off x="0" y="0"/>
            <a:ext cx="12192000" cy="6858000"/>
          </a:xfrm>
        </p:spPr>
        <p:txBody>
          <a:bodyPr tIns="2088000"/>
          <a:lstStyle>
            <a:lvl1pPr marL="0" indent="0" algn="ctr">
              <a:buNone/>
              <a:defRPr sz="1500">
                <a:solidFill>
                  <a:schemeClr val="bg1"/>
                </a:solidFill>
              </a:defRPr>
            </a:lvl1pPr>
            <a:lvl2pPr algn="ctr">
              <a:defRPr/>
            </a:lvl2pPr>
            <a:lvl3pPr algn="ctr">
              <a:defRPr/>
            </a:lvl3pPr>
            <a:lvl4pPr algn="ctr">
              <a:defRPr/>
            </a:lvl4pPr>
            <a:lvl5pPr algn="ctr">
              <a:defRPr/>
            </a:lvl5pPr>
          </a:lstStyle>
          <a:p>
            <a:pPr lvl="0"/>
            <a:r>
              <a:rPr lang="sv-SE"/>
              <a:t>Bild/Film</a:t>
            </a:r>
          </a:p>
        </p:txBody>
      </p:sp>
    </p:spTree>
    <p:extLst>
      <p:ext uri="{BB962C8B-B14F-4D97-AF65-F5344CB8AC3E}">
        <p14:creationId xmlns:p14="http://schemas.microsoft.com/office/powerpoint/2010/main" val="184896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524000" y="2235200"/>
            <a:ext cx="9144000" cy="2387600"/>
          </a:xfrm>
        </p:spPr>
        <p:txBody>
          <a:bodyPr anchor="ctr"/>
          <a:lstStyle>
            <a:lvl1pPr algn="ctr">
              <a:lnSpc>
                <a:spcPts val="4200"/>
              </a:lnSpc>
              <a:defRPr sz="3450">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33624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66764" y="887104"/>
            <a:ext cx="8169419" cy="1529246"/>
          </a:xfrm>
        </p:spPr>
        <p:txBody>
          <a:bodyPr/>
          <a:lstStyle>
            <a:lvl1pPr>
              <a:defRPr/>
            </a:lvl1pPr>
          </a:lstStyle>
          <a:p>
            <a:r>
              <a:rPr lang="sv-SE"/>
              <a:t>Tack för uppmärksamheten!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770055" y="3195451"/>
            <a:ext cx="6490555" cy="2427429"/>
          </a:xfrm>
        </p:spPr>
        <p:txBody>
          <a:bodyPr/>
          <a:lstStyle>
            <a:lvl1pPr marL="0" indent="0">
              <a:lnSpc>
                <a:spcPct val="100000"/>
              </a:lnSpc>
              <a:spcBef>
                <a:spcPts val="0"/>
              </a:spcBef>
              <a:buNone/>
              <a:defRPr sz="1200"/>
            </a:lvl1pPr>
          </a:lstStyle>
          <a:p>
            <a:pPr lvl="0"/>
            <a:r>
              <a:rPr lang="sv-SE"/>
              <a:t>Namn, organisation, telefonnummer, e-postadress, webbadress etc.</a:t>
            </a:r>
          </a:p>
        </p:txBody>
      </p:sp>
      <p:pic>
        <p:nvPicPr>
          <p:cNvPr id="4" name="Bildobjekt 3" descr="Ordbild med SLU:s löfte: Science and education for sustainable Life">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3200" y="7200"/>
            <a:ext cx="2250000" cy="6824702"/>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770055" y="2868785"/>
            <a:ext cx="6490555" cy="291089"/>
          </a:xfrm>
        </p:spPr>
        <p:txBody>
          <a:bodyPr anchor="b"/>
          <a:lstStyle>
            <a:lvl1pPr marL="0" indent="0">
              <a:lnSpc>
                <a:spcPts val="1800"/>
              </a:lnSpc>
              <a:spcBef>
                <a:spcPts val="0"/>
              </a:spcBef>
              <a:buNone/>
              <a:defRPr sz="1200"/>
            </a:lvl1pPr>
          </a:lstStyle>
          <a:p>
            <a:r>
              <a:rPr lang="sv-SE" sz="1200"/>
              <a:t>KONTAKTUPPGIFTER</a:t>
            </a:r>
          </a:p>
        </p:txBody>
      </p:sp>
    </p:spTree>
    <p:extLst>
      <p:ext uri="{BB962C8B-B14F-4D97-AF65-F5344CB8AC3E}">
        <p14:creationId xmlns:p14="http://schemas.microsoft.com/office/powerpoint/2010/main" val="77732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0A5191-FA1E-43E8-A4BF-BC8E7EF9AAE4}"/>
              </a:ext>
            </a:extLst>
          </p:cNvPr>
          <p:cNvSpPr>
            <a:spLocks noGrp="1"/>
          </p:cNvSpPr>
          <p:nvPr>
            <p:ph type="dt" sz="half" idx="10"/>
          </p:nvPr>
        </p:nvSpPr>
        <p:spPr/>
        <p:txBody>
          <a:bodyPr/>
          <a:lstStyle/>
          <a:p>
            <a:fld id="{D0CFF241-28E1-44FA-8DB6-31995DFDACB3}" type="datetimeFigureOut">
              <a:rPr lang="sv-SE" smtClean="0"/>
              <a:t>2026-04-21</a:t>
            </a:fld>
            <a:endParaRPr lang="sv-SE"/>
          </a:p>
        </p:txBody>
      </p:sp>
      <p:sp>
        <p:nvSpPr>
          <p:cNvPr id="3" name="Platshållare för sidfot 2">
            <a:extLst>
              <a:ext uri="{FF2B5EF4-FFF2-40B4-BE49-F238E27FC236}">
                <a16:creationId xmlns:a16="http://schemas.microsoft.com/office/drawing/2014/main" id="{3F612A3A-C2CE-40B8-BD6E-920AE64E541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5B03BD77-42A6-45E9-9F1F-EA533D647441}"/>
              </a:ext>
            </a:extLst>
          </p:cNvPr>
          <p:cNvSpPr>
            <a:spLocks noGrp="1"/>
          </p:cNvSpPr>
          <p:nvPr>
            <p:ph type="sldNum" sz="quarter" idx="12"/>
          </p:nvPr>
        </p:nvSpPr>
        <p:spPr/>
        <p:txBody>
          <a:bodyPr/>
          <a:lstStyle/>
          <a:p>
            <a:fld id="{81536A24-3DBA-45DE-9C57-FD9CEA5632A1}" type="slidenum">
              <a:rPr lang="sv-SE" smtClean="0"/>
              <a:t>‹#›</a:t>
            </a:fld>
            <a:endParaRPr lang="sv-SE"/>
          </a:p>
        </p:txBody>
      </p:sp>
    </p:spTree>
    <p:extLst>
      <p:ext uri="{BB962C8B-B14F-4D97-AF65-F5344CB8AC3E}">
        <p14:creationId xmlns:p14="http://schemas.microsoft.com/office/powerpoint/2010/main" val="1033649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EFD4E-77C8-4C17-C2D0-62F3A4FB570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FDF028-0A38-6F4C-B6C2-30956681A270}"/>
              </a:ext>
            </a:extLst>
          </p:cNvPr>
          <p:cNvSpPr>
            <a:spLocks noGrp="1"/>
          </p:cNvSpPr>
          <p:nvPr>
            <p:ph type="dt" sz="half" idx="10"/>
          </p:nvPr>
        </p:nvSpPr>
        <p:spPr/>
        <p:txBody>
          <a:bodyPr/>
          <a:lstStyle/>
          <a:p>
            <a:fld id="{1B2BF0B5-66E0-4F5D-848A-C827EADCCDF6}" type="datetimeFigureOut">
              <a:rPr lang="sv-SE" smtClean="0"/>
              <a:t>2026-04-21</a:t>
            </a:fld>
            <a:endParaRPr lang="sv-SE"/>
          </a:p>
        </p:txBody>
      </p:sp>
      <p:sp>
        <p:nvSpPr>
          <p:cNvPr id="4" name="Platshållare för sidfot 3">
            <a:extLst>
              <a:ext uri="{FF2B5EF4-FFF2-40B4-BE49-F238E27FC236}">
                <a16:creationId xmlns:a16="http://schemas.microsoft.com/office/drawing/2014/main" id="{3FBE80FA-E374-F0FD-EBC8-B7AE7B48799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C4B7F63-5F34-58A5-7092-4C438D67A60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695491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2A55EB-6418-FE86-A02A-3A6317BF4093}"/>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B7E6402-3A88-CAD8-03B6-2738FED655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B2D54AF-E61B-F760-7B26-82FC6657C7CA}"/>
              </a:ext>
            </a:extLst>
          </p:cNvPr>
          <p:cNvSpPr>
            <a:spLocks noGrp="1"/>
          </p:cNvSpPr>
          <p:nvPr>
            <p:ph type="dt" sz="half" idx="10"/>
          </p:nvPr>
        </p:nvSpPr>
        <p:spPr/>
        <p:txBody>
          <a:bodyPr/>
          <a:lstStyle/>
          <a:p>
            <a:fld id="{52582B66-316A-4135-8520-0853CF31B2A9}" type="datetimeFigureOut">
              <a:rPr lang="sv-SE" smtClean="0"/>
              <a:t>2026-04-21</a:t>
            </a:fld>
            <a:endParaRPr lang="sv-SE"/>
          </a:p>
        </p:txBody>
      </p:sp>
      <p:sp>
        <p:nvSpPr>
          <p:cNvPr id="5" name="Platshållare för sidfot 4">
            <a:extLst>
              <a:ext uri="{FF2B5EF4-FFF2-40B4-BE49-F238E27FC236}">
                <a16:creationId xmlns:a16="http://schemas.microsoft.com/office/drawing/2014/main" id="{828EC7DE-A9B6-7372-2A20-DE92F252A25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C4D6EF8-8E1A-6E35-AFA0-7D0AC8364CA5}"/>
              </a:ext>
            </a:extLst>
          </p:cNvPr>
          <p:cNvSpPr>
            <a:spLocks noGrp="1"/>
          </p:cNvSpPr>
          <p:nvPr>
            <p:ph type="sldNum" sz="quarter" idx="12"/>
          </p:nvPr>
        </p:nvSpPr>
        <p:spPr/>
        <p:txBody>
          <a:bodyPr/>
          <a:lstStyle/>
          <a:p>
            <a:fld id="{A816044C-869D-4A69-A38A-268443409B95}" type="slidenum">
              <a:rPr lang="sv-SE" smtClean="0"/>
              <a:t>‹#›</a:t>
            </a:fld>
            <a:endParaRPr lang="sv-SE"/>
          </a:p>
        </p:txBody>
      </p:sp>
    </p:spTree>
    <p:extLst>
      <p:ext uri="{BB962C8B-B14F-4D97-AF65-F5344CB8AC3E}">
        <p14:creationId xmlns:p14="http://schemas.microsoft.com/office/powerpoint/2010/main" val="2733552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A99DFB-7E92-25C7-4513-018CEC820AF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072EEAF-0D9D-BC4A-E118-5DDF256E63F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BB4C06C-2302-FDDA-7EAD-075F1B82FD98}"/>
              </a:ext>
            </a:extLst>
          </p:cNvPr>
          <p:cNvSpPr>
            <a:spLocks noGrp="1"/>
          </p:cNvSpPr>
          <p:nvPr>
            <p:ph type="dt" sz="half" idx="10"/>
          </p:nvPr>
        </p:nvSpPr>
        <p:spPr/>
        <p:txBody>
          <a:bodyPr/>
          <a:lstStyle/>
          <a:p>
            <a:fld id="{52582B66-316A-4135-8520-0853CF31B2A9}" type="datetimeFigureOut">
              <a:rPr lang="sv-SE" smtClean="0"/>
              <a:t>2026-04-21</a:t>
            </a:fld>
            <a:endParaRPr lang="sv-SE"/>
          </a:p>
        </p:txBody>
      </p:sp>
      <p:sp>
        <p:nvSpPr>
          <p:cNvPr id="5" name="Platshållare för sidfot 4">
            <a:extLst>
              <a:ext uri="{FF2B5EF4-FFF2-40B4-BE49-F238E27FC236}">
                <a16:creationId xmlns:a16="http://schemas.microsoft.com/office/drawing/2014/main" id="{AFBD3955-F6CF-5F3D-083D-981435CE560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0C81188-FA5F-85EC-6F30-A4780C4D4314}"/>
              </a:ext>
            </a:extLst>
          </p:cNvPr>
          <p:cNvSpPr>
            <a:spLocks noGrp="1"/>
          </p:cNvSpPr>
          <p:nvPr>
            <p:ph type="sldNum" sz="quarter" idx="12"/>
          </p:nvPr>
        </p:nvSpPr>
        <p:spPr/>
        <p:txBody>
          <a:bodyPr/>
          <a:lstStyle/>
          <a:p>
            <a:fld id="{A816044C-869D-4A69-A38A-268443409B95}" type="slidenum">
              <a:rPr lang="sv-SE" smtClean="0"/>
              <a:t>‹#›</a:t>
            </a:fld>
            <a:endParaRPr lang="sv-SE"/>
          </a:p>
        </p:txBody>
      </p:sp>
    </p:spTree>
    <p:extLst>
      <p:ext uri="{BB962C8B-B14F-4D97-AF65-F5344CB8AC3E}">
        <p14:creationId xmlns:p14="http://schemas.microsoft.com/office/powerpoint/2010/main" val="1704817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34DA1A-2C44-8DBB-8F35-447A1C001475}"/>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C351BACD-1212-60D5-EE2A-08F90925B7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F966F4E5-C1CC-79C8-AC1A-1F0171580F25}"/>
              </a:ext>
            </a:extLst>
          </p:cNvPr>
          <p:cNvSpPr>
            <a:spLocks noGrp="1"/>
          </p:cNvSpPr>
          <p:nvPr>
            <p:ph type="dt" sz="half" idx="10"/>
          </p:nvPr>
        </p:nvSpPr>
        <p:spPr/>
        <p:txBody>
          <a:bodyPr/>
          <a:lstStyle/>
          <a:p>
            <a:fld id="{52582B66-316A-4135-8520-0853CF31B2A9}" type="datetimeFigureOut">
              <a:rPr lang="sv-SE" smtClean="0"/>
              <a:t>2026-04-21</a:t>
            </a:fld>
            <a:endParaRPr lang="sv-SE"/>
          </a:p>
        </p:txBody>
      </p:sp>
      <p:sp>
        <p:nvSpPr>
          <p:cNvPr id="5" name="Platshållare för sidfot 4">
            <a:extLst>
              <a:ext uri="{FF2B5EF4-FFF2-40B4-BE49-F238E27FC236}">
                <a16:creationId xmlns:a16="http://schemas.microsoft.com/office/drawing/2014/main" id="{BCD1033A-F052-1650-3C6D-2FAE6C05249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9E16BA9-1529-AC25-6372-682278874B0A}"/>
              </a:ext>
            </a:extLst>
          </p:cNvPr>
          <p:cNvSpPr>
            <a:spLocks noGrp="1"/>
          </p:cNvSpPr>
          <p:nvPr>
            <p:ph type="sldNum" sz="quarter" idx="12"/>
          </p:nvPr>
        </p:nvSpPr>
        <p:spPr/>
        <p:txBody>
          <a:bodyPr/>
          <a:lstStyle/>
          <a:p>
            <a:fld id="{A816044C-869D-4A69-A38A-268443409B95}" type="slidenum">
              <a:rPr lang="sv-SE" smtClean="0"/>
              <a:t>‹#›</a:t>
            </a:fld>
            <a:endParaRPr lang="sv-SE"/>
          </a:p>
        </p:txBody>
      </p:sp>
    </p:spTree>
    <p:extLst>
      <p:ext uri="{BB962C8B-B14F-4D97-AF65-F5344CB8AC3E}">
        <p14:creationId xmlns:p14="http://schemas.microsoft.com/office/powerpoint/2010/main" val="2240310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2AD7EF-B115-9757-EF63-BDDF9BC1124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FE1729C-728D-92E7-9CA7-E2616F4DD4D4}"/>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55651D5-5BEB-5D93-2E0C-57A58394C6B0}"/>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EB04C152-834B-79EC-F10E-D23BFBF702FD}"/>
              </a:ext>
            </a:extLst>
          </p:cNvPr>
          <p:cNvSpPr>
            <a:spLocks noGrp="1"/>
          </p:cNvSpPr>
          <p:nvPr>
            <p:ph type="dt" sz="half" idx="10"/>
          </p:nvPr>
        </p:nvSpPr>
        <p:spPr/>
        <p:txBody>
          <a:bodyPr/>
          <a:lstStyle/>
          <a:p>
            <a:fld id="{52582B66-316A-4135-8520-0853CF31B2A9}" type="datetimeFigureOut">
              <a:rPr lang="sv-SE" smtClean="0"/>
              <a:t>2026-04-21</a:t>
            </a:fld>
            <a:endParaRPr lang="sv-SE"/>
          </a:p>
        </p:txBody>
      </p:sp>
      <p:sp>
        <p:nvSpPr>
          <p:cNvPr id="6" name="Platshållare för sidfot 5">
            <a:extLst>
              <a:ext uri="{FF2B5EF4-FFF2-40B4-BE49-F238E27FC236}">
                <a16:creationId xmlns:a16="http://schemas.microsoft.com/office/drawing/2014/main" id="{4D6D1589-619B-166E-D2B6-DAF7AB42AA7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EAEC3DD-A6C7-2744-52C1-887DFF9AADEF}"/>
              </a:ext>
            </a:extLst>
          </p:cNvPr>
          <p:cNvSpPr>
            <a:spLocks noGrp="1"/>
          </p:cNvSpPr>
          <p:nvPr>
            <p:ph type="sldNum" sz="quarter" idx="12"/>
          </p:nvPr>
        </p:nvSpPr>
        <p:spPr/>
        <p:txBody>
          <a:bodyPr/>
          <a:lstStyle/>
          <a:p>
            <a:fld id="{A816044C-869D-4A69-A38A-268443409B95}" type="slidenum">
              <a:rPr lang="sv-SE" smtClean="0"/>
              <a:t>‹#›</a:t>
            </a:fld>
            <a:endParaRPr lang="sv-SE"/>
          </a:p>
        </p:txBody>
      </p:sp>
    </p:spTree>
    <p:extLst>
      <p:ext uri="{BB962C8B-B14F-4D97-AF65-F5344CB8AC3E}">
        <p14:creationId xmlns:p14="http://schemas.microsoft.com/office/powerpoint/2010/main" val="1951193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700689-A5F1-B2F9-B463-BD0B67B2DC08}"/>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9F987BC-E751-CBAC-5A34-0CC5242A77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D476927F-549C-7966-8E52-22999810ADE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84DF5659-86CC-A08C-2BDD-BE78238FC4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7C61FE4-2D9C-1BBE-CB3A-106D8258C3C7}"/>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3B1B32D-44A1-298B-6DC9-5E88D077E2EA}"/>
              </a:ext>
            </a:extLst>
          </p:cNvPr>
          <p:cNvSpPr>
            <a:spLocks noGrp="1"/>
          </p:cNvSpPr>
          <p:nvPr>
            <p:ph type="dt" sz="half" idx="10"/>
          </p:nvPr>
        </p:nvSpPr>
        <p:spPr/>
        <p:txBody>
          <a:bodyPr/>
          <a:lstStyle/>
          <a:p>
            <a:fld id="{52582B66-316A-4135-8520-0853CF31B2A9}" type="datetimeFigureOut">
              <a:rPr lang="sv-SE" smtClean="0"/>
              <a:t>2026-04-21</a:t>
            </a:fld>
            <a:endParaRPr lang="sv-SE"/>
          </a:p>
        </p:txBody>
      </p:sp>
      <p:sp>
        <p:nvSpPr>
          <p:cNvPr id="8" name="Platshållare för sidfot 7">
            <a:extLst>
              <a:ext uri="{FF2B5EF4-FFF2-40B4-BE49-F238E27FC236}">
                <a16:creationId xmlns:a16="http://schemas.microsoft.com/office/drawing/2014/main" id="{6C8EE0B8-B1AB-2693-B914-C64B18A1821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3E5ABE7D-1276-9BC4-90D7-F6B7DEE3F2F2}"/>
              </a:ext>
            </a:extLst>
          </p:cNvPr>
          <p:cNvSpPr>
            <a:spLocks noGrp="1"/>
          </p:cNvSpPr>
          <p:nvPr>
            <p:ph type="sldNum" sz="quarter" idx="12"/>
          </p:nvPr>
        </p:nvSpPr>
        <p:spPr/>
        <p:txBody>
          <a:bodyPr/>
          <a:lstStyle/>
          <a:p>
            <a:fld id="{A816044C-869D-4A69-A38A-268443409B95}" type="slidenum">
              <a:rPr lang="sv-SE" smtClean="0"/>
              <a:t>‹#›</a:t>
            </a:fld>
            <a:endParaRPr lang="sv-SE"/>
          </a:p>
        </p:txBody>
      </p:sp>
    </p:spTree>
    <p:extLst>
      <p:ext uri="{BB962C8B-B14F-4D97-AF65-F5344CB8AC3E}">
        <p14:creationId xmlns:p14="http://schemas.microsoft.com/office/powerpoint/2010/main" val="3389111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6F2F2D-CABD-F414-72D9-AE13FCF1D6B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828F18B-DC71-679F-3BE1-F246866B9998}"/>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17C0EC5-EDC3-94D1-C4F5-BCB16F957481}"/>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8A718D9-36BF-4166-6F29-055CC156A993}"/>
              </a:ext>
            </a:extLst>
          </p:cNvPr>
          <p:cNvSpPr>
            <a:spLocks noGrp="1"/>
          </p:cNvSpPr>
          <p:nvPr>
            <p:ph type="dt" sz="half" idx="10"/>
          </p:nvPr>
        </p:nvSpPr>
        <p:spPr/>
        <p:txBody>
          <a:bodyPr/>
          <a:lstStyle/>
          <a:p>
            <a:fld id="{88CD89CD-575A-4D6D-9496-C3F6208CA347}" type="datetimeFigureOut">
              <a:rPr lang="sv-SE" smtClean="0"/>
              <a:t>2026-04-21</a:t>
            </a:fld>
            <a:endParaRPr lang="sv-SE"/>
          </a:p>
        </p:txBody>
      </p:sp>
      <p:sp>
        <p:nvSpPr>
          <p:cNvPr id="6" name="Platshållare för sidfot 5">
            <a:extLst>
              <a:ext uri="{FF2B5EF4-FFF2-40B4-BE49-F238E27FC236}">
                <a16:creationId xmlns:a16="http://schemas.microsoft.com/office/drawing/2014/main" id="{86AC9393-A401-8CB6-1BC6-9F40DEAAF0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17AED4C-8A0A-2A7B-C449-236EB4DE8D29}"/>
              </a:ext>
            </a:extLst>
          </p:cNvPr>
          <p:cNvSpPr>
            <a:spLocks noGrp="1"/>
          </p:cNvSpPr>
          <p:nvPr>
            <p:ph type="sldNum" sz="quarter" idx="12"/>
          </p:nvPr>
        </p:nvSpPr>
        <p:spPr/>
        <p:txBody>
          <a:bodyPr/>
          <a:lstStyle/>
          <a:p>
            <a:fld id="{B4B7B498-53A5-4705-A6E4-FFF3DEAA410E}" type="slidenum">
              <a:rPr lang="sv-SE" smtClean="0"/>
              <a:t>‹#›</a:t>
            </a:fld>
            <a:endParaRPr lang="sv-SE"/>
          </a:p>
        </p:txBody>
      </p:sp>
    </p:spTree>
    <p:extLst>
      <p:ext uri="{BB962C8B-B14F-4D97-AF65-F5344CB8AC3E}">
        <p14:creationId xmlns:p14="http://schemas.microsoft.com/office/powerpoint/2010/main" val="2814445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E5BDA5-749F-AC8C-F28C-E1C7CFEF69C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AF36567-A4E7-1DA6-B044-6E10BD3AAB3D}"/>
              </a:ext>
            </a:extLst>
          </p:cNvPr>
          <p:cNvSpPr>
            <a:spLocks noGrp="1"/>
          </p:cNvSpPr>
          <p:nvPr>
            <p:ph type="dt" sz="half" idx="10"/>
          </p:nvPr>
        </p:nvSpPr>
        <p:spPr/>
        <p:txBody>
          <a:bodyPr/>
          <a:lstStyle/>
          <a:p>
            <a:fld id="{52582B66-316A-4135-8520-0853CF31B2A9}" type="datetimeFigureOut">
              <a:rPr lang="sv-SE" smtClean="0"/>
              <a:t>2026-04-21</a:t>
            </a:fld>
            <a:endParaRPr lang="sv-SE"/>
          </a:p>
        </p:txBody>
      </p:sp>
      <p:sp>
        <p:nvSpPr>
          <p:cNvPr id="4" name="Platshållare för sidfot 3">
            <a:extLst>
              <a:ext uri="{FF2B5EF4-FFF2-40B4-BE49-F238E27FC236}">
                <a16:creationId xmlns:a16="http://schemas.microsoft.com/office/drawing/2014/main" id="{31E0B288-AB30-9460-7A88-2E22B919093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A45998B-829E-C3C8-9112-FDF430572385}"/>
              </a:ext>
            </a:extLst>
          </p:cNvPr>
          <p:cNvSpPr>
            <a:spLocks noGrp="1"/>
          </p:cNvSpPr>
          <p:nvPr>
            <p:ph type="sldNum" sz="quarter" idx="12"/>
          </p:nvPr>
        </p:nvSpPr>
        <p:spPr/>
        <p:txBody>
          <a:bodyPr/>
          <a:lstStyle/>
          <a:p>
            <a:fld id="{A816044C-869D-4A69-A38A-268443409B95}" type="slidenum">
              <a:rPr lang="sv-SE" smtClean="0"/>
              <a:t>‹#›</a:t>
            </a:fld>
            <a:endParaRPr lang="sv-SE"/>
          </a:p>
        </p:txBody>
      </p:sp>
    </p:spTree>
    <p:extLst>
      <p:ext uri="{BB962C8B-B14F-4D97-AF65-F5344CB8AC3E}">
        <p14:creationId xmlns:p14="http://schemas.microsoft.com/office/powerpoint/2010/main" val="2090119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F9BF22C-43CF-0592-083F-AA7D9FD4F0E5}"/>
              </a:ext>
            </a:extLst>
          </p:cNvPr>
          <p:cNvSpPr>
            <a:spLocks noGrp="1"/>
          </p:cNvSpPr>
          <p:nvPr>
            <p:ph type="dt" sz="half" idx="10"/>
          </p:nvPr>
        </p:nvSpPr>
        <p:spPr/>
        <p:txBody>
          <a:bodyPr/>
          <a:lstStyle/>
          <a:p>
            <a:fld id="{52582B66-316A-4135-8520-0853CF31B2A9}" type="datetimeFigureOut">
              <a:rPr lang="sv-SE" smtClean="0"/>
              <a:t>2026-04-21</a:t>
            </a:fld>
            <a:endParaRPr lang="sv-SE"/>
          </a:p>
        </p:txBody>
      </p:sp>
      <p:sp>
        <p:nvSpPr>
          <p:cNvPr id="3" name="Platshållare för sidfot 2">
            <a:extLst>
              <a:ext uri="{FF2B5EF4-FFF2-40B4-BE49-F238E27FC236}">
                <a16:creationId xmlns:a16="http://schemas.microsoft.com/office/drawing/2014/main" id="{E669D916-2317-9DCA-6449-3990F6DE675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118E1DC-C331-BF8B-B588-5F63444D3B72}"/>
              </a:ext>
            </a:extLst>
          </p:cNvPr>
          <p:cNvSpPr>
            <a:spLocks noGrp="1"/>
          </p:cNvSpPr>
          <p:nvPr>
            <p:ph type="sldNum" sz="quarter" idx="12"/>
          </p:nvPr>
        </p:nvSpPr>
        <p:spPr/>
        <p:txBody>
          <a:bodyPr/>
          <a:lstStyle/>
          <a:p>
            <a:fld id="{A816044C-869D-4A69-A38A-268443409B95}" type="slidenum">
              <a:rPr lang="sv-SE" smtClean="0"/>
              <a:t>‹#›</a:t>
            </a:fld>
            <a:endParaRPr lang="sv-SE"/>
          </a:p>
        </p:txBody>
      </p:sp>
    </p:spTree>
    <p:extLst>
      <p:ext uri="{BB962C8B-B14F-4D97-AF65-F5344CB8AC3E}">
        <p14:creationId xmlns:p14="http://schemas.microsoft.com/office/powerpoint/2010/main" val="3970264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9DD59F-77F8-0347-6324-C289E53A863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222FB1F-8D43-7BED-5837-5E032881B9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3AABD881-C5F4-8717-2567-C7A333591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F48C1E9-90CD-64A1-6D5D-B409D91BCF8B}"/>
              </a:ext>
            </a:extLst>
          </p:cNvPr>
          <p:cNvSpPr>
            <a:spLocks noGrp="1"/>
          </p:cNvSpPr>
          <p:nvPr>
            <p:ph type="dt" sz="half" idx="10"/>
          </p:nvPr>
        </p:nvSpPr>
        <p:spPr/>
        <p:txBody>
          <a:bodyPr/>
          <a:lstStyle/>
          <a:p>
            <a:fld id="{52582B66-316A-4135-8520-0853CF31B2A9}" type="datetimeFigureOut">
              <a:rPr lang="sv-SE" smtClean="0"/>
              <a:t>2026-04-21</a:t>
            </a:fld>
            <a:endParaRPr lang="sv-SE"/>
          </a:p>
        </p:txBody>
      </p:sp>
      <p:sp>
        <p:nvSpPr>
          <p:cNvPr id="6" name="Platshållare för sidfot 5">
            <a:extLst>
              <a:ext uri="{FF2B5EF4-FFF2-40B4-BE49-F238E27FC236}">
                <a16:creationId xmlns:a16="http://schemas.microsoft.com/office/drawing/2014/main" id="{7A6DEA2F-D9D0-D42F-ABED-487D3A2E2AB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DED9B0A-B2A0-60D2-AADC-5C2141EA3975}"/>
              </a:ext>
            </a:extLst>
          </p:cNvPr>
          <p:cNvSpPr>
            <a:spLocks noGrp="1"/>
          </p:cNvSpPr>
          <p:nvPr>
            <p:ph type="sldNum" sz="quarter" idx="12"/>
          </p:nvPr>
        </p:nvSpPr>
        <p:spPr/>
        <p:txBody>
          <a:bodyPr/>
          <a:lstStyle/>
          <a:p>
            <a:fld id="{A816044C-869D-4A69-A38A-268443409B95}" type="slidenum">
              <a:rPr lang="sv-SE" smtClean="0"/>
              <a:t>‹#›</a:t>
            </a:fld>
            <a:endParaRPr lang="sv-SE"/>
          </a:p>
        </p:txBody>
      </p:sp>
    </p:spTree>
    <p:extLst>
      <p:ext uri="{BB962C8B-B14F-4D97-AF65-F5344CB8AC3E}">
        <p14:creationId xmlns:p14="http://schemas.microsoft.com/office/powerpoint/2010/main" val="2767352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57AEF8-597B-E626-ABD8-F35CC76923E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8748F05-C3D3-DE53-F169-EF484007FB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A626F79-77C0-40B9-0C42-F3B4801D6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E439A79-187E-3FBC-8BB4-254CC2622269}"/>
              </a:ext>
            </a:extLst>
          </p:cNvPr>
          <p:cNvSpPr>
            <a:spLocks noGrp="1"/>
          </p:cNvSpPr>
          <p:nvPr>
            <p:ph type="dt" sz="half" idx="10"/>
          </p:nvPr>
        </p:nvSpPr>
        <p:spPr/>
        <p:txBody>
          <a:bodyPr/>
          <a:lstStyle/>
          <a:p>
            <a:fld id="{52582B66-316A-4135-8520-0853CF31B2A9}" type="datetimeFigureOut">
              <a:rPr lang="sv-SE" smtClean="0"/>
              <a:t>2026-04-21</a:t>
            </a:fld>
            <a:endParaRPr lang="sv-SE"/>
          </a:p>
        </p:txBody>
      </p:sp>
      <p:sp>
        <p:nvSpPr>
          <p:cNvPr id="6" name="Platshållare för sidfot 5">
            <a:extLst>
              <a:ext uri="{FF2B5EF4-FFF2-40B4-BE49-F238E27FC236}">
                <a16:creationId xmlns:a16="http://schemas.microsoft.com/office/drawing/2014/main" id="{5356F141-CDAC-A8E1-4CC6-89579C56093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7D267A2-3E4E-96EE-43D2-1ECEC67F5F76}"/>
              </a:ext>
            </a:extLst>
          </p:cNvPr>
          <p:cNvSpPr>
            <a:spLocks noGrp="1"/>
          </p:cNvSpPr>
          <p:nvPr>
            <p:ph type="sldNum" sz="quarter" idx="12"/>
          </p:nvPr>
        </p:nvSpPr>
        <p:spPr/>
        <p:txBody>
          <a:bodyPr/>
          <a:lstStyle/>
          <a:p>
            <a:fld id="{A816044C-869D-4A69-A38A-268443409B95}" type="slidenum">
              <a:rPr lang="sv-SE" smtClean="0"/>
              <a:t>‹#›</a:t>
            </a:fld>
            <a:endParaRPr lang="sv-SE"/>
          </a:p>
        </p:txBody>
      </p:sp>
    </p:spTree>
    <p:extLst>
      <p:ext uri="{BB962C8B-B14F-4D97-AF65-F5344CB8AC3E}">
        <p14:creationId xmlns:p14="http://schemas.microsoft.com/office/powerpoint/2010/main" val="1868920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83012C-03B0-93DA-3CA4-B6C66B8A33C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A0A42DB-38BF-588F-F12A-3F2FB1577D5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BE2C6B-717A-7C29-CC1D-461A79C4D40B}"/>
              </a:ext>
            </a:extLst>
          </p:cNvPr>
          <p:cNvSpPr>
            <a:spLocks noGrp="1"/>
          </p:cNvSpPr>
          <p:nvPr>
            <p:ph type="dt" sz="half" idx="10"/>
          </p:nvPr>
        </p:nvSpPr>
        <p:spPr/>
        <p:txBody>
          <a:bodyPr/>
          <a:lstStyle/>
          <a:p>
            <a:fld id="{52582B66-316A-4135-8520-0853CF31B2A9}" type="datetimeFigureOut">
              <a:rPr lang="sv-SE" smtClean="0"/>
              <a:t>2026-04-21</a:t>
            </a:fld>
            <a:endParaRPr lang="sv-SE"/>
          </a:p>
        </p:txBody>
      </p:sp>
      <p:sp>
        <p:nvSpPr>
          <p:cNvPr id="5" name="Platshållare för sidfot 4">
            <a:extLst>
              <a:ext uri="{FF2B5EF4-FFF2-40B4-BE49-F238E27FC236}">
                <a16:creationId xmlns:a16="http://schemas.microsoft.com/office/drawing/2014/main" id="{D980A4AE-3AAC-60B3-37EE-7588F19E110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5E514D0-B607-9803-74F7-F54988E863FD}"/>
              </a:ext>
            </a:extLst>
          </p:cNvPr>
          <p:cNvSpPr>
            <a:spLocks noGrp="1"/>
          </p:cNvSpPr>
          <p:nvPr>
            <p:ph type="sldNum" sz="quarter" idx="12"/>
          </p:nvPr>
        </p:nvSpPr>
        <p:spPr/>
        <p:txBody>
          <a:bodyPr/>
          <a:lstStyle/>
          <a:p>
            <a:fld id="{A816044C-869D-4A69-A38A-268443409B95}" type="slidenum">
              <a:rPr lang="sv-SE" smtClean="0"/>
              <a:t>‹#›</a:t>
            </a:fld>
            <a:endParaRPr lang="sv-SE"/>
          </a:p>
        </p:txBody>
      </p:sp>
    </p:spTree>
    <p:extLst>
      <p:ext uri="{BB962C8B-B14F-4D97-AF65-F5344CB8AC3E}">
        <p14:creationId xmlns:p14="http://schemas.microsoft.com/office/powerpoint/2010/main" val="1666799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9C9AE4FD-F148-F528-05BF-09529AFCE32A}"/>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ED0A0DE6-5C6A-5D20-5F8F-806576DA934E}"/>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FC0C204-DDF2-6B2D-167A-A4A03F4C6D99}"/>
              </a:ext>
            </a:extLst>
          </p:cNvPr>
          <p:cNvSpPr>
            <a:spLocks noGrp="1"/>
          </p:cNvSpPr>
          <p:nvPr>
            <p:ph type="dt" sz="half" idx="10"/>
          </p:nvPr>
        </p:nvSpPr>
        <p:spPr/>
        <p:txBody>
          <a:bodyPr/>
          <a:lstStyle/>
          <a:p>
            <a:fld id="{52582B66-316A-4135-8520-0853CF31B2A9}" type="datetimeFigureOut">
              <a:rPr lang="sv-SE" smtClean="0"/>
              <a:t>2026-04-21</a:t>
            </a:fld>
            <a:endParaRPr lang="sv-SE"/>
          </a:p>
        </p:txBody>
      </p:sp>
      <p:sp>
        <p:nvSpPr>
          <p:cNvPr id="5" name="Platshållare för sidfot 4">
            <a:extLst>
              <a:ext uri="{FF2B5EF4-FFF2-40B4-BE49-F238E27FC236}">
                <a16:creationId xmlns:a16="http://schemas.microsoft.com/office/drawing/2014/main" id="{9601692A-18C9-8845-B00E-B84BB0F7868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D047C6B-F1A5-9070-6740-51E5CB5349BA}"/>
              </a:ext>
            </a:extLst>
          </p:cNvPr>
          <p:cNvSpPr>
            <a:spLocks noGrp="1"/>
          </p:cNvSpPr>
          <p:nvPr>
            <p:ph type="sldNum" sz="quarter" idx="12"/>
          </p:nvPr>
        </p:nvSpPr>
        <p:spPr/>
        <p:txBody>
          <a:bodyPr/>
          <a:lstStyle/>
          <a:p>
            <a:fld id="{A816044C-869D-4A69-A38A-268443409B95}" type="slidenum">
              <a:rPr lang="sv-SE" smtClean="0"/>
              <a:t>‹#›</a:t>
            </a:fld>
            <a:endParaRPr lang="sv-SE"/>
          </a:p>
        </p:txBody>
      </p:sp>
    </p:spTree>
    <p:extLst>
      <p:ext uri="{BB962C8B-B14F-4D97-AF65-F5344CB8AC3E}">
        <p14:creationId xmlns:p14="http://schemas.microsoft.com/office/powerpoint/2010/main" val="86550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6978C1-49AD-EA95-E892-D7A88082547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C0BB592-6812-A915-BB42-5438CD6B35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28BBABA4-18C6-D75F-40DD-A23EDD0503F1}"/>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99B84E17-061D-A1B4-2F92-7022AC20E2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C84F84DB-FDA2-B95C-D85A-6C72780E8E4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4E79353-2EFE-9368-16FA-C39B78A1D8E1}"/>
              </a:ext>
            </a:extLst>
          </p:cNvPr>
          <p:cNvSpPr>
            <a:spLocks noGrp="1"/>
          </p:cNvSpPr>
          <p:nvPr>
            <p:ph type="dt" sz="half" idx="10"/>
          </p:nvPr>
        </p:nvSpPr>
        <p:spPr/>
        <p:txBody>
          <a:bodyPr/>
          <a:lstStyle/>
          <a:p>
            <a:fld id="{88CD89CD-575A-4D6D-9496-C3F6208CA347}" type="datetimeFigureOut">
              <a:rPr lang="sv-SE" smtClean="0"/>
              <a:t>2026-04-21</a:t>
            </a:fld>
            <a:endParaRPr lang="sv-SE"/>
          </a:p>
        </p:txBody>
      </p:sp>
      <p:sp>
        <p:nvSpPr>
          <p:cNvPr id="8" name="Platshållare för sidfot 7">
            <a:extLst>
              <a:ext uri="{FF2B5EF4-FFF2-40B4-BE49-F238E27FC236}">
                <a16:creationId xmlns:a16="http://schemas.microsoft.com/office/drawing/2014/main" id="{8A2D700A-B566-6309-AAA5-FAD0F6B70325}"/>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B3F90343-2390-E4A3-BF49-24F60C5B3F58}"/>
              </a:ext>
            </a:extLst>
          </p:cNvPr>
          <p:cNvSpPr>
            <a:spLocks noGrp="1"/>
          </p:cNvSpPr>
          <p:nvPr>
            <p:ph type="sldNum" sz="quarter" idx="12"/>
          </p:nvPr>
        </p:nvSpPr>
        <p:spPr/>
        <p:txBody>
          <a:bodyPr/>
          <a:lstStyle/>
          <a:p>
            <a:fld id="{B4B7B498-53A5-4705-A6E4-FFF3DEAA410E}" type="slidenum">
              <a:rPr lang="sv-SE" smtClean="0"/>
              <a:t>‹#›</a:t>
            </a:fld>
            <a:endParaRPr lang="sv-SE"/>
          </a:p>
        </p:txBody>
      </p:sp>
    </p:spTree>
    <p:extLst>
      <p:ext uri="{BB962C8B-B14F-4D97-AF65-F5344CB8AC3E}">
        <p14:creationId xmlns:p14="http://schemas.microsoft.com/office/powerpoint/2010/main" val="221102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C29B9-C9E2-5C2F-664B-19099379D22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FB282C2-DC36-2FBC-ADD9-78AED73ED856}"/>
              </a:ext>
            </a:extLst>
          </p:cNvPr>
          <p:cNvSpPr>
            <a:spLocks noGrp="1"/>
          </p:cNvSpPr>
          <p:nvPr>
            <p:ph type="dt" sz="half" idx="10"/>
          </p:nvPr>
        </p:nvSpPr>
        <p:spPr/>
        <p:txBody>
          <a:bodyPr/>
          <a:lstStyle/>
          <a:p>
            <a:fld id="{88CD89CD-575A-4D6D-9496-C3F6208CA347}" type="datetimeFigureOut">
              <a:rPr lang="sv-SE" smtClean="0"/>
              <a:t>2026-04-21</a:t>
            </a:fld>
            <a:endParaRPr lang="sv-SE"/>
          </a:p>
        </p:txBody>
      </p:sp>
      <p:sp>
        <p:nvSpPr>
          <p:cNvPr id="4" name="Platshållare för sidfot 3">
            <a:extLst>
              <a:ext uri="{FF2B5EF4-FFF2-40B4-BE49-F238E27FC236}">
                <a16:creationId xmlns:a16="http://schemas.microsoft.com/office/drawing/2014/main" id="{66FF5251-CA26-AAD9-9CAE-BD7BEEE18663}"/>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AC2DC99-717E-ACAD-AB82-8403607A7CD9}"/>
              </a:ext>
            </a:extLst>
          </p:cNvPr>
          <p:cNvSpPr>
            <a:spLocks noGrp="1"/>
          </p:cNvSpPr>
          <p:nvPr>
            <p:ph type="sldNum" sz="quarter" idx="12"/>
          </p:nvPr>
        </p:nvSpPr>
        <p:spPr/>
        <p:txBody>
          <a:bodyPr/>
          <a:lstStyle/>
          <a:p>
            <a:fld id="{B4B7B498-53A5-4705-A6E4-FFF3DEAA410E}" type="slidenum">
              <a:rPr lang="sv-SE" smtClean="0"/>
              <a:t>‹#›</a:t>
            </a:fld>
            <a:endParaRPr lang="sv-SE"/>
          </a:p>
        </p:txBody>
      </p:sp>
    </p:spTree>
    <p:extLst>
      <p:ext uri="{BB962C8B-B14F-4D97-AF65-F5344CB8AC3E}">
        <p14:creationId xmlns:p14="http://schemas.microsoft.com/office/powerpoint/2010/main" val="2825378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9A92037-A783-2831-017C-69C1037E491D}"/>
              </a:ext>
            </a:extLst>
          </p:cNvPr>
          <p:cNvSpPr>
            <a:spLocks noGrp="1"/>
          </p:cNvSpPr>
          <p:nvPr>
            <p:ph type="dt" sz="half" idx="10"/>
          </p:nvPr>
        </p:nvSpPr>
        <p:spPr/>
        <p:txBody>
          <a:bodyPr/>
          <a:lstStyle/>
          <a:p>
            <a:fld id="{88CD89CD-575A-4D6D-9496-C3F6208CA347}" type="datetimeFigureOut">
              <a:rPr lang="sv-SE" smtClean="0"/>
              <a:t>2026-04-21</a:t>
            </a:fld>
            <a:endParaRPr lang="sv-SE"/>
          </a:p>
        </p:txBody>
      </p:sp>
      <p:sp>
        <p:nvSpPr>
          <p:cNvPr id="3" name="Platshållare för sidfot 2">
            <a:extLst>
              <a:ext uri="{FF2B5EF4-FFF2-40B4-BE49-F238E27FC236}">
                <a16:creationId xmlns:a16="http://schemas.microsoft.com/office/drawing/2014/main" id="{93B08569-F8AD-2E14-E705-5D6C4E50C54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F7EDDF6-3CB9-C0E4-723E-FDE0AE86C488}"/>
              </a:ext>
            </a:extLst>
          </p:cNvPr>
          <p:cNvSpPr>
            <a:spLocks noGrp="1"/>
          </p:cNvSpPr>
          <p:nvPr>
            <p:ph type="sldNum" sz="quarter" idx="12"/>
          </p:nvPr>
        </p:nvSpPr>
        <p:spPr/>
        <p:txBody>
          <a:bodyPr/>
          <a:lstStyle/>
          <a:p>
            <a:fld id="{B4B7B498-53A5-4705-A6E4-FFF3DEAA410E}" type="slidenum">
              <a:rPr lang="sv-SE" smtClean="0"/>
              <a:t>‹#›</a:t>
            </a:fld>
            <a:endParaRPr lang="sv-SE"/>
          </a:p>
        </p:txBody>
      </p:sp>
    </p:spTree>
    <p:extLst>
      <p:ext uri="{BB962C8B-B14F-4D97-AF65-F5344CB8AC3E}">
        <p14:creationId xmlns:p14="http://schemas.microsoft.com/office/powerpoint/2010/main" val="3885770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837313-7CCE-F028-4A04-76267800EB9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30C6935-951B-90F5-55C9-1FB7458D13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9B88B8FC-E3A1-AD91-01DB-82085C6C2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C9FEAEA-46EB-1A59-2BB4-165047F3EFF5}"/>
              </a:ext>
            </a:extLst>
          </p:cNvPr>
          <p:cNvSpPr>
            <a:spLocks noGrp="1"/>
          </p:cNvSpPr>
          <p:nvPr>
            <p:ph type="dt" sz="half" idx="10"/>
          </p:nvPr>
        </p:nvSpPr>
        <p:spPr/>
        <p:txBody>
          <a:bodyPr/>
          <a:lstStyle/>
          <a:p>
            <a:fld id="{88CD89CD-575A-4D6D-9496-C3F6208CA347}" type="datetimeFigureOut">
              <a:rPr lang="sv-SE" smtClean="0"/>
              <a:t>2026-04-21</a:t>
            </a:fld>
            <a:endParaRPr lang="sv-SE"/>
          </a:p>
        </p:txBody>
      </p:sp>
      <p:sp>
        <p:nvSpPr>
          <p:cNvPr id="6" name="Platshållare för sidfot 5">
            <a:extLst>
              <a:ext uri="{FF2B5EF4-FFF2-40B4-BE49-F238E27FC236}">
                <a16:creationId xmlns:a16="http://schemas.microsoft.com/office/drawing/2014/main" id="{9FBD4C39-5E89-ECDD-8358-FAAF9D88C78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DF82FC4-DEAB-854B-5C9F-B7746998FAB5}"/>
              </a:ext>
            </a:extLst>
          </p:cNvPr>
          <p:cNvSpPr>
            <a:spLocks noGrp="1"/>
          </p:cNvSpPr>
          <p:nvPr>
            <p:ph type="sldNum" sz="quarter" idx="12"/>
          </p:nvPr>
        </p:nvSpPr>
        <p:spPr/>
        <p:txBody>
          <a:bodyPr/>
          <a:lstStyle/>
          <a:p>
            <a:fld id="{B4B7B498-53A5-4705-A6E4-FFF3DEAA410E}" type="slidenum">
              <a:rPr lang="sv-SE" smtClean="0"/>
              <a:t>‹#›</a:t>
            </a:fld>
            <a:endParaRPr lang="sv-SE"/>
          </a:p>
        </p:txBody>
      </p:sp>
    </p:spTree>
    <p:extLst>
      <p:ext uri="{BB962C8B-B14F-4D97-AF65-F5344CB8AC3E}">
        <p14:creationId xmlns:p14="http://schemas.microsoft.com/office/powerpoint/2010/main" val="604442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FA8FE3-5EA7-F7AA-5D66-333DDE91774D}"/>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C66E2A0-7F6E-7FF4-5187-E35BDA0A8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DB9A484-C076-9293-A05F-00FEDB57B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E73AE86-DC10-8B7F-7230-9DD9B3C8BC1C}"/>
              </a:ext>
            </a:extLst>
          </p:cNvPr>
          <p:cNvSpPr>
            <a:spLocks noGrp="1"/>
          </p:cNvSpPr>
          <p:nvPr>
            <p:ph type="dt" sz="half" idx="10"/>
          </p:nvPr>
        </p:nvSpPr>
        <p:spPr/>
        <p:txBody>
          <a:bodyPr/>
          <a:lstStyle/>
          <a:p>
            <a:fld id="{88CD89CD-575A-4D6D-9496-C3F6208CA347}" type="datetimeFigureOut">
              <a:rPr lang="sv-SE" smtClean="0"/>
              <a:t>2026-04-21</a:t>
            </a:fld>
            <a:endParaRPr lang="sv-SE"/>
          </a:p>
        </p:txBody>
      </p:sp>
      <p:sp>
        <p:nvSpPr>
          <p:cNvPr id="6" name="Platshållare för sidfot 5">
            <a:extLst>
              <a:ext uri="{FF2B5EF4-FFF2-40B4-BE49-F238E27FC236}">
                <a16:creationId xmlns:a16="http://schemas.microsoft.com/office/drawing/2014/main" id="{E4B466F7-867E-1566-A86B-38C0D818D61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8DC732B-DB5B-AF61-B0F2-647B6F7CEA9B}"/>
              </a:ext>
            </a:extLst>
          </p:cNvPr>
          <p:cNvSpPr>
            <a:spLocks noGrp="1"/>
          </p:cNvSpPr>
          <p:nvPr>
            <p:ph type="sldNum" sz="quarter" idx="12"/>
          </p:nvPr>
        </p:nvSpPr>
        <p:spPr/>
        <p:txBody>
          <a:bodyPr/>
          <a:lstStyle/>
          <a:p>
            <a:fld id="{B4B7B498-53A5-4705-A6E4-FFF3DEAA410E}" type="slidenum">
              <a:rPr lang="sv-SE" smtClean="0"/>
              <a:t>‹#›</a:t>
            </a:fld>
            <a:endParaRPr lang="sv-SE"/>
          </a:p>
        </p:txBody>
      </p:sp>
    </p:spTree>
    <p:extLst>
      <p:ext uri="{BB962C8B-B14F-4D97-AF65-F5344CB8AC3E}">
        <p14:creationId xmlns:p14="http://schemas.microsoft.com/office/powerpoint/2010/main" val="121331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2.emf"/><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9FC3BBF-513D-F781-098A-25FC6AADE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7867B59-ADD8-785B-605E-3E19F09F0C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03AD2AF-DAF3-BF08-6796-CC195690F6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CD89CD-575A-4D6D-9496-C3F6208CA347}" type="datetimeFigureOut">
              <a:rPr lang="sv-SE" smtClean="0"/>
              <a:t>2026-04-21</a:t>
            </a:fld>
            <a:endParaRPr lang="sv-SE"/>
          </a:p>
        </p:txBody>
      </p:sp>
      <p:sp>
        <p:nvSpPr>
          <p:cNvPr id="5" name="Platshållare för sidfot 4">
            <a:extLst>
              <a:ext uri="{FF2B5EF4-FFF2-40B4-BE49-F238E27FC236}">
                <a16:creationId xmlns:a16="http://schemas.microsoft.com/office/drawing/2014/main" id="{88DC6692-CE41-E148-9102-D8D57F3508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67AAB9F1-5E02-A8EE-92A7-BFC1D650BC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B7B498-53A5-4705-A6E4-FFF3DEAA410E}" type="slidenum">
              <a:rPr lang="sv-SE" smtClean="0"/>
              <a:t>‹#›</a:t>
            </a:fld>
            <a:endParaRPr lang="sv-SE"/>
          </a:p>
        </p:txBody>
      </p:sp>
    </p:spTree>
    <p:extLst>
      <p:ext uri="{BB962C8B-B14F-4D97-AF65-F5344CB8AC3E}">
        <p14:creationId xmlns:p14="http://schemas.microsoft.com/office/powerpoint/2010/main" val="40528671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755072" y="800102"/>
            <a:ext cx="10515600" cy="880197"/>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755072" y="1960708"/>
            <a:ext cx="10515600" cy="435133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descr="SLU:s logotyp.">
            <a:extLst>
              <a:ext uri="{FF2B5EF4-FFF2-40B4-BE49-F238E27FC236}">
                <a16:creationId xmlns:a16="http://schemas.microsoft.com/office/drawing/2014/main" id="{6CBB460D-1B7A-4441-A3D9-64BD73112B98}"/>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260073" y="258978"/>
            <a:ext cx="503569" cy="506904"/>
          </a:xfrm>
          <a:prstGeom prst="rect">
            <a:avLst/>
          </a:prstGeom>
        </p:spPr>
      </p:pic>
    </p:spTree>
    <p:extLst>
      <p:ext uri="{BB962C8B-B14F-4D97-AF65-F5344CB8AC3E}">
        <p14:creationId xmlns:p14="http://schemas.microsoft.com/office/powerpoint/2010/main" val="393891089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700"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1FB1567-DBB1-636A-CE55-E6271E046B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33C9307-3058-B6FC-1972-EB058FF71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5AD365D-1775-18D5-6362-9CBD019452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582B66-316A-4135-8520-0853CF31B2A9}" type="datetimeFigureOut">
              <a:rPr lang="sv-SE" smtClean="0"/>
              <a:t>2026-04-21</a:t>
            </a:fld>
            <a:endParaRPr lang="sv-SE"/>
          </a:p>
        </p:txBody>
      </p:sp>
      <p:sp>
        <p:nvSpPr>
          <p:cNvPr id="5" name="Platshållare för sidfot 4">
            <a:extLst>
              <a:ext uri="{FF2B5EF4-FFF2-40B4-BE49-F238E27FC236}">
                <a16:creationId xmlns:a16="http://schemas.microsoft.com/office/drawing/2014/main" id="{CB77DD8A-94CD-2532-6F53-44272A1DA2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09D82AF7-7136-1B82-7336-AF510EEFD9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16044C-869D-4A69-A38A-268443409B95}" type="slidenum">
              <a:rPr lang="sv-SE" smtClean="0"/>
              <a:t>‹#›</a:t>
            </a:fld>
            <a:endParaRPr lang="sv-SE"/>
          </a:p>
        </p:txBody>
      </p:sp>
    </p:spTree>
    <p:extLst>
      <p:ext uri="{BB962C8B-B14F-4D97-AF65-F5344CB8AC3E}">
        <p14:creationId xmlns:p14="http://schemas.microsoft.com/office/powerpoint/2010/main" val="2987561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8.jpeg"/><Relationship Id="rId5" Type="http://schemas.openxmlformats.org/officeDocument/2006/relationships/image" Target="../media/image17.sv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Wig9irhnfa8" TargetMode="Externa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hyperlink" Target="https://lantbruketskunskapsbank.se/foretagsledning/lean/samtliga/sloserijakt-verktyg-att-satta-fart-pa-forbattringsarbetet" TargetMode="External"/><Relationship Id="rId7" Type="http://schemas.openxmlformats.org/officeDocument/2006/relationships/image" Target="../media/image31.png"/><Relationship Id="rId2" Type="http://schemas.openxmlformats.org/officeDocument/2006/relationships/hyperlink" Target="https://lantbruketskunskapsbank.se/foretagsledning/lean/samtliga/lean-leanprinciper" TargetMode="External"/><Relationship Id="rId1" Type="http://schemas.openxmlformats.org/officeDocument/2006/relationships/slideLayout" Target="../slideLayouts/slideLayout7.xml"/><Relationship Id="rId6" Type="http://schemas.openxmlformats.org/officeDocument/2006/relationships/hyperlink" Target="https://lantbruketskunskapsbank.se/foretagsledning/lean/samtliga/rutiner-standarder" TargetMode="External"/><Relationship Id="rId5" Type="http://schemas.openxmlformats.org/officeDocument/2006/relationships/hyperlink" Target="https://lantbruketskunskapsbank.se/foretagsledning/lean/samtliga/puffpdca-grundorsaksanalys-verktyg-strukturerad-problemlosning" TargetMode="External"/><Relationship Id="rId4" Type="http://schemas.openxmlformats.org/officeDocument/2006/relationships/hyperlink" Target="https://lantbruketskunskapsbank.se/foretagsledning/lean/samtliga/insats-nytta-diagram-handlingsplan-prioritera-strukturera"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789E-E798-7574-AF8E-7A1AD139594B}"/>
            </a:ext>
          </a:extLst>
        </p:cNvPr>
        <p:cNvGrpSpPr/>
        <p:nvPr/>
      </p:nvGrpSpPr>
      <p:grpSpPr>
        <a:xfrm>
          <a:off x="0" y="0"/>
          <a:ext cx="0" cy="0"/>
          <a:chOff x="0" y="0"/>
          <a:chExt cx="0" cy="0"/>
        </a:xfrm>
      </p:grpSpPr>
      <p:pic>
        <p:nvPicPr>
          <p:cNvPr id="6" name="Bildobjekt 5" descr="En bild som visar tavla, rita, Barnkonst, konst&#10;&#10;AI-genererat innehåll kan vara felaktigt.">
            <a:extLst>
              <a:ext uri="{FF2B5EF4-FFF2-40B4-BE49-F238E27FC236}">
                <a16:creationId xmlns:a16="http://schemas.microsoft.com/office/drawing/2014/main" id="{CF3AB85A-3A0E-9C49-DB36-A45628771EC0}"/>
              </a:ext>
            </a:extLst>
          </p:cNvPr>
          <p:cNvPicPr>
            <a:picLocks noChangeAspect="1"/>
          </p:cNvPicPr>
          <p:nvPr/>
        </p:nvPicPr>
        <p:blipFill>
          <a:blip r:embed="rId3">
            <a:extLst>
              <a:ext uri="{28A0092B-C50C-407E-A947-70E740481C1C}">
                <a14:useLocalDpi xmlns:a14="http://schemas.microsoft.com/office/drawing/2010/main" val="0"/>
              </a:ext>
            </a:extLst>
          </a:blip>
          <a:srcRect t="25364" b="-382"/>
          <a:stretch>
            <a:fillRect/>
          </a:stretch>
        </p:blipFill>
        <p:spPr>
          <a:xfrm>
            <a:off x="0" y="-116131"/>
            <a:ext cx="12192000" cy="6137094"/>
          </a:xfrm>
          <a:prstGeom prst="rect">
            <a:avLst/>
          </a:prstGeom>
        </p:spPr>
      </p:pic>
      <p:sp>
        <p:nvSpPr>
          <p:cNvPr id="3" name="Rubrik 2">
            <a:extLst>
              <a:ext uri="{FF2B5EF4-FFF2-40B4-BE49-F238E27FC236}">
                <a16:creationId xmlns:a16="http://schemas.microsoft.com/office/drawing/2014/main" id="{1EF55264-D660-5DCD-DD37-6E92038CE140}"/>
              </a:ext>
            </a:extLst>
          </p:cNvPr>
          <p:cNvSpPr>
            <a:spLocks noGrp="1"/>
          </p:cNvSpPr>
          <p:nvPr>
            <p:ph type="title"/>
          </p:nvPr>
        </p:nvSpPr>
        <p:spPr>
          <a:xfrm>
            <a:off x="719989" y="525378"/>
            <a:ext cx="10515600" cy="1325563"/>
          </a:xfrm>
        </p:spPr>
        <p:txBody>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br>
              <a:rPr lang="sv-SE" sz="2150" b="1">
                <a:latin typeface="Arial" panose="020B0604020202020204" pitchFamily="34" charset="0"/>
                <a:cs typeface="Arial" panose="020B0604020202020204" pitchFamily="34" charset="0"/>
              </a:rPr>
            </a:br>
            <a:r>
              <a:rPr lang="sv-SE" sz="4000" b="1">
                <a:latin typeface="Arial"/>
                <a:cs typeface="Arial"/>
              </a:rPr>
              <a:t>Värdeflödesanalys</a:t>
            </a:r>
          </a:p>
        </p:txBody>
      </p:sp>
      <p:sp>
        <p:nvSpPr>
          <p:cNvPr id="4" name="Underrubrik 3">
            <a:extLst>
              <a:ext uri="{FF2B5EF4-FFF2-40B4-BE49-F238E27FC236}">
                <a16:creationId xmlns:a16="http://schemas.microsoft.com/office/drawing/2014/main" id="{533C1622-2105-88E7-82D1-6A72D54DABD1}"/>
              </a:ext>
            </a:extLst>
          </p:cNvPr>
          <p:cNvSpPr>
            <a:spLocks noGrp="1"/>
          </p:cNvSpPr>
          <p:nvPr>
            <p:ph type="body" sz="quarter" idx="4294967295"/>
          </p:nvPr>
        </p:nvSpPr>
        <p:spPr>
          <a:xfrm>
            <a:off x="1757119" y="6098528"/>
            <a:ext cx="4727415" cy="332676"/>
          </a:xfrm>
        </p:spPr>
        <p:txBody>
          <a:bodyPr vert="horz" lIns="0" tIns="0" rIns="0" bIns="0" rtlCol="0" anchor="t">
            <a:noAutofit/>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pPr marL="1088390" lvl="2" indent="0">
              <a:buNone/>
            </a:pPr>
            <a:r>
              <a:rPr lang="sv-SE" sz="1100">
                <a:latin typeface="Arial"/>
                <a:cs typeface="Arial"/>
              </a:rPr>
              <a:t>Förvaltning av utbildningskoncept</a:t>
            </a:r>
            <a:br>
              <a:rPr lang="sv-SE" sz="1100">
                <a:latin typeface="Arial"/>
              </a:rPr>
            </a:br>
            <a:r>
              <a:rPr lang="sv-SE" sz="1100" err="1">
                <a:latin typeface="Arial"/>
                <a:cs typeface="Arial"/>
              </a:rPr>
              <a:t>Lean</a:t>
            </a:r>
            <a:r>
              <a:rPr lang="sv-SE" sz="1100">
                <a:latin typeface="Arial"/>
                <a:cs typeface="Arial"/>
              </a:rPr>
              <a:t>, ledarskap och arbetsmiljö</a:t>
            </a:r>
            <a:br>
              <a:rPr lang="sv-SE" sz="1100">
                <a:latin typeface="Arial"/>
                <a:cs typeface="Arial"/>
              </a:rPr>
            </a:br>
            <a:r>
              <a:rPr lang="sv-SE" sz="1100">
                <a:latin typeface="Arial"/>
                <a:cs typeface="Arial"/>
              </a:rPr>
              <a:t>Kunskapsnav företagsledning och entreprenörskap</a:t>
            </a:r>
            <a:br>
              <a:rPr lang="sv-SE" sz="1100">
                <a:latin typeface="Arial"/>
                <a:cs typeface="Arial"/>
              </a:rPr>
            </a:br>
            <a:r>
              <a:rPr lang="sv-SE" sz="1100">
                <a:latin typeface="Arial"/>
                <a:cs typeface="Arial"/>
              </a:rPr>
              <a:t>Uppdaterat material 2024 - 2025 </a:t>
            </a:r>
          </a:p>
          <a:p>
            <a:endParaRPr lang="sv-SE"/>
          </a:p>
        </p:txBody>
      </p:sp>
      <p:pic>
        <p:nvPicPr>
          <p:cNvPr id="5" name="Picture 4">
            <a:extLst>
              <a:ext uri="{FF2B5EF4-FFF2-40B4-BE49-F238E27FC236}">
                <a16:creationId xmlns:a16="http://schemas.microsoft.com/office/drawing/2014/main" id="{3A814FB4-F524-A6AF-A23F-8A513E9F189F}"/>
              </a:ext>
            </a:extLst>
          </p:cNvPr>
          <p:cNvPicPr>
            <a:picLocks noChangeAspect="1"/>
          </p:cNvPicPr>
          <p:nvPr/>
        </p:nvPicPr>
        <p:blipFill>
          <a:blip r:embed="rId4"/>
          <a:stretch>
            <a:fillRect/>
          </a:stretch>
        </p:blipFill>
        <p:spPr>
          <a:xfrm>
            <a:off x="757305" y="6014217"/>
            <a:ext cx="1191433" cy="847080"/>
          </a:xfrm>
          <a:prstGeom prst="rect">
            <a:avLst/>
          </a:prstGeom>
        </p:spPr>
      </p:pic>
      <p:pic>
        <p:nvPicPr>
          <p:cNvPr id="7" name="Graphic 6">
            <a:extLst>
              <a:ext uri="{FF2B5EF4-FFF2-40B4-BE49-F238E27FC236}">
                <a16:creationId xmlns:a16="http://schemas.microsoft.com/office/drawing/2014/main" id="{CA16D1AF-42EE-F242-90AA-F444821D2FF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8479" y="6087940"/>
            <a:ext cx="590550" cy="590550"/>
          </a:xfrm>
          <a:prstGeom prst="rect">
            <a:avLst/>
          </a:prstGeom>
        </p:spPr>
      </p:pic>
      <p:pic>
        <p:nvPicPr>
          <p:cNvPr id="10" name="Picture 9" descr="En bild som visar text, flagga, Teckensnitt, symbol&#10;&#10;AI-genererat innehåll kan vara felaktigt.">
            <a:extLst>
              <a:ext uri="{FF2B5EF4-FFF2-40B4-BE49-F238E27FC236}">
                <a16:creationId xmlns:a16="http://schemas.microsoft.com/office/drawing/2014/main" id="{1E2DD447-6224-D19E-7726-FC35EB5FF0E8}"/>
              </a:ext>
            </a:extLst>
          </p:cNvPr>
          <p:cNvPicPr>
            <a:picLocks noChangeAspect="1"/>
          </p:cNvPicPr>
          <p:nvPr/>
        </p:nvPicPr>
        <p:blipFill>
          <a:blip r:embed="rId6"/>
          <a:stretch>
            <a:fillRect/>
          </a:stretch>
        </p:blipFill>
        <p:spPr>
          <a:xfrm>
            <a:off x="1948508" y="6100061"/>
            <a:ext cx="752475" cy="714375"/>
          </a:xfrm>
          <a:prstGeom prst="rect">
            <a:avLst/>
          </a:prstGeom>
        </p:spPr>
      </p:pic>
    </p:spTree>
    <p:extLst>
      <p:ext uri="{BB962C8B-B14F-4D97-AF65-F5344CB8AC3E}">
        <p14:creationId xmlns:p14="http://schemas.microsoft.com/office/powerpoint/2010/main" val="1152627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BB589-9439-8832-EA76-86CD2FAA73D2}"/>
            </a:ext>
          </a:extLst>
        </p:cNvPr>
        <p:cNvGrpSpPr/>
        <p:nvPr/>
      </p:nvGrpSpPr>
      <p:grpSpPr>
        <a:xfrm>
          <a:off x="0" y="0"/>
          <a:ext cx="0" cy="0"/>
          <a:chOff x="0" y="0"/>
          <a:chExt cx="0" cy="0"/>
        </a:xfrm>
      </p:grpSpPr>
      <p:grpSp>
        <p:nvGrpSpPr>
          <p:cNvPr id="16" name="Grupp 15">
            <a:extLst>
              <a:ext uri="{FF2B5EF4-FFF2-40B4-BE49-F238E27FC236}">
                <a16:creationId xmlns:a16="http://schemas.microsoft.com/office/drawing/2014/main" id="{67D70399-C956-0A51-0EB0-87FBF3D07632}"/>
              </a:ext>
            </a:extLst>
          </p:cNvPr>
          <p:cNvGrpSpPr/>
          <p:nvPr/>
        </p:nvGrpSpPr>
        <p:grpSpPr>
          <a:xfrm>
            <a:off x="617848" y="1170716"/>
            <a:ext cx="10956303" cy="4198567"/>
            <a:chOff x="725335" y="2265797"/>
            <a:chExt cx="10956303" cy="4198567"/>
          </a:xfrm>
        </p:grpSpPr>
        <p:graphicFrame>
          <p:nvGraphicFramePr>
            <p:cNvPr id="4" name="Diagram 3">
              <a:extLst>
                <a:ext uri="{FF2B5EF4-FFF2-40B4-BE49-F238E27FC236}">
                  <a16:creationId xmlns:a16="http://schemas.microsoft.com/office/drawing/2014/main" id="{C04C7AFC-B92C-9107-F73C-5E00286B5781}"/>
                </a:ext>
              </a:extLst>
            </p:cNvPr>
            <p:cNvGraphicFramePr/>
            <p:nvPr/>
          </p:nvGraphicFramePr>
          <p:xfrm>
            <a:off x="1639185" y="4635564"/>
            <a:ext cx="9081237"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ktangel: rundade hörn 5">
              <a:extLst>
                <a:ext uri="{FF2B5EF4-FFF2-40B4-BE49-F238E27FC236}">
                  <a16:creationId xmlns:a16="http://schemas.microsoft.com/office/drawing/2014/main" id="{BFCB23E1-E872-174B-FC3D-AEC1A384110B}"/>
                </a:ext>
              </a:extLst>
            </p:cNvPr>
            <p:cNvSpPr/>
            <p:nvPr/>
          </p:nvSpPr>
          <p:spPr>
            <a:xfrm>
              <a:off x="4939763" y="2265797"/>
              <a:ext cx="2391507" cy="1376624"/>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a:ln>
                    <a:noFill/>
                  </a:ln>
                  <a:solidFill>
                    <a:prstClr val="white"/>
                  </a:solidFill>
                  <a:effectLst/>
                  <a:uLnTx/>
                  <a:uFillTx/>
                  <a:latin typeface="Aptos" panose="02110004020202020204"/>
                  <a:ea typeface="+mn-ea"/>
                  <a:cs typeface="+mn-cs"/>
                </a:rPr>
                <a:t>Seminera </a:t>
              </a:r>
              <a:r>
                <a:rPr kumimoji="0" lang="sv-SE"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7" name="Ellips 6">
              <a:extLst>
                <a:ext uri="{FF2B5EF4-FFF2-40B4-BE49-F238E27FC236}">
                  <a16:creationId xmlns:a16="http://schemas.microsoft.com/office/drawing/2014/main" id="{0F90B304-9E64-CA99-62BE-6A9101DA76FC}"/>
                </a:ext>
              </a:extLst>
            </p:cNvPr>
            <p:cNvSpPr/>
            <p:nvPr/>
          </p:nvSpPr>
          <p:spPr>
            <a:xfrm>
              <a:off x="1585307" y="2491991"/>
              <a:ext cx="2115178" cy="13766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prstClr val="black"/>
                  </a:solidFill>
                  <a:effectLst/>
                  <a:uLnTx/>
                  <a:uFillTx/>
                  <a:latin typeface="Aptos" panose="02110004020202020204"/>
                  <a:ea typeface="+mn-ea"/>
                  <a:cs typeface="+mn-cs"/>
                </a:rPr>
                <a:t>Leverantör</a:t>
              </a:r>
            </a:p>
          </p:txBody>
        </p:sp>
        <p:sp>
          <p:nvSpPr>
            <p:cNvPr id="8" name="Ellips 7">
              <a:extLst>
                <a:ext uri="{FF2B5EF4-FFF2-40B4-BE49-F238E27FC236}">
                  <a16:creationId xmlns:a16="http://schemas.microsoft.com/office/drawing/2014/main" id="{C597DBFA-4D9A-B68A-6DCB-5CBED2C550F4}"/>
                </a:ext>
              </a:extLst>
            </p:cNvPr>
            <p:cNvSpPr/>
            <p:nvPr/>
          </p:nvSpPr>
          <p:spPr>
            <a:xfrm>
              <a:off x="8448821" y="2302535"/>
              <a:ext cx="2115178" cy="13766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Aptos" panose="02110004020202020204"/>
                  <a:ea typeface="+mn-ea"/>
                  <a:cs typeface="+mn-cs"/>
                </a:rPr>
                <a:t>Kund</a:t>
              </a:r>
            </a:p>
          </p:txBody>
        </p:sp>
        <p:sp>
          <p:nvSpPr>
            <p:cNvPr id="9" name="Pil: nedåt 8">
              <a:extLst>
                <a:ext uri="{FF2B5EF4-FFF2-40B4-BE49-F238E27FC236}">
                  <a16:creationId xmlns:a16="http://schemas.microsoft.com/office/drawing/2014/main" id="{9D892D39-960F-7B7C-720D-87104BDBEC58}"/>
                </a:ext>
              </a:extLst>
            </p:cNvPr>
            <p:cNvSpPr/>
            <p:nvPr/>
          </p:nvSpPr>
          <p:spPr>
            <a:xfrm rot="2419875">
              <a:off x="4370145" y="3493777"/>
              <a:ext cx="197617" cy="15926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Pil: nedåt 9">
              <a:extLst>
                <a:ext uri="{FF2B5EF4-FFF2-40B4-BE49-F238E27FC236}">
                  <a16:creationId xmlns:a16="http://schemas.microsoft.com/office/drawing/2014/main" id="{33464AF6-9737-9A6C-C980-F775CD57165C}"/>
                </a:ext>
              </a:extLst>
            </p:cNvPr>
            <p:cNvSpPr/>
            <p:nvPr/>
          </p:nvSpPr>
          <p:spPr>
            <a:xfrm>
              <a:off x="6006581" y="3748034"/>
              <a:ext cx="172968" cy="14028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Pil: nedåt 10">
              <a:extLst>
                <a:ext uri="{FF2B5EF4-FFF2-40B4-BE49-F238E27FC236}">
                  <a16:creationId xmlns:a16="http://schemas.microsoft.com/office/drawing/2014/main" id="{076E30CE-E19A-B9E7-4335-012645C4F7E0}"/>
                </a:ext>
              </a:extLst>
            </p:cNvPr>
            <p:cNvSpPr/>
            <p:nvPr/>
          </p:nvSpPr>
          <p:spPr>
            <a:xfrm rot="19478938">
              <a:off x="7639150" y="3570180"/>
              <a:ext cx="211034" cy="14649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Pil: högerböjd 11">
              <a:extLst>
                <a:ext uri="{FF2B5EF4-FFF2-40B4-BE49-F238E27FC236}">
                  <a16:creationId xmlns:a16="http://schemas.microsoft.com/office/drawing/2014/main" id="{1005CBA1-EA9D-97AC-66EB-A63C27BC391E}"/>
                </a:ext>
              </a:extLst>
            </p:cNvPr>
            <p:cNvSpPr/>
            <p:nvPr/>
          </p:nvSpPr>
          <p:spPr>
            <a:xfrm>
              <a:off x="725335" y="3320980"/>
              <a:ext cx="830257" cy="2446774"/>
            </a:xfrm>
            <a:prstGeom prst="curvedRightArrow">
              <a:avLst>
                <a:gd name="adj1" fmla="val 25000"/>
                <a:gd name="adj2" fmla="val 50000"/>
                <a:gd name="adj3" fmla="val 13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3" name="Koppling: böjd 12">
              <a:extLst>
                <a:ext uri="{FF2B5EF4-FFF2-40B4-BE49-F238E27FC236}">
                  <a16:creationId xmlns:a16="http://schemas.microsoft.com/office/drawing/2014/main" id="{7D415D27-E609-3B0D-8C6B-50A202B18D7F}"/>
                </a:ext>
              </a:extLst>
            </p:cNvPr>
            <p:cNvCxnSpPr/>
            <p:nvPr/>
          </p:nvCxnSpPr>
          <p:spPr>
            <a:xfrm>
              <a:off x="3700485" y="3180303"/>
              <a:ext cx="1307960" cy="140677"/>
            </a:xfrm>
            <a:prstGeom prst="curvedConnector3">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Koppling: böjd 13">
              <a:extLst>
                <a:ext uri="{FF2B5EF4-FFF2-40B4-BE49-F238E27FC236}">
                  <a16:creationId xmlns:a16="http://schemas.microsoft.com/office/drawing/2014/main" id="{59D77AE1-2C28-4B0C-A2CE-CDC533477AAF}"/>
                </a:ext>
              </a:extLst>
            </p:cNvPr>
            <p:cNvCxnSpPr>
              <a:cxnSpLocks/>
            </p:cNvCxnSpPr>
            <p:nvPr/>
          </p:nvCxnSpPr>
          <p:spPr>
            <a:xfrm>
              <a:off x="7347080" y="3069484"/>
              <a:ext cx="1269688" cy="133559"/>
            </a:xfrm>
            <a:prstGeom prst="curvedConnector3">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Pil: uppåtböjd 14">
              <a:extLst>
                <a:ext uri="{FF2B5EF4-FFF2-40B4-BE49-F238E27FC236}">
                  <a16:creationId xmlns:a16="http://schemas.microsoft.com/office/drawing/2014/main" id="{795C5131-D14D-367B-59A6-D6B85A9FF575}"/>
                </a:ext>
              </a:extLst>
            </p:cNvPr>
            <p:cNvSpPr/>
            <p:nvPr/>
          </p:nvSpPr>
          <p:spPr>
            <a:xfrm rot="16200000">
              <a:off x="9935897" y="3854009"/>
              <a:ext cx="2530266" cy="96121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 name="textruta 16">
            <a:extLst>
              <a:ext uri="{FF2B5EF4-FFF2-40B4-BE49-F238E27FC236}">
                <a16:creationId xmlns:a16="http://schemas.microsoft.com/office/drawing/2014/main" id="{B8E8C543-19CA-3316-903F-5712D53CF5F2}"/>
              </a:ext>
            </a:extLst>
          </p:cNvPr>
          <p:cNvSpPr txBox="1"/>
          <p:nvPr/>
        </p:nvSpPr>
        <p:spPr>
          <a:xfrm>
            <a:off x="568694" y="91504"/>
            <a:ext cx="110054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Exempel att seminera</a:t>
            </a:r>
            <a:endParaRPr kumimoji="0" lang="sv-SE"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ktangel: rundade hörn 17">
            <a:extLst>
              <a:ext uri="{FF2B5EF4-FFF2-40B4-BE49-F238E27FC236}">
                <a16:creationId xmlns:a16="http://schemas.microsoft.com/office/drawing/2014/main" id="{CA8B4659-B666-9B16-5298-3A2A3E79E250}"/>
              </a:ext>
            </a:extLst>
          </p:cNvPr>
          <p:cNvSpPr/>
          <p:nvPr/>
        </p:nvSpPr>
        <p:spPr>
          <a:xfrm>
            <a:off x="1009475" y="6385013"/>
            <a:ext cx="2355080" cy="35328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Aptos" panose="02110004020202020204"/>
                <a:ea typeface="+mn-ea"/>
                <a:cs typeface="+mn-cs"/>
              </a:rPr>
              <a:t>Förbättringsförslag</a:t>
            </a:r>
          </a:p>
        </p:txBody>
      </p:sp>
      <p:sp>
        <p:nvSpPr>
          <p:cNvPr id="19" name="Pil: nedåt 18">
            <a:extLst>
              <a:ext uri="{FF2B5EF4-FFF2-40B4-BE49-F238E27FC236}">
                <a16:creationId xmlns:a16="http://schemas.microsoft.com/office/drawing/2014/main" id="{DAEB861B-0590-2F48-94F8-A4E07FD47080}"/>
              </a:ext>
            </a:extLst>
          </p:cNvPr>
          <p:cNvSpPr/>
          <p:nvPr/>
        </p:nvSpPr>
        <p:spPr>
          <a:xfrm>
            <a:off x="2123390" y="6060253"/>
            <a:ext cx="127249" cy="3312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ktangel: rundade hörn 20">
            <a:extLst>
              <a:ext uri="{FF2B5EF4-FFF2-40B4-BE49-F238E27FC236}">
                <a16:creationId xmlns:a16="http://schemas.microsoft.com/office/drawing/2014/main" id="{369145B8-E6EF-2B8D-4FCC-E3BB75E27E3C}"/>
              </a:ext>
            </a:extLst>
          </p:cNvPr>
          <p:cNvSpPr/>
          <p:nvPr/>
        </p:nvSpPr>
        <p:spPr>
          <a:xfrm>
            <a:off x="1071810" y="5802164"/>
            <a:ext cx="2198928" cy="331201"/>
          </a:xfrm>
          <a:prstGeom prst="roundRect">
            <a:avLst/>
          </a:prstGeom>
          <a:solidFill>
            <a:srgbClr val="DB6B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a:ln>
                  <a:noFill/>
                </a:ln>
                <a:solidFill>
                  <a:prstClr val="white"/>
                </a:solidFill>
                <a:effectLst/>
                <a:uLnTx/>
                <a:uFillTx/>
                <a:latin typeface="Aptos" panose="02110004020202020204"/>
                <a:ea typeface="+mn-ea"/>
                <a:cs typeface="+mn-cs"/>
              </a:rPr>
              <a:t>Slöserier</a:t>
            </a:r>
            <a:endParaRPr kumimoji="0" lang="sv-SE"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Pil: nedåt 21">
            <a:extLst>
              <a:ext uri="{FF2B5EF4-FFF2-40B4-BE49-F238E27FC236}">
                <a16:creationId xmlns:a16="http://schemas.microsoft.com/office/drawing/2014/main" id="{0153415A-944A-AC8F-BF0E-D33E8D36D255}"/>
              </a:ext>
            </a:extLst>
          </p:cNvPr>
          <p:cNvSpPr/>
          <p:nvPr/>
        </p:nvSpPr>
        <p:spPr>
          <a:xfrm>
            <a:off x="2123390" y="5450888"/>
            <a:ext cx="127249" cy="3312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5143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nummer 5">
            <a:extLst>
              <a:ext uri="{FF2B5EF4-FFF2-40B4-BE49-F238E27FC236}">
                <a16:creationId xmlns:a16="http://schemas.microsoft.com/office/drawing/2014/main" id="{89C840BE-FC65-4F10-BAD2-A7EA886DFC08}"/>
              </a:ext>
            </a:extLst>
          </p:cNvPr>
          <p:cNvSpPr>
            <a:spLocks noGrp="1"/>
          </p:cNvSpPr>
          <p:nvPr>
            <p:ph type="sldNum" sz="quarter" idx="12"/>
          </p:nvPr>
        </p:nvSpPr>
        <p:spPr/>
        <p:txBody>
          <a:bodyPr/>
          <a:lstStyle/>
          <a:p>
            <a:pPr defTabSz="609585"/>
            <a:fld id="{BBE1A451-D227-8A42-BEAE-8A012629FCDB}" type="slidenum">
              <a:rPr lang="sv-SE">
                <a:solidFill>
                  <a:srgbClr val="000000"/>
                </a:solidFill>
                <a:latin typeface="Arial" panose="020B0604020202020204"/>
              </a:rPr>
              <a:pPr defTabSz="609585"/>
              <a:t>11</a:t>
            </a:fld>
            <a:endParaRPr lang="sv-SE">
              <a:solidFill>
                <a:srgbClr val="000000"/>
              </a:solidFill>
              <a:latin typeface="Arial" panose="020B0604020202020204"/>
            </a:endParaRPr>
          </a:p>
        </p:txBody>
      </p:sp>
      <p:pic>
        <p:nvPicPr>
          <p:cNvPr id="5" name="Bildobjekt 4">
            <a:extLst>
              <a:ext uri="{FF2B5EF4-FFF2-40B4-BE49-F238E27FC236}">
                <a16:creationId xmlns:a16="http://schemas.microsoft.com/office/drawing/2014/main" id="{34BB8276-CE38-7484-9817-8207DA766FE0}"/>
              </a:ext>
            </a:extLst>
          </p:cNvPr>
          <p:cNvPicPr>
            <a:picLocks noChangeAspect="1"/>
          </p:cNvPicPr>
          <p:nvPr/>
        </p:nvPicPr>
        <p:blipFill>
          <a:blip r:embed="rId3"/>
          <a:stretch>
            <a:fillRect/>
          </a:stretch>
        </p:blipFill>
        <p:spPr>
          <a:xfrm>
            <a:off x="2818072" y="1298092"/>
            <a:ext cx="7365650" cy="4937896"/>
          </a:xfrm>
          <a:prstGeom prst="rect">
            <a:avLst/>
          </a:prstGeom>
        </p:spPr>
      </p:pic>
      <p:sp>
        <p:nvSpPr>
          <p:cNvPr id="3" name="Flödesschema: Alternativ process 2">
            <a:extLst>
              <a:ext uri="{FF2B5EF4-FFF2-40B4-BE49-F238E27FC236}">
                <a16:creationId xmlns:a16="http://schemas.microsoft.com/office/drawing/2014/main" id="{6B223630-EFF5-67EE-F620-902858192F17}"/>
              </a:ext>
            </a:extLst>
          </p:cNvPr>
          <p:cNvSpPr/>
          <p:nvPr/>
        </p:nvSpPr>
        <p:spPr>
          <a:xfrm>
            <a:off x="576011" y="3344842"/>
            <a:ext cx="1580200" cy="1008965"/>
          </a:xfrm>
          <a:prstGeom prst="flowChartAlternateProcess">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a:solidFill>
                  <a:schemeClr val="tx1"/>
                </a:solidFill>
              </a:rPr>
              <a:t>Processteg/aktivitet</a:t>
            </a:r>
          </a:p>
        </p:txBody>
      </p:sp>
      <p:sp>
        <p:nvSpPr>
          <p:cNvPr id="4" name="Flödesschema: Alternativ process 3">
            <a:extLst>
              <a:ext uri="{FF2B5EF4-FFF2-40B4-BE49-F238E27FC236}">
                <a16:creationId xmlns:a16="http://schemas.microsoft.com/office/drawing/2014/main" id="{274D8386-1EC2-6A21-D897-E81F54BA9205}"/>
              </a:ext>
            </a:extLst>
          </p:cNvPr>
          <p:cNvSpPr/>
          <p:nvPr/>
        </p:nvSpPr>
        <p:spPr>
          <a:xfrm>
            <a:off x="576011" y="4535638"/>
            <a:ext cx="1580200" cy="1008965"/>
          </a:xfrm>
          <a:prstGeom prst="flowChartAlternateProcess">
            <a:avLst/>
          </a:prstGeom>
          <a:solidFill>
            <a:srgbClr val="DB6B9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2000"/>
              <a:t>Slöseri</a:t>
            </a:r>
          </a:p>
        </p:txBody>
      </p:sp>
      <p:sp>
        <p:nvSpPr>
          <p:cNvPr id="11" name="Flödesschema: Process 10">
            <a:extLst>
              <a:ext uri="{FF2B5EF4-FFF2-40B4-BE49-F238E27FC236}">
                <a16:creationId xmlns:a16="http://schemas.microsoft.com/office/drawing/2014/main" id="{2AEF42E9-3BD3-541A-91CC-CB702F9125C4}"/>
              </a:ext>
            </a:extLst>
          </p:cNvPr>
          <p:cNvSpPr/>
          <p:nvPr/>
        </p:nvSpPr>
        <p:spPr>
          <a:xfrm>
            <a:off x="3578086" y="5648365"/>
            <a:ext cx="1556621" cy="839521"/>
          </a:xfrm>
          <a:prstGeom prst="flowChartProcess">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a:t>Förbättrings-förslag</a:t>
            </a:r>
          </a:p>
        </p:txBody>
      </p:sp>
      <p:cxnSp>
        <p:nvCxnSpPr>
          <p:cNvPr id="12" name="Rak pilkoppling 11">
            <a:extLst>
              <a:ext uri="{FF2B5EF4-FFF2-40B4-BE49-F238E27FC236}">
                <a16:creationId xmlns:a16="http://schemas.microsoft.com/office/drawing/2014/main" id="{4EBA53B3-BC37-F6B2-F295-EF5B68D1AD31}"/>
              </a:ext>
            </a:extLst>
          </p:cNvPr>
          <p:cNvCxnSpPr/>
          <p:nvPr/>
        </p:nvCxnSpPr>
        <p:spPr>
          <a:xfrm>
            <a:off x="4276897" y="5281706"/>
            <a:ext cx="3725" cy="380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ruta 12">
            <a:extLst>
              <a:ext uri="{FF2B5EF4-FFF2-40B4-BE49-F238E27FC236}">
                <a16:creationId xmlns:a16="http://schemas.microsoft.com/office/drawing/2014/main" id="{440C3E69-8AD9-23FD-D57D-BF906428F46F}"/>
              </a:ext>
            </a:extLst>
          </p:cNvPr>
          <p:cNvSpPr txBox="1"/>
          <p:nvPr/>
        </p:nvSpPr>
        <p:spPr>
          <a:xfrm>
            <a:off x="961669" y="4893"/>
            <a:ext cx="10283274" cy="1754326"/>
          </a:xfrm>
          <a:prstGeom prst="rect">
            <a:avLst/>
          </a:prstGeom>
          <a:noFill/>
        </p:spPr>
        <p:txBody>
          <a:bodyPr wrap="square" lIns="91440" tIns="45720" rIns="91440" bIns="45720" rtlCol="0" anchor="t">
            <a:spAutoFit/>
          </a:bodyPr>
          <a:lstStyle/>
          <a:p>
            <a:pPr algn="ctr"/>
            <a:r>
              <a:rPr lang="sv-SE" sz="4000" b="1">
                <a:latin typeface="Arial"/>
                <a:cs typeface="Arial"/>
              </a:rPr>
              <a:t>Hur? Exempel enklare </a:t>
            </a:r>
            <a:r>
              <a:rPr lang="sv-SE" sz="4000" b="1" dirty="0">
                <a:latin typeface="Arial"/>
                <a:cs typeface="Arial"/>
              </a:rPr>
              <a:t>värdeflödesanalys trädgårdsföretag </a:t>
            </a:r>
            <a:endParaRPr lang="sv-SE" sz="4000" b="1" dirty="0">
              <a:latin typeface="Arial" panose="020B0604020202020204" pitchFamily="34" charset="0"/>
              <a:cs typeface="Arial" panose="020B0604020202020204" pitchFamily="34" charset="0"/>
            </a:endParaRPr>
          </a:p>
          <a:p>
            <a:pPr algn="ctr"/>
            <a:endParaRPr lang="sv-SE" sz="2800" b="1" dirty="0"/>
          </a:p>
        </p:txBody>
      </p:sp>
      <p:cxnSp>
        <p:nvCxnSpPr>
          <p:cNvPr id="9" name="Rak pilkoppling 8">
            <a:extLst>
              <a:ext uri="{FF2B5EF4-FFF2-40B4-BE49-F238E27FC236}">
                <a16:creationId xmlns:a16="http://schemas.microsoft.com/office/drawing/2014/main" id="{87468352-3278-F40A-978B-A3D6B5ACFF96}"/>
              </a:ext>
            </a:extLst>
          </p:cNvPr>
          <p:cNvCxnSpPr>
            <a:cxnSpLocks/>
          </p:cNvCxnSpPr>
          <p:nvPr/>
        </p:nvCxnSpPr>
        <p:spPr>
          <a:xfrm>
            <a:off x="2156211" y="4071258"/>
            <a:ext cx="103330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Rak pilkoppling 14">
            <a:extLst>
              <a:ext uri="{FF2B5EF4-FFF2-40B4-BE49-F238E27FC236}">
                <a16:creationId xmlns:a16="http://schemas.microsoft.com/office/drawing/2014/main" id="{6FF80313-04AB-3E66-E328-37BEA0C3B408}"/>
              </a:ext>
            </a:extLst>
          </p:cNvPr>
          <p:cNvCxnSpPr>
            <a:cxnSpLocks/>
          </p:cNvCxnSpPr>
          <p:nvPr/>
        </p:nvCxnSpPr>
        <p:spPr>
          <a:xfrm>
            <a:off x="2166132" y="5056483"/>
            <a:ext cx="13038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33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B5C2BA7-349A-43C7-AE71-FF3F4B1D282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6200000">
            <a:off x="2996774" y="-850998"/>
            <a:ext cx="6419996" cy="8559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Platshållare för bildnummer 1" hidden="1">
            <a:extLst>
              <a:ext uri="{FF2B5EF4-FFF2-40B4-BE49-F238E27FC236}">
                <a16:creationId xmlns:a16="http://schemas.microsoft.com/office/drawing/2014/main" id="{0462A25E-A5ED-4DEC-A404-45CF37AD588A}"/>
              </a:ext>
            </a:extLst>
          </p:cNvPr>
          <p:cNvSpPr>
            <a:spLocks noGrp="1"/>
          </p:cNvSpPr>
          <p:nvPr>
            <p:ph type="sldNum" sz="quarter" idx="12"/>
          </p:nvPr>
        </p:nvSpPr>
        <p:spPr/>
        <p:txBody>
          <a:bodyPr/>
          <a:lstStyle/>
          <a:p>
            <a:pPr defTabSz="609585">
              <a:spcAft>
                <a:spcPts val="800"/>
              </a:spcAft>
            </a:pPr>
            <a:fld id="{BBE1A451-D227-8A42-BEAE-8A012629FCDB}" type="slidenum">
              <a:rPr lang="sv-SE">
                <a:solidFill>
                  <a:srgbClr val="000000"/>
                </a:solidFill>
                <a:latin typeface="Arial" panose="020B0604020202020204"/>
              </a:rPr>
              <a:pPr defTabSz="609585">
                <a:spcAft>
                  <a:spcPts val="800"/>
                </a:spcAft>
              </a:pPr>
              <a:t>12</a:t>
            </a:fld>
            <a:endParaRPr lang="sv-SE">
              <a:solidFill>
                <a:srgbClr val="000000"/>
              </a:solidFill>
              <a:latin typeface="Arial" panose="020B0604020202020204"/>
            </a:endParaRPr>
          </a:p>
        </p:txBody>
      </p:sp>
    </p:spTree>
    <p:extLst>
      <p:ext uri="{BB962C8B-B14F-4D97-AF65-F5344CB8AC3E}">
        <p14:creationId xmlns:p14="http://schemas.microsoft.com/office/powerpoint/2010/main" val="2881443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4EB46C1-7A62-41BA-BF37-061B4655B265}"/>
              </a:ext>
            </a:extLst>
          </p:cNvPr>
          <p:cNvSpPr>
            <a:spLocks noGrp="1"/>
          </p:cNvSpPr>
          <p:nvPr>
            <p:ph type="title"/>
          </p:nvPr>
        </p:nvSpPr>
        <p:spPr>
          <a:xfrm>
            <a:off x="2528136" y="226613"/>
            <a:ext cx="9425739" cy="772499"/>
          </a:xfrm>
        </p:spPr>
        <p:txBody>
          <a:bodyPr>
            <a:normAutofit fontScale="90000"/>
          </a:bodyPr>
          <a:lstStyle/>
          <a:p>
            <a:br>
              <a:rPr lang="sv-SE" b="1" dirty="0">
                <a:latin typeface="Arial" panose="020B0604020202020204" pitchFamily="34" charset="0"/>
                <a:cs typeface="Arial" panose="020B0604020202020204" pitchFamily="34" charset="0"/>
              </a:rPr>
            </a:br>
            <a:r>
              <a:rPr lang="sv-SE" b="1">
                <a:latin typeface="Arial"/>
                <a:cs typeface="Arial"/>
              </a:rPr>
              <a:t>Hur? Fler exempel från mjölkgård</a:t>
            </a:r>
            <a:br>
              <a:rPr lang="sv-SE" dirty="0"/>
            </a:br>
            <a:r>
              <a:rPr lang="sv-SE" sz="2700">
                <a:latin typeface="Arial"/>
                <a:cs typeface="Arial"/>
              </a:rPr>
              <a:t>Värdeflödesanalys för att förstå hur allting hänger ihop! </a:t>
            </a:r>
            <a:br>
              <a:rPr lang="sv-SE" sz="2700" dirty="0">
                <a:latin typeface="Arial" panose="020B0604020202020204" pitchFamily="34" charset="0"/>
                <a:cs typeface="Arial" panose="020B0604020202020204" pitchFamily="34" charset="0"/>
              </a:rPr>
            </a:br>
            <a:r>
              <a:rPr lang="sv-SE" sz="2700" dirty="0">
                <a:latin typeface="Arial"/>
                <a:cs typeface="Arial"/>
              </a:rPr>
              <a:t>Mål att skapa optimalt flöde och nöjdhet i alla led! </a:t>
            </a:r>
            <a:br>
              <a:rPr lang="sv-SE" sz="2700" dirty="0">
                <a:latin typeface="Arial" panose="020B0604020202020204" pitchFamily="34" charset="0"/>
                <a:cs typeface="Arial" panose="020B0604020202020204" pitchFamily="34" charset="0"/>
              </a:rPr>
            </a:br>
            <a:r>
              <a:rPr lang="sv-SE" sz="2700" dirty="0">
                <a:latin typeface="Arial"/>
                <a:cs typeface="Arial"/>
              </a:rPr>
              <a:t>Kvalitetssäkra arbetet och att vi har rätt person på rätt plats! Jur? </a:t>
            </a:r>
            <a:endParaRPr lang="sv-SE" sz="2700" dirty="0">
              <a:latin typeface="Arial" panose="020B0604020202020204" pitchFamily="34" charset="0"/>
              <a:cs typeface="Arial" panose="020B0604020202020204" pitchFamily="34" charset="0"/>
            </a:endParaRPr>
          </a:p>
        </p:txBody>
      </p:sp>
      <p:sp>
        <p:nvSpPr>
          <p:cNvPr id="6" name="Ellips 5">
            <a:extLst>
              <a:ext uri="{FF2B5EF4-FFF2-40B4-BE49-F238E27FC236}">
                <a16:creationId xmlns:a16="http://schemas.microsoft.com/office/drawing/2014/main" id="{75AFBFCF-276D-4D4A-84B5-825E65389574}"/>
              </a:ext>
            </a:extLst>
          </p:cNvPr>
          <p:cNvSpPr/>
          <p:nvPr/>
        </p:nvSpPr>
        <p:spPr>
          <a:xfrm>
            <a:off x="8138451" y="4982307"/>
            <a:ext cx="980441" cy="7012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Bildobjekt 9">
            <a:extLst>
              <a:ext uri="{FF2B5EF4-FFF2-40B4-BE49-F238E27FC236}">
                <a16:creationId xmlns:a16="http://schemas.microsoft.com/office/drawing/2014/main" id="{5CDB4C3A-A67C-CA68-A96A-D6FCA464AB22}"/>
              </a:ext>
            </a:extLst>
          </p:cNvPr>
          <p:cNvPicPr>
            <a:picLocks noChangeAspect="1"/>
          </p:cNvPicPr>
          <p:nvPr/>
        </p:nvPicPr>
        <p:blipFill>
          <a:blip r:embed="rId3"/>
          <a:stretch>
            <a:fillRect/>
          </a:stretch>
        </p:blipFill>
        <p:spPr>
          <a:xfrm>
            <a:off x="333813" y="999112"/>
            <a:ext cx="9381776" cy="5681271"/>
          </a:xfrm>
          <a:prstGeom prst="rect">
            <a:avLst/>
          </a:prstGeom>
        </p:spPr>
      </p:pic>
    </p:spTree>
    <p:extLst>
      <p:ext uri="{BB962C8B-B14F-4D97-AF65-F5344CB8AC3E}">
        <p14:creationId xmlns:p14="http://schemas.microsoft.com/office/powerpoint/2010/main" val="3152938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4C39F3-C481-0124-7AAD-B1A1772DCCEA}"/>
              </a:ext>
            </a:extLst>
          </p:cNvPr>
          <p:cNvPicPr>
            <a:picLocks noChangeAspect="1"/>
          </p:cNvPicPr>
          <p:nvPr/>
        </p:nvPicPr>
        <p:blipFill>
          <a:blip r:embed="rId3"/>
          <a:stretch>
            <a:fillRect/>
          </a:stretch>
        </p:blipFill>
        <p:spPr>
          <a:xfrm>
            <a:off x="4711507" y="577496"/>
            <a:ext cx="7078315" cy="5953933"/>
          </a:xfrm>
          <a:prstGeom prst="rect">
            <a:avLst/>
          </a:prstGeom>
        </p:spPr>
      </p:pic>
      <p:sp>
        <p:nvSpPr>
          <p:cNvPr id="3" name="Ellips 2">
            <a:extLst>
              <a:ext uri="{FF2B5EF4-FFF2-40B4-BE49-F238E27FC236}">
                <a16:creationId xmlns:a16="http://schemas.microsoft.com/office/drawing/2014/main" id="{918FD593-DCB9-6D3D-98BD-70ACACC8844C}"/>
              </a:ext>
            </a:extLst>
          </p:cNvPr>
          <p:cNvSpPr/>
          <p:nvPr/>
        </p:nvSpPr>
        <p:spPr>
          <a:xfrm>
            <a:off x="441199" y="539337"/>
            <a:ext cx="3793344" cy="578526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2800" b="1" dirty="0">
                <a:solidFill>
                  <a:schemeClr val="tx1"/>
                </a:solidFill>
                <a:latin typeface="Arial"/>
                <a:cs typeface="Arial"/>
              </a:rPr>
              <a:t>Exempel visualisering </a:t>
            </a:r>
          </a:p>
          <a:p>
            <a:pPr algn="ctr"/>
            <a:r>
              <a:rPr lang="sv-SE" sz="2000" dirty="0">
                <a:solidFill>
                  <a:schemeClr val="tx1"/>
                </a:solidFill>
                <a:latin typeface="Arial"/>
                <a:cs typeface="Arial"/>
              </a:rPr>
              <a:t>Helhetsbild av flödet </a:t>
            </a:r>
          </a:p>
          <a:p>
            <a:pPr algn="ctr"/>
            <a:r>
              <a:rPr lang="sv-SE" sz="2000" dirty="0">
                <a:solidFill>
                  <a:schemeClr val="tx1"/>
                </a:solidFill>
                <a:latin typeface="Arial"/>
                <a:cs typeface="Arial"/>
              </a:rPr>
              <a:t>på gården </a:t>
            </a:r>
          </a:p>
          <a:p>
            <a:pPr algn="ctr"/>
            <a:endParaRPr lang="en-US" dirty="0">
              <a:solidFill>
                <a:schemeClr val="tx1"/>
              </a:solidFill>
            </a:endParaRPr>
          </a:p>
          <a:p>
            <a:pPr algn="ctr"/>
            <a:r>
              <a:rPr lang="sv-SE" sz="2000" dirty="0">
                <a:solidFill>
                  <a:schemeClr val="tx1"/>
                </a:solidFill>
                <a:latin typeface="Arial"/>
                <a:cs typeface="Arial"/>
              </a:rPr>
              <a:t>"Vad gör vi i vår verksamhet?"</a:t>
            </a:r>
          </a:p>
          <a:p>
            <a:pPr algn="ctr"/>
            <a:br>
              <a:rPr lang="sv-SE" sz="2000" dirty="0">
                <a:latin typeface="Arial"/>
                <a:cs typeface="Arial"/>
              </a:rPr>
            </a:br>
            <a:r>
              <a:rPr lang="sv-SE" sz="2000" dirty="0">
                <a:solidFill>
                  <a:schemeClr val="tx1"/>
                </a:solidFill>
                <a:latin typeface="Arial"/>
                <a:cs typeface="Arial"/>
              </a:rPr>
              <a:t>- Vad kommer in och vad kommer ut och</a:t>
            </a:r>
          </a:p>
          <a:p>
            <a:pPr algn="ctr"/>
            <a:r>
              <a:rPr lang="sv-SE" sz="2000" dirty="0">
                <a:solidFill>
                  <a:schemeClr val="tx1"/>
                </a:solidFill>
                <a:latin typeface="Arial"/>
                <a:cs typeface="Arial"/>
              </a:rPr>
              <a:t> vad händer däremellan?</a:t>
            </a:r>
          </a:p>
        </p:txBody>
      </p:sp>
    </p:spTree>
    <p:extLst>
      <p:ext uri="{BB962C8B-B14F-4D97-AF65-F5344CB8AC3E}">
        <p14:creationId xmlns:p14="http://schemas.microsoft.com/office/powerpoint/2010/main" val="1076756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DEA08821-54EC-835D-8FF7-233BBD8E3B7B}"/>
              </a:ext>
            </a:extLst>
          </p:cNvPr>
          <p:cNvSpPr>
            <a:spLocks noGrp="1"/>
          </p:cNvSpPr>
          <p:nvPr>
            <p:ph type="title"/>
          </p:nvPr>
        </p:nvSpPr>
        <p:spPr>
          <a:xfrm>
            <a:off x="1315261" y="1274192"/>
            <a:ext cx="10515600" cy="1325563"/>
          </a:xfrm>
        </p:spPr>
        <p:txBody>
          <a:bodyPr anchor="t">
            <a:normAutofit fontScale="90000"/>
          </a:bodyPr>
          <a:lstStyle/>
          <a:p>
            <a:r>
              <a:rPr lang="en-US" sz="3000" dirty="0"/>
              <a:t> </a:t>
            </a:r>
            <a:br>
              <a:rPr lang="en-US" sz="3000" dirty="0"/>
            </a:br>
            <a:r>
              <a:rPr lang="en-US" b="1" dirty="0" err="1">
                <a:latin typeface="Arial" panose="020B0604020202020204" pitchFamily="34" charset="0"/>
                <a:cs typeface="Arial" panose="020B0604020202020204" pitchFamily="34" charset="0"/>
              </a:rPr>
              <a:t>Övning</a:t>
            </a:r>
            <a:r>
              <a:rPr lang="en-US" b="1" dirty="0">
                <a:latin typeface="Arial" panose="020B0604020202020204" pitchFamily="34" charset="0"/>
                <a:cs typeface="Arial" panose="020B0604020202020204" pitchFamily="34" charset="0"/>
              </a:rPr>
              <a:t> – Workshop</a:t>
            </a:r>
            <a:br>
              <a:rPr lang="en-US" sz="3600" b="1" dirty="0">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r>
              <a:rPr lang="en-US" sz="3100" dirty="0" err="1">
                <a:latin typeface="Arial" panose="020B0604020202020204" pitchFamily="34" charset="0"/>
                <a:cs typeface="Arial" panose="020B0604020202020204" pitchFamily="34" charset="0"/>
              </a:rPr>
              <a:t>Gör</a:t>
            </a:r>
            <a:r>
              <a:rPr lang="en-US" sz="3100" dirty="0">
                <a:latin typeface="Arial" panose="020B0604020202020204" pitchFamily="34" charset="0"/>
                <a:cs typeface="Arial" panose="020B0604020202020204" pitchFamily="34" charset="0"/>
              </a:rPr>
              <a:t> er </a:t>
            </a:r>
            <a:r>
              <a:rPr lang="en-US" sz="3100" dirty="0" err="1">
                <a:latin typeface="Arial" panose="020B0604020202020204" pitchFamily="34" charset="0"/>
                <a:cs typeface="Arial" panose="020B0604020202020204" pitchFamily="34" charset="0"/>
              </a:rPr>
              <a:t>egen</a:t>
            </a:r>
            <a:r>
              <a:rPr lang="en-US" sz="3100" dirty="0">
                <a:latin typeface="Arial" panose="020B0604020202020204" pitchFamily="34" charset="0"/>
                <a:cs typeface="Arial" panose="020B0604020202020204" pitchFamily="34" charset="0"/>
              </a:rPr>
              <a:t> </a:t>
            </a:r>
            <a:br>
              <a:rPr lang="en-US" sz="3100" dirty="0">
                <a:latin typeface="Arial" panose="020B0604020202020204" pitchFamily="34" charset="0"/>
                <a:cs typeface="Arial" panose="020B0604020202020204" pitchFamily="34" charset="0"/>
              </a:rPr>
            </a:br>
            <a:r>
              <a:rPr lang="en-US" sz="3100" dirty="0" err="1">
                <a:latin typeface="Arial" panose="020B0604020202020204" pitchFamily="34" charset="0"/>
                <a:cs typeface="Arial" panose="020B0604020202020204" pitchFamily="34" charset="0"/>
              </a:rPr>
              <a:t>Värdeflödesanalys</a:t>
            </a:r>
            <a:r>
              <a:rPr lang="en-US" sz="3100" dirty="0">
                <a:latin typeface="Arial" panose="020B0604020202020204" pitchFamily="34" charset="0"/>
                <a:cs typeface="Arial" panose="020B0604020202020204" pitchFamily="34" charset="0"/>
              </a:rPr>
              <a:t> </a:t>
            </a:r>
            <a:br>
              <a:rPr lang="en-US" sz="3100" dirty="0">
                <a:latin typeface="Arial" panose="020B0604020202020204" pitchFamily="34" charset="0"/>
                <a:cs typeface="Arial" panose="020B0604020202020204" pitchFamily="34" charset="0"/>
              </a:rPr>
            </a:br>
            <a:r>
              <a:rPr lang="en-US" sz="3100" dirty="0">
                <a:latin typeface="Arial" panose="020B0604020202020204" pitchFamily="34" charset="0"/>
                <a:cs typeface="Arial" panose="020B0604020202020204" pitchFamily="34" charset="0"/>
              </a:rPr>
              <a:t>för er </a:t>
            </a:r>
            <a:r>
              <a:rPr lang="en-US" sz="3100" dirty="0" err="1">
                <a:latin typeface="Arial" panose="020B0604020202020204" pitchFamily="34" charset="0"/>
                <a:cs typeface="Arial" panose="020B0604020202020204" pitchFamily="34" charset="0"/>
              </a:rPr>
              <a:t>verksamhet</a:t>
            </a:r>
            <a:r>
              <a:rPr lang="en-US" sz="3100" dirty="0">
                <a:latin typeface="Arial" panose="020B0604020202020204" pitchFamily="34" charset="0"/>
                <a:cs typeface="Arial" panose="020B0604020202020204" pitchFamily="34" charset="0"/>
              </a:rPr>
              <a:t> </a:t>
            </a:r>
            <a:br>
              <a:rPr lang="en-US" sz="3600" b="1" dirty="0">
                <a:latin typeface="Arial" panose="020B0604020202020204" pitchFamily="34" charset="0"/>
                <a:cs typeface="Arial" panose="020B0604020202020204" pitchFamily="34" charset="0"/>
              </a:rPr>
            </a:br>
            <a:br>
              <a:rPr lang="en-US" sz="3000" i="1" dirty="0"/>
            </a:br>
            <a:br>
              <a:rPr lang="en-US" sz="3000" i="1" dirty="0"/>
            </a:br>
            <a:r>
              <a:rPr kumimoji="0" lang="sv-SE" altLang="sv-SE" sz="3200" b="0" i="0" u="none" strike="noStrike" cap="none" normalizeH="0" baseline="0" dirty="0">
                <a:ln>
                  <a:noFill/>
                </a:ln>
                <a:effectLst/>
                <a:latin typeface="Arial"/>
                <a:cs typeface="Arial"/>
              </a:rPr>
              <a:t>Se körschema</a:t>
            </a:r>
            <a:br>
              <a:rPr lang="sv-SE" altLang="sv-SE" sz="3200" b="0" i="0" u="none" strike="noStrike" cap="none" normalizeH="0" baseline="0" dirty="0">
                <a:ln>
                  <a:noFill/>
                </a:ln>
                <a:effectLst/>
                <a:latin typeface="Arial" panose="020B0604020202020204" pitchFamily="34" charset="0"/>
              </a:rPr>
            </a:br>
            <a:br>
              <a:rPr lang="en-US" sz="3000" i="1" dirty="0"/>
            </a:br>
            <a:br>
              <a:rPr lang="en-US" sz="3000" i="1" dirty="0"/>
            </a:br>
            <a:br>
              <a:rPr lang="en-US" sz="3000" i="1" dirty="0"/>
            </a:br>
            <a:br>
              <a:rPr lang="en-US" sz="3000" i="1" dirty="0"/>
            </a:br>
            <a:r>
              <a:rPr lang="en-US" sz="3000" i="1" dirty="0"/>
              <a:t> </a:t>
            </a:r>
            <a:endParaRPr lang="sv-SE" sz="3000" i="1" dirty="0"/>
          </a:p>
        </p:txBody>
      </p:sp>
      <p:pic>
        <p:nvPicPr>
          <p:cNvPr id="2" name="Bildobjekt 1" descr="En bild som visar cirkel, kreativitet, växel, konst&#10;&#10;AI-genererat innehåll kan vara felaktigt.">
            <a:extLst>
              <a:ext uri="{FF2B5EF4-FFF2-40B4-BE49-F238E27FC236}">
                <a16:creationId xmlns:a16="http://schemas.microsoft.com/office/drawing/2014/main" id="{4186BA33-C8EE-0F1E-7E87-FFCC53855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409" y="1576210"/>
            <a:ext cx="4233334" cy="3705579"/>
          </a:xfrm>
          <a:prstGeom prst="rect">
            <a:avLst/>
          </a:prstGeom>
        </p:spPr>
      </p:pic>
    </p:spTree>
    <p:extLst>
      <p:ext uri="{BB962C8B-B14F-4D97-AF65-F5344CB8AC3E}">
        <p14:creationId xmlns:p14="http://schemas.microsoft.com/office/powerpoint/2010/main" val="2073535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9411-93FB-FD81-F37F-BE93A8C73697}"/>
              </a:ext>
            </a:extLst>
          </p:cNvPr>
          <p:cNvSpPr>
            <a:spLocks noGrp="1"/>
          </p:cNvSpPr>
          <p:nvPr>
            <p:ph type="title" idx="4294967295"/>
          </p:nvPr>
        </p:nvSpPr>
        <p:spPr>
          <a:xfrm>
            <a:off x="1823244" y="529841"/>
            <a:ext cx="7981950" cy="911225"/>
          </a:xfrm>
        </p:spPr>
        <p:txBody>
          <a:bodyPr>
            <a:normAutofit/>
          </a:bodyPr>
          <a:lstStyle/>
          <a:p>
            <a:r>
              <a:rPr lang="en-US" sz="4000" b="1">
                <a:latin typeface="Arial" panose="020B0604020202020204" pitchFamily="34" charset="0"/>
                <a:cs typeface="Arial" panose="020B0604020202020204" pitchFamily="34" charset="0"/>
              </a:rPr>
              <a:t>Tips! </a:t>
            </a:r>
          </a:p>
        </p:txBody>
      </p:sp>
      <p:sp>
        <p:nvSpPr>
          <p:cNvPr id="3" name="Content Placeholder 2">
            <a:extLst>
              <a:ext uri="{FF2B5EF4-FFF2-40B4-BE49-F238E27FC236}">
                <a16:creationId xmlns:a16="http://schemas.microsoft.com/office/drawing/2014/main" id="{71B8CC8B-C1EB-0E9F-5B1D-91F089173254}"/>
              </a:ext>
            </a:extLst>
          </p:cNvPr>
          <p:cNvSpPr>
            <a:spLocks noGrp="1"/>
          </p:cNvSpPr>
          <p:nvPr>
            <p:ph idx="4294967295"/>
          </p:nvPr>
        </p:nvSpPr>
        <p:spPr>
          <a:xfrm>
            <a:off x="1823244" y="1136650"/>
            <a:ext cx="8545512" cy="4197350"/>
          </a:xfrm>
        </p:spPr>
        <p:txBody>
          <a:bodyPr/>
          <a:lstStyle/>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Film – Lean för en säkrare arbetsmiljö i lantbruket</a:t>
            </a:r>
            <a:r>
              <a:rPr lang="en-US">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C736C7AE-3371-87DF-811B-B4F4D706445A}"/>
              </a:ext>
            </a:extLst>
          </p:cNvPr>
          <p:cNvPicPr>
            <a:picLocks noChangeAspect="1"/>
          </p:cNvPicPr>
          <p:nvPr/>
        </p:nvPicPr>
        <p:blipFill>
          <a:blip r:embed="rId3"/>
          <a:stretch>
            <a:fillRect/>
          </a:stretch>
        </p:blipFill>
        <p:spPr>
          <a:xfrm>
            <a:off x="1926545" y="2428107"/>
            <a:ext cx="7347021" cy="4172978"/>
          </a:xfrm>
          <a:prstGeom prst="rect">
            <a:avLst/>
          </a:prstGeom>
        </p:spPr>
      </p:pic>
      <p:pic>
        <p:nvPicPr>
          <p:cNvPr id="7" name="Bildobjekt 5">
            <a:extLst>
              <a:ext uri="{FF2B5EF4-FFF2-40B4-BE49-F238E27FC236}">
                <a16:creationId xmlns:a16="http://schemas.microsoft.com/office/drawing/2014/main" id="{77DE0074-E5CC-2DE7-6ACE-B5DA2FD4D1FD}"/>
              </a:ext>
            </a:extLst>
          </p:cNvPr>
          <p:cNvPicPr>
            <a:picLocks noChangeAspect="1"/>
          </p:cNvPicPr>
          <p:nvPr/>
        </p:nvPicPr>
        <p:blipFill>
          <a:blip r:embed="rId4"/>
          <a:srcRect l="40148" t="62141" r="31991"/>
          <a:stretch>
            <a:fillRect/>
          </a:stretch>
        </p:blipFill>
        <p:spPr>
          <a:xfrm>
            <a:off x="413656" y="464240"/>
            <a:ext cx="1240973" cy="1603436"/>
          </a:xfrm>
          <a:prstGeom prst="rect">
            <a:avLst/>
          </a:prstGeom>
        </p:spPr>
      </p:pic>
    </p:spTree>
    <p:extLst>
      <p:ext uri="{BB962C8B-B14F-4D97-AF65-F5344CB8AC3E}">
        <p14:creationId xmlns:p14="http://schemas.microsoft.com/office/powerpoint/2010/main" val="646205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920B4CF-CA44-D832-15C9-C68A6AECC660}"/>
              </a:ext>
            </a:extLst>
          </p:cNvPr>
          <p:cNvSpPr>
            <a:spLocks noGrp="1"/>
          </p:cNvSpPr>
          <p:nvPr>
            <p:ph type="title" idx="4294967295"/>
          </p:nvPr>
        </p:nvSpPr>
        <p:spPr>
          <a:xfrm>
            <a:off x="1796018" y="534960"/>
            <a:ext cx="4138613" cy="911225"/>
          </a:xfrm>
        </p:spPr>
        <p:txBody>
          <a:bodyPr/>
          <a:lstStyle/>
          <a:p>
            <a:r>
              <a:rPr lang="sv-SE" b="1">
                <a:latin typeface="Arial" panose="020B0604020202020204" pitchFamily="34" charset="0"/>
                <a:cs typeface="Arial" panose="020B0604020202020204" pitchFamily="34" charset="0"/>
              </a:rPr>
              <a:t>Tips!</a:t>
            </a:r>
          </a:p>
        </p:txBody>
      </p:sp>
      <p:sp>
        <p:nvSpPr>
          <p:cNvPr id="4" name="Platshållare för innehåll 3">
            <a:extLst>
              <a:ext uri="{FF2B5EF4-FFF2-40B4-BE49-F238E27FC236}">
                <a16:creationId xmlns:a16="http://schemas.microsoft.com/office/drawing/2014/main" id="{D932C5CA-3353-5A83-6C27-E4E6D9C61944}"/>
              </a:ext>
            </a:extLst>
          </p:cNvPr>
          <p:cNvSpPr>
            <a:spLocks noGrp="1"/>
          </p:cNvSpPr>
          <p:nvPr>
            <p:ph idx="4294967295"/>
          </p:nvPr>
        </p:nvSpPr>
        <p:spPr>
          <a:xfrm>
            <a:off x="805064" y="2464834"/>
            <a:ext cx="12353505" cy="3681413"/>
          </a:xfrm>
        </p:spPr>
        <p:txBody>
          <a:bodyPr vert="horz" lIns="91440" tIns="45720" rIns="91440" bIns="45720" rtlCol="0" anchor="t">
            <a:normAutofit fontScale="92500" lnSpcReduction="10000"/>
          </a:bodyPr>
          <a:lstStyle/>
          <a:p>
            <a:pPr marL="0" indent="0">
              <a:buNone/>
            </a:pPr>
            <a:r>
              <a:rPr lang="sv-SE" sz="2800" b="1" dirty="0">
                <a:latin typeface="Arial"/>
                <a:cs typeface="Arial"/>
              </a:rPr>
              <a:t>Flera </a:t>
            </a:r>
            <a:r>
              <a:rPr lang="sv-SE" b="1" dirty="0">
                <a:latin typeface="Arial"/>
                <a:cs typeface="Arial"/>
              </a:rPr>
              <a:t>kunskapsmoduler</a:t>
            </a:r>
            <a:r>
              <a:rPr lang="sv-SE" sz="2800" b="1" dirty="0">
                <a:latin typeface="Arial"/>
                <a:cs typeface="Arial"/>
              </a:rPr>
              <a:t> </a:t>
            </a:r>
            <a:r>
              <a:rPr lang="sv-SE" b="1" dirty="0">
                <a:latin typeface="Arial"/>
                <a:cs typeface="Arial"/>
              </a:rPr>
              <a:t>från verktygslådan </a:t>
            </a:r>
            <a:endParaRPr lang="sv-SE" dirty="0">
              <a:latin typeface="Aptos" panose="02110004020202020204"/>
              <a:cs typeface="Arial"/>
            </a:endParaRPr>
          </a:p>
          <a:p>
            <a:pPr marL="0" indent="0">
              <a:buNone/>
            </a:pPr>
            <a:r>
              <a:rPr lang="sv-SE" b="1" dirty="0">
                <a:latin typeface="Arial"/>
                <a:cs typeface="Arial"/>
              </a:rPr>
              <a:t>som</a:t>
            </a:r>
            <a:r>
              <a:rPr lang="sv-SE" sz="2800" b="1" dirty="0">
                <a:latin typeface="Arial"/>
                <a:cs typeface="Arial"/>
              </a:rPr>
              <a:t> kan vara till stöd i arbetet med att utveckla verksamheten.  </a:t>
            </a:r>
            <a:br>
              <a:rPr lang="sv-SE" sz="2800" dirty="0">
                <a:cs typeface="Arial"/>
              </a:rPr>
            </a:br>
            <a:endParaRPr lang="sv-SE" sz="2800" dirty="0">
              <a:cs typeface="Arial"/>
            </a:endParaRPr>
          </a:p>
          <a:p>
            <a:r>
              <a:rPr lang="sv-SE" sz="3200" dirty="0">
                <a:cs typeface="Arial"/>
                <a:hlinkClick r:id="rId2">
                  <a:extLst>
                    <a:ext uri="{A12FA001-AC4F-418D-AE19-62706E023703}">
                      <ahyp:hlinkClr xmlns:ahyp="http://schemas.microsoft.com/office/drawing/2018/hyperlinkcolor" val="tx"/>
                    </a:ext>
                  </a:extLst>
                </a:hlinkClick>
              </a:rPr>
              <a:t>Lean och leanprinciper</a:t>
            </a:r>
            <a:endParaRPr lang="en-US" sz="3200">
              <a:cs typeface="Arial"/>
            </a:endParaRPr>
          </a:p>
          <a:p>
            <a:r>
              <a:rPr lang="sv-SE" sz="3200" dirty="0">
                <a:cs typeface="Arial"/>
                <a:hlinkClick r:id="rId3">
                  <a:extLst>
                    <a:ext uri="{A12FA001-AC4F-418D-AE19-62706E023703}">
                      <ahyp:hlinkClr xmlns:ahyp="http://schemas.microsoft.com/office/drawing/2018/hyperlinkcolor" val="tx"/>
                    </a:ext>
                  </a:extLst>
                </a:hlinkClick>
              </a:rPr>
              <a:t>Söserijakt</a:t>
            </a:r>
            <a:endParaRPr lang="sv-SE" sz="3200">
              <a:cs typeface="Arial"/>
            </a:endParaRPr>
          </a:p>
          <a:p>
            <a:r>
              <a:rPr lang="sv-SE" sz="3200" dirty="0">
                <a:cs typeface="Arial"/>
                <a:hlinkClick r:id="rId4">
                  <a:extLst>
                    <a:ext uri="{A12FA001-AC4F-418D-AE19-62706E023703}">
                      <ahyp:hlinkClr xmlns:ahyp="http://schemas.microsoft.com/office/drawing/2018/hyperlinkcolor" val="tx"/>
                    </a:ext>
                  </a:extLst>
                </a:hlinkClick>
              </a:rPr>
              <a:t>Nytto/Insats diagram och handlingsplan</a:t>
            </a:r>
            <a:endParaRPr lang="sv-SE" sz="3200">
              <a:cs typeface="Arial"/>
              <a:hlinkClick r:id="rId4">
                <a:extLst>
                  <a:ext uri="{A12FA001-AC4F-418D-AE19-62706E023703}">
                    <ahyp:hlinkClr xmlns:ahyp="http://schemas.microsoft.com/office/drawing/2018/hyperlinkcolor" val="tx"/>
                  </a:ext>
                </a:extLst>
              </a:hlinkClick>
            </a:endParaRPr>
          </a:p>
          <a:p>
            <a:r>
              <a:rPr lang="sv-SE" sz="3200" dirty="0">
                <a:cs typeface="Arial"/>
                <a:hlinkClick r:id="rId5">
                  <a:extLst>
                    <a:ext uri="{A12FA001-AC4F-418D-AE19-62706E023703}">
                      <ahyp:hlinkClr xmlns:ahyp="http://schemas.microsoft.com/office/drawing/2018/hyperlinkcolor" val="tx"/>
                    </a:ext>
                  </a:extLst>
                </a:hlinkClick>
              </a:rPr>
              <a:t>PUFF/PDCA och grudorsaksanalys – strukturerad problemlösning</a:t>
            </a:r>
            <a:endParaRPr lang="sv-SE" sz="3200">
              <a:cs typeface="Arial"/>
              <a:hlinkClick r:id="rId5">
                <a:extLst>
                  <a:ext uri="{A12FA001-AC4F-418D-AE19-62706E023703}">
                    <ahyp:hlinkClr xmlns:ahyp="http://schemas.microsoft.com/office/drawing/2018/hyperlinkcolor" val="tx"/>
                  </a:ext>
                </a:extLst>
              </a:hlinkClick>
            </a:endParaRPr>
          </a:p>
          <a:p>
            <a:r>
              <a:rPr lang="sv-SE" sz="3200" dirty="0">
                <a:cs typeface="Arial"/>
                <a:hlinkClick r:id="rId6">
                  <a:extLst>
                    <a:ext uri="{A12FA001-AC4F-418D-AE19-62706E023703}">
                      <ahyp:hlinkClr xmlns:ahyp="http://schemas.microsoft.com/office/drawing/2018/hyperlinkcolor" val="tx"/>
                    </a:ext>
                  </a:extLst>
                </a:hlinkClick>
              </a:rPr>
              <a:t>Rutiner och standarder</a:t>
            </a:r>
          </a:p>
          <a:p>
            <a:pPr marL="0" indent="0">
              <a:buNone/>
            </a:pPr>
            <a:endParaRPr lang="sv-SE" sz="2800" dirty="0">
              <a:cs typeface="Arial"/>
            </a:endParaRPr>
          </a:p>
          <a:p>
            <a:pPr marL="0" indent="0">
              <a:buNone/>
            </a:pPr>
            <a:endParaRPr lang="sv-SE" sz="2800" dirty="0">
              <a:cs typeface="Arial"/>
            </a:endParaRPr>
          </a:p>
          <a:p>
            <a:pPr marL="0" indent="0">
              <a:buNone/>
            </a:pPr>
            <a:endParaRPr lang="sv-SE" dirty="0">
              <a:cs typeface="Arial"/>
            </a:endParaRPr>
          </a:p>
          <a:p>
            <a:pPr marL="0" indent="0">
              <a:buNone/>
            </a:pPr>
            <a:endParaRPr lang="sv-SE" dirty="0">
              <a:cs typeface="Arial"/>
            </a:endParaRPr>
          </a:p>
          <a:p>
            <a:pPr marL="0" indent="0">
              <a:buNone/>
            </a:pPr>
            <a:endParaRPr lang="sv-SE" dirty="0">
              <a:cs typeface="Arial"/>
            </a:endParaRPr>
          </a:p>
          <a:p>
            <a:endParaRPr lang="sv-SE" dirty="0">
              <a:cs typeface="Arial"/>
            </a:endParaRPr>
          </a:p>
        </p:txBody>
      </p:sp>
      <p:pic>
        <p:nvPicPr>
          <p:cNvPr id="6" name="Bildobjekt 5">
            <a:extLst>
              <a:ext uri="{FF2B5EF4-FFF2-40B4-BE49-F238E27FC236}">
                <a16:creationId xmlns:a16="http://schemas.microsoft.com/office/drawing/2014/main" id="{8E15A74A-1A48-1960-6DF7-03D37B637912}"/>
              </a:ext>
            </a:extLst>
          </p:cNvPr>
          <p:cNvPicPr>
            <a:picLocks noChangeAspect="1"/>
          </p:cNvPicPr>
          <p:nvPr/>
        </p:nvPicPr>
        <p:blipFill>
          <a:blip r:embed="rId7"/>
          <a:srcRect l="40148" t="62141" r="31991"/>
          <a:stretch>
            <a:fillRect/>
          </a:stretch>
        </p:blipFill>
        <p:spPr>
          <a:xfrm>
            <a:off x="413656" y="464240"/>
            <a:ext cx="1240973" cy="1603436"/>
          </a:xfrm>
          <a:prstGeom prst="rect">
            <a:avLst/>
          </a:prstGeom>
        </p:spPr>
      </p:pic>
    </p:spTree>
    <p:extLst>
      <p:ext uri="{BB962C8B-B14F-4D97-AF65-F5344CB8AC3E}">
        <p14:creationId xmlns:p14="http://schemas.microsoft.com/office/powerpoint/2010/main" val="2278680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5C443-45AA-E302-74F1-58E9B7666065}"/>
            </a:ext>
          </a:extLst>
        </p:cNvPr>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9ED9421B-EB97-6F7E-34FC-415F39994E4C}"/>
              </a:ext>
            </a:extLst>
          </p:cNvPr>
          <p:cNvSpPr>
            <a:spLocks noGrp="1"/>
          </p:cNvSpPr>
          <p:nvPr>
            <p:ph type="sldNum" sz="quarter" idx="12"/>
          </p:nvPr>
        </p:nvSpPr>
        <p:spPr/>
        <p:txBody>
          <a:bodyPr/>
          <a:lstStyle/>
          <a:p>
            <a:pPr defTabSz="609585"/>
            <a:fld id="{BBE1A451-D227-8A42-BEAE-8A012629FCDB}" type="slidenum">
              <a:rPr lang="sv-SE">
                <a:solidFill>
                  <a:srgbClr val="000000"/>
                </a:solidFill>
                <a:latin typeface="Arial" panose="020B0604020202020204"/>
              </a:rPr>
              <a:pPr defTabSz="609585"/>
              <a:t>2</a:t>
            </a:fld>
            <a:endParaRPr lang="sv-SE">
              <a:solidFill>
                <a:srgbClr val="000000"/>
              </a:solidFill>
              <a:latin typeface="Arial" panose="020B0604020202020204"/>
            </a:endParaRPr>
          </a:p>
        </p:txBody>
      </p:sp>
      <p:sp>
        <p:nvSpPr>
          <p:cNvPr id="18" name="textruta 17">
            <a:extLst>
              <a:ext uri="{FF2B5EF4-FFF2-40B4-BE49-F238E27FC236}">
                <a16:creationId xmlns:a16="http://schemas.microsoft.com/office/drawing/2014/main" id="{942DCFBA-2771-7925-872D-A1089EEF5E3D}"/>
              </a:ext>
            </a:extLst>
          </p:cNvPr>
          <p:cNvSpPr txBox="1"/>
          <p:nvPr/>
        </p:nvSpPr>
        <p:spPr>
          <a:xfrm>
            <a:off x="1253797" y="568607"/>
            <a:ext cx="9479455" cy="707886"/>
          </a:xfrm>
          <a:prstGeom prst="rect">
            <a:avLst/>
          </a:prstGeom>
          <a:noFill/>
        </p:spPr>
        <p:txBody>
          <a:bodyPr wrap="none" rtlCol="0">
            <a:spAutoFit/>
          </a:bodyPr>
          <a:lstStyle/>
          <a:p>
            <a:r>
              <a:rPr lang="sv-SE" sz="4000" b="1" dirty="0">
                <a:latin typeface="Arial"/>
                <a:cs typeface="Arial"/>
              </a:rPr>
              <a:t>Varför arbeta med värdeflödesanalys?</a:t>
            </a:r>
            <a:endParaRPr lang="sv-SE" sz="4000" dirty="0"/>
          </a:p>
        </p:txBody>
      </p:sp>
      <p:sp>
        <p:nvSpPr>
          <p:cNvPr id="19" name="textruta 18">
            <a:extLst>
              <a:ext uri="{FF2B5EF4-FFF2-40B4-BE49-F238E27FC236}">
                <a16:creationId xmlns:a16="http://schemas.microsoft.com/office/drawing/2014/main" id="{044C7D4D-5345-393E-C8C2-E2CA3B249E53}"/>
              </a:ext>
            </a:extLst>
          </p:cNvPr>
          <p:cNvSpPr txBox="1"/>
          <p:nvPr/>
        </p:nvSpPr>
        <p:spPr>
          <a:xfrm>
            <a:off x="7827666" y="5787851"/>
            <a:ext cx="3722711" cy="369332"/>
          </a:xfrm>
          <a:prstGeom prst="rect">
            <a:avLst/>
          </a:prstGeom>
          <a:noFill/>
        </p:spPr>
        <p:txBody>
          <a:bodyPr wrap="square" rtlCol="0">
            <a:spAutoFit/>
          </a:bodyPr>
          <a:lstStyle/>
          <a:p>
            <a:r>
              <a:rPr lang="sv-SE" i="1"/>
              <a:t>Värdeflödesanalys – principskiss </a:t>
            </a:r>
          </a:p>
        </p:txBody>
      </p:sp>
      <p:grpSp>
        <p:nvGrpSpPr>
          <p:cNvPr id="14" name="Grupp 13">
            <a:extLst>
              <a:ext uri="{FF2B5EF4-FFF2-40B4-BE49-F238E27FC236}">
                <a16:creationId xmlns:a16="http://schemas.microsoft.com/office/drawing/2014/main" id="{EB9B48E2-ECC3-1A9F-2272-5C285C588E30}"/>
              </a:ext>
            </a:extLst>
          </p:cNvPr>
          <p:cNvGrpSpPr/>
          <p:nvPr/>
        </p:nvGrpSpPr>
        <p:grpSpPr>
          <a:xfrm>
            <a:off x="729587" y="1607222"/>
            <a:ext cx="10732825" cy="6106979"/>
            <a:chOff x="868806" y="1303064"/>
            <a:chExt cx="10732825" cy="6106979"/>
          </a:xfrm>
        </p:grpSpPr>
        <p:graphicFrame>
          <p:nvGraphicFramePr>
            <p:cNvPr id="6" name="Diagram 5">
              <a:extLst>
                <a:ext uri="{FF2B5EF4-FFF2-40B4-BE49-F238E27FC236}">
                  <a16:creationId xmlns:a16="http://schemas.microsoft.com/office/drawing/2014/main" id="{2CD0370C-A437-B988-85B3-4144D46B664E}"/>
                </a:ext>
              </a:extLst>
            </p:cNvPr>
            <p:cNvGraphicFramePr/>
            <p:nvPr>
              <p:extLst>
                <p:ext uri="{D42A27DB-BD31-4B8C-83A1-F6EECF244321}">
                  <p14:modId xmlns:p14="http://schemas.microsoft.com/office/powerpoint/2010/main" val="3481087683"/>
                </p:ext>
              </p:extLst>
            </p:nvPr>
          </p:nvGraphicFramePr>
          <p:xfrm>
            <a:off x="2155228" y="199137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ktangel: rundade hörn 3">
              <a:extLst>
                <a:ext uri="{FF2B5EF4-FFF2-40B4-BE49-F238E27FC236}">
                  <a16:creationId xmlns:a16="http://schemas.microsoft.com/office/drawing/2014/main" id="{483D8FFB-F95F-C410-9C0C-F4AC81A3ED9C}"/>
                </a:ext>
              </a:extLst>
            </p:cNvPr>
            <p:cNvSpPr/>
            <p:nvPr/>
          </p:nvSpPr>
          <p:spPr>
            <a:xfrm>
              <a:off x="5023475" y="1303064"/>
              <a:ext cx="2391507" cy="1376624"/>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3600">
                  <a:solidFill>
                    <a:schemeClr val="bg1"/>
                  </a:solidFill>
                </a:rPr>
                <a:t>Styrning</a:t>
              </a:r>
              <a:r>
                <a:rPr lang="sv-SE">
                  <a:solidFill>
                    <a:schemeClr val="bg1"/>
                  </a:solidFill>
                </a:rPr>
                <a:t> </a:t>
              </a:r>
            </a:p>
          </p:txBody>
        </p:sp>
        <p:sp>
          <p:nvSpPr>
            <p:cNvPr id="7" name="Ellips 6">
              <a:extLst>
                <a:ext uri="{FF2B5EF4-FFF2-40B4-BE49-F238E27FC236}">
                  <a16:creationId xmlns:a16="http://schemas.microsoft.com/office/drawing/2014/main" id="{58993D66-95C8-FDDB-F39C-8A819DCE9253}"/>
                </a:ext>
              </a:extLst>
            </p:cNvPr>
            <p:cNvSpPr/>
            <p:nvPr/>
          </p:nvSpPr>
          <p:spPr>
            <a:xfrm>
              <a:off x="1657683" y="1536376"/>
              <a:ext cx="2115178" cy="13766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2000" b="1">
                  <a:solidFill>
                    <a:schemeClr val="tx1"/>
                  </a:solidFill>
                </a:rPr>
                <a:t>Leverantör</a:t>
              </a:r>
            </a:p>
          </p:txBody>
        </p:sp>
        <p:sp>
          <p:nvSpPr>
            <p:cNvPr id="8" name="Ellips 7">
              <a:extLst>
                <a:ext uri="{FF2B5EF4-FFF2-40B4-BE49-F238E27FC236}">
                  <a16:creationId xmlns:a16="http://schemas.microsoft.com/office/drawing/2014/main" id="{999442DA-AC6A-0231-20E8-740D91356054}"/>
                </a:ext>
              </a:extLst>
            </p:cNvPr>
            <p:cNvSpPr/>
            <p:nvPr/>
          </p:nvSpPr>
          <p:spPr>
            <a:xfrm>
              <a:off x="8545515" y="1536376"/>
              <a:ext cx="2115178" cy="13766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2000" b="1">
                  <a:solidFill>
                    <a:schemeClr val="tx1"/>
                  </a:solidFill>
                </a:rPr>
                <a:t>Kund</a:t>
              </a:r>
            </a:p>
          </p:txBody>
        </p:sp>
        <p:sp>
          <p:nvSpPr>
            <p:cNvPr id="9" name="Pil: nedåt 8">
              <a:extLst>
                <a:ext uri="{FF2B5EF4-FFF2-40B4-BE49-F238E27FC236}">
                  <a16:creationId xmlns:a16="http://schemas.microsoft.com/office/drawing/2014/main" id="{7384E77C-1A91-F133-3D1A-F142DFEA667B}"/>
                </a:ext>
              </a:extLst>
            </p:cNvPr>
            <p:cNvSpPr/>
            <p:nvPr/>
          </p:nvSpPr>
          <p:spPr>
            <a:xfrm rot="2419875">
              <a:off x="4453047" y="2502462"/>
              <a:ext cx="160967" cy="17036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nedåt 9">
              <a:extLst>
                <a:ext uri="{FF2B5EF4-FFF2-40B4-BE49-F238E27FC236}">
                  <a16:creationId xmlns:a16="http://schemas.microsoft.com/office/drawing/2014/main" id="{DCFC18D2-35E4-27AE-67F0-32F28784CF97}"/>
                </a:ext>
              </a:extLst>
            </p:cNvPr>
            <p:cNvSpPr/>
            <p:nvPr/>
          </p:nvSpPr>
          <p:spPr>
            <a:xfrm>
              <a:off x="6132744" y="2672901"/>
              <a:ext cx="172968" cy="14028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il: högerböjd 12">
              <a:extLst>
                <a:ext uri="{FF2B5EF4-FFF2-40B4-BE49-F238E27FC236}">
                  <a16:creationId xmlns:a16="http://schemas.microsoft.com/office/drawing/2014/main" id="{854D17D0-6E0C-AC41-4878-B67504198A8F}"/>
                </a:ext>
              </a:extLst>
            </p:cNvPr>
            <p:cNvSpPr/>
            <p:nvPr/>
          </p:nvSpPr>
          <p:spPr>
            <a:xfrm>
              <a:off x="868806" y="2351978"/>
              <a:ext cx="830257" cy="2446774"/>
            </a:xfrm>
            <a:prstGeom prst="curvedRightArrow">
              <a:avLst>
                <a:gd name="adj1" fmla="val 25000"/>
                <a:gd name="adj2" fmla="val 50000"/>
                <a:gd name="adj3" fmla="val 13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cxnSp>
          <p:nvCxnSpPr>
            <p:cNvPr id="16" name="Koppling: böjd 15">
              <a:extLst>
                <a:ext uri="{FF2B5EF4-FFF2-40B4-BE49-F238E27FC236}">
                  <a16:creationId xmlns:a16="http://schemas.microsoft.com/office/drawing/2014/main" id="{DC238438-DD82-3E65-39E2-767D49A9A8FD}"/>
                </a:ext>
              </a:extLst>
            </p:cNvPr>
            <p:cNvCxnSpPr/>
            <p:nvPr/>
          </p:nvCxnSpPr>
          <p:spPr>
            <a:xfrm>
              <a:off x="3784197" y="2217570"/>
              <a:ext cx="1307960" cy="140677"/>
            </a:xfrm>
            <a:prstGeom prst="curvedConnector3">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Koppling: böjd 16">
              <a:extLst>
                <a:ext uri="{FF2B5EF4-FFF2-40B4-BE49-F238E27FC236}">
                  <a16:creationId xmlns:a16="http://schemas.microsoft.com/office/drawing/2014/main" id="{BF9AAAAC-C67F-FFB8-0A7D-AEA2093422DA}"/>
                </a:ext>
              </a:extLst>
            </p:cNvPr>
            <p:cNvCxnSpPr>
              <a:cxnSpLocks/>
            </p:cNvCxnSpPr>
            <p:nvPr/>
          </p:nvCxnSpPr>
          <p:spPr>
            <a:xfrm>
              <a:off x="7384572" y="2224688"/>
              <a:ext cx="1269688" cy="133559"/>
            </a:xfrm>
            <a:prstGeom prst="curvedConnector3">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Pil: uppåtböjd 1">
              <a:extLst>
                <a:ext uri="{FF2B5EF4-FFF2-40B4-BE49-F238E27FC236}">
                  <a16:creationId xmlns:a16="http://schemas.microsoft.com/office/drawing/2014/main" id="{3616B7DB-13D6-EDA1-DA23-8E8965E95034}"/>
                </a:ext>
              </a:extLst>
            </p:cNvPr>
            <p:cNvSpPr/>
            <p:nvPr/>
          </p:nvSpPr>
          <p:spPr>
            <a:xfrm rot="16200000">
              <a:off x="9855890" y="2914345"/>
              <a:ext cx="2530266" cy="96121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3" name="Pil: nedåt 2">
              <a:extLst>
                <a:ext uri="{FF2B5EF4-FFF2-40B4-BE49-F238E27FC236}">
                  <a16:creationId xmlns:a16="http://schemas.microsoft.com/office/drawing/2014/main" id="{87952685-73FE-CBA3-80C9-80635AB6AF91}"/>
                </a:ext>
              </a:extLst>
            </p:cNvPr>
            <p:cNvSpPr/>
            <p:nvPr/>
          </p:nvSpPr>
          <p:spPr>
            <a:xfrm rot="19540191">
              <a:off x="7774211" y="2488566"/>
              <a:ext cx="160967" cy="17036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62056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A15D50-5980-4CCF-B932-C5A5A67AC759}"/>
              </a:ext>
            </a:extLst>
          </p:cNvPr>
          <p:cNvSpPr>
            <a:spLocks noGrp="1"/>
          </p:cNvSpPr>
          <p:nvPr>
            <p:ph type="title" idx="4294967295"/>
          </p:nvPr>
        </p:nvSpPr>
        <p:spPr>
          <a:xfrm>
            <a:off x="533401" y="551845"/>
            <a:ext cx="11397342" cy="1166812"/>
          </a:xfrm>
        </p:spPr>
        <p:txBody>
          <a:bodyPr vert="horz" lIns="91440" tIns="45720" rIns="91440" bIns="45720" rtlCol="0" anchor="b">
            <a:noAutofit/>
          </a:bodyPr>
          <a:lstStyle/>
          <a:p>
            <a:pPr algn="ctr"/>
            <a:r>
              <a:rPr lang="sv-SE" sz="4000" b="1" dirty="0">
                <a:latin typeface="Arial" panose="020B0604020202020204" pitchFamily="34" charset="0"/>
                <a:cs typeface="Arial" panose="020B0604020202020204" pitchFamily="34" charset="0"/>
              </a:rPr>
              <a:t>Värdeflödesanalys (VFA) </a:t>
            </a:r>
            <a:br>
              <a:rPr lang="sv-SE" sz="4000" b="1" dirty="0">
                <a:latin typeface="Arial" panose="020B0604020202020204" pitchFamily="34" charset="0"/>
                <a:cs typeface="Arial" panose="020B0604020202020204" pitchFamily="34" charset="0"/>
              </a:rPr>
            </a:br>
            <a:r>
              <a:rPr lang="sv-SE" sz="4000" b="1" dirty="0">
                <a:latin typeface="Arial" panose="020B0604020202020204" pitchFamily="34" charset="0"/>
                <a:cs typeface="Arial" panose="020B0604020202020204" pitchFamily="34" charset="0"/>
              </a:rPr>
              <a:t>Stöd att skapa robusta system med ”</a:t>
            </a:r>
            <a:r>
              <a:rPr lang="sv-SE" sz="4000" b="1" dirty="0" err="1">
                <a:latin typeface="Arial" panose="020B0604020202020204" pitchFamily="34" charset="0"/>
                <a:cs typeface="Arial" panose="020B0604020202020204" pitchFamily="34" charset="0"/>
              </a:rPr>
              <a:t>flow</a:t>
            </a:r>
            <a:r>
              <a:rPr lang="sv-SE"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pic>
        <p:nvPicPr>
          <p:cNvPr id="6" name="Bildobjekt 5" descr="En bild som visar skärmbild, clipart, grafisk design, Grafik&#10;&#10;AI-genererat innehåll kan vara felaktigt.">
            <a:extLst>
              <a:ext uri="{FF2B5EF4-FFF2-40B4-BE49-F238E27FC236}">
                <a16:creationId xmlns:a16="http://schemas.microsoft.com/office/drawing/2014/main" id="{34EE9FFF-FB26-C24C-282E-670751A0C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001" y="1983619"/>
            <a:ext cx="4495228" cy="4501222"/>
          </a:xfrm>
          <a:prstGeom prst="rect">
            <a:avLst/>
          </a:prstGeom>
        </p:spPr>
      </p:pic>
      <p:pic>
        <p:nvPicPr>
          <p:cNvPr id="8" name="Bildobjekt 7" descr="En bild som visar text, Teckensnitt, Grafik, skärmbild&#10;&#10;AI-genererat innehåll kan vara felaktigt.">
            <a:extLst>
              <a:ext uri="{FF2B5EF4-FFF2-40B4-BE49-F238E27FC236}">
                <a16:creationId xmlns:a16="http://schemas.microsoft.com/office/drawing/2014/main" id="{6CCE668A-8E65-0152-5013-CAECC61E8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628" y="2151420"/>
            <a:ext cx="4626429" cy="4333421"/>
          </a:xfrm>
          <a:prstGeom prst="rect">
            <a:avLst/>
          </a:prstGeom>
        </p:spPr>
      </p:pic>
    </p:spTree>
    <p:extLst>
      <p:ext uri="{BB962C8B-B14F-4D97-AF65-F5344CB8AC3E}">
        <p14:creationId xmlns:p14="http://schemas.microsoft.com/office/powerpoint/2010/main" val="1038342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0BFC3-ECCD-3C09-1C6D-537C1D7779E3}"/>
            </a:ext>
          </a:extLst>
        </p:cNvPr>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DD421E90-2C95-404A-10D9-9C54D3D82E9B}"/>
              </a:ext>
            </a:extLst>
          </p:cNvPr>
          <p:cNvSpPr>
            <a:spLocks noGrp="1"/>
          </p:cNvSpPr>
          <p:nvPr>
            <p:ph type="sldNum" sz="quarter" idx="12"/>
          </p:nvPr>
        </p:nvSpPr>
        <p:spPr/>
        <p:txBody>
          <a:bodyPr/>
          <a:lstStyle/>
          <a:p>
            <a:pPr defTabSz="609585"/>
            <a:fld id="{BBE1A451-D227-8A42-BEAE-8A012629FCDB}" type="slidenum">
              <a:rPr lang="sv-SE">
                <a:solidFill>
                  <a:srgbClr val="000000"/>
                </a:solidFill>
                <a:latin typeface="Arial" panose="020B0604020202020204"/>
              </a:rPr>
              <a:pPr defTabSz="609585"/>
              <a:t>4</a:t>
            </a:fld>
            <a:endParaRPr lang="sv-SE">
              <a:solidFill>
                <a:srgbClr val="000000"/>
              </a:solidFill>
              <a:latin typeface="Arial" panose="020B0604020202020204"/>
            </a:endParaRPr>
          </a:p>
        </p:txBody>
      </p:sp>
      <p:sp>
        <p:nvSpPr>
          <p:cNvPr id="2" name="Rektangel: rundade hörn 1">
            <a:extLst>
              <a:ext uri="{FF2B5EF4-FFF2-40B4-BE49-F238E27FC236}">
                <a16:creationId xmlns:a16="http://schemas.microsoft.com/office/drawing/2014/main" id="{BD143390-ABFD-93F3-8A1A-918F1D70C010}"/>
              </a:ext>
            </a:extLst>
          </p:cNvPr>
          <p:cNvSpPr/>
          <p:nvPr/>
        </p:nvSpPr>
        <p:spPr>
          <a:xfrm>
            <a:off x="845902" y="1511949"/>
            <a:ext cx="7743221" cy="532578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sv-SE" sz="2400" dirty="0">
                <a:solidFill>
                  <a:schemeClr val="tx1"/>
                </a:solidFill>
                <a:latin typeface="Arial"/>
                <a:ea typeface="Calibri"/>
                <a:cs typeface="Arial"/>
              </a:rPr>
              <a:t>Gemensam översiktsbild</a:t>
            </a:r>
            <a:r>
              <a:rPr lang="sv-SE" sz="2400" b="0" i="0" dirty="0">
                <a:solidFill>
                  <a:schemeClr val="tx1"/>
                </a:solidFill>
                <a:effectLst/>
                <a:latin typeface="Arial"/>
                <a:ea typeface="Calibri"/>
                <a:cs typeface="Arial"/>
              </a:rPr>
              <a:t> </a:t>
            </a:r>
            <a:r>
              <a:rPr lang="sv-SE" sz="2400" dirty="0">
                <a:solidFill>
                  <a:schemeClr val="tx1"/>
                </a:solidFill>
                <a:latin typeface="Arial"/>
                <a:ea typeface="Calibri"/>
                <a:cs typeface="Arial"/>
              </a:rPr>
              <a:t>av </a:t>
            </a:r>
            <a:br>
              <a:rPr lang="sv-SE" sz="2400" dirty="0">
                <a:solidFill>
                  <a:schemeClr val="tx1"/>
                </a:solidFill>
                <a:latin typeface="Arial"/>
                <a:ea typeface="Calibri"/>
                <a:cs typeface="Arial"/>
              </a:rPr>
            </a:br>
            <a:r>
              <a:rPr lang="sv-SE" sz="2400" dirty="0">
                <a:solidFill>
                  <a:schemeClr val="tx1"/>
                </a:solidFill>
                <a:latin typeface="Arial"/>
                <a:ea typeface="Calibri"/>
                <a:cs typeface="Arial"/>
              </a:rPr>
              <a:t>verksamhetens </a:t>
            </a:r>
            <a:r>
              <a:rPr lang="sv-SE" sz="2400" b="0" i="0" dirty="0">
                <a:solidFill>
                  <a:schemeClr val="tx1"/>
                </a:solidFill>
                <a:effectLst/>
                <a:latin typeface="Arial"/>
                <a:ea typeface="Calibri"/>
                <a:cs typeface="Arial"/>
              </a:rPr>
              <a:t>viktiga processer</a:t>
            </a:r>
            <a:endParaRPr lang="en-US" dirty="0"/>
          </a:p>
          <a:p>
            <a:pPr marL="285750" indent="-285750">
              <a:buFont typeface="Arial" panose="020B0604020202020204" pitchFamily="34" charset="0"/>
              <a:buChar char="•"/>
            </a:pPr>
            <a:r>
              <a:rPr lang="sv-SE" sz="2400" dirty="0">
                <a:solidFill>
                  <a:schemeClr val="tx1"/>
                </a:solidFill>
                <a:latin typeface="Arial"/>
                <a:ea typeface="Calibri"/>
                <a:cs typeface="Arial"/>
              </a:rPr>
              <a:t>Visar flödet och alla delprocesser, </a:t>
            </a:r>
            <a:br>
              <a:rPr lang="sv-SE" sz="2400" dirty="0">
                <a:solidFill>
                  <a:schemeClr val="tx1"/>
                </a:solidFill>
                <a:latin typeface="Arial"/>
                <a:ea typeface="Calibri"/>
                <a:cs typeface="Arial"/>
              </a:rPr>
            </a:br>
            <a:r>
              <a:rPr lang="sv-SE" sz="2400" dirty="0">
                <a:solidFill>
                  <a:schemeClr val="tx1"/>
                </a:solidFill>
                <a:latin typeface="Arial"/>
                <a:ea typeface="Calibri"/>
                <a:cs typeface="Arial"/>
              </a:rPr>
              <a:t>början till slut</a:t>
            </a:r>
          </a:p>
          <a:p>
            <a:pPr marL="285750" indent="-285750">
              <a:buFont typeface="Arial" panose="020B0604020202020204" pitchFamily="34" charset="0"/>
              <a:buChar char="•"/>
            </a:pPr>
            <a:r>
              <a:rPr lang="sv-SE" sz="2400" dirty="0">
                <a:solidFill>
                  <a:schemeClr val="tx1"/>
                </a:solidFill>
                <a:latin typeface="Arial"/>
                <a:ea typeface="Calibri"/>
                <a:cs typeface="Arial"/>
              </a:rPr>
              <a:t>I</a:t>
            </a:r>
            <a:r>
              <a:rPr lang="sv-SE" sz="2400" b="0" i="0" dirty="0">
                <a:solidFill>
                  <a:schemeClr val="tx1"/>
                </a:solidFill>
                <a:effectLst/>
                <a:latin typeface="Arial"/>
                <a:ea typeface="Calibri"/>
                <a:cs typeface="Arial"/>
              </a:rPr>
              <a:t>dentifierar och skapar förståelse för vad som skapar </a:t>
            </a:r>
            <a:r>
              <a:rPr lang="sv-SE" sz="2400" dirty="0">
                <a:solidFill>
                  <a:schemeClr val="tx1"/>
                </a:solidFill>
                <a:latin typeface="Arial"/>
                <a:ea typeface="Calibri"/>
                <a:cs typeface="Arial"/>
              </a:rPr>
              <a:t>värde och vad </a:t>
            </a:r>
            <a:r>
              <a:rPr lang="sv-SE" sz="2400" b="0" i="0" dirty="0">
                <a:solidFill>
                  <a:schemeClr val="tx1"/>
                </a:solidFill>
                <a:effectLst/>
                <a:latin typeface="Arial"/>
                <a:ea typeface="Calibri"/>
                <a:cs typeface="Arial"/>
              </a:rPr>
              <a:t>de stora </a:t>
            </a:r>
            <a:r>
              <a:rPr lang="sv-SE" sz="2400" dirty="0">
                <a:solidFill>
                  <a:schemeClr val="tx1"/>
                </a:solidFill>
                <a:latin typeface="Arial"/>
                <a:ea typeface="Calibri"/>
                <a:cs typeface="Arial"/>
              </a:rPr>
              <a:t>"</a:t>
            </a:r>
            <a:r>
              <a:rPr lang="sv-SE" sz="2400" b="0" i="0" dirty="0" err="1">
                <a:solidFill>
                  <a:schemeClr val="tx1"/>
                </a:solidFill>
                <a:effectLst/>
                <a:latin typeface="Arial"/>
                <a:ea typeface="Calibri"/>
                <a:cs typeface="Arial"/>
              </a:rPr>
              <a:t>slöserierna</a:t>
            </a:r>
            <a:r>
              <a:rPr lang="sv-SE" sz="2400" dirty="0">
                <a:solidFill>
                  <a:schemeClr val="tx1"/>
                </a:solidFill>
                <a:latin typeface="Arial"/>
                <a:ea typeface="Calibri"/>
                <a:cs typeface="Arial"/>
              </a:rPr>
              <a:t>"</a:t>
            </a:r>
            <a:r>
              <a:rPr lang="sv-SE" sz="2400" b="0" i="0" dirty="0">
                <a:solidFill>
                  <a:schemeClr val="tx1"/>
                </a:solidFill>
                <a:effectLst/>
                <a:latin typeface="Arial"/>
                <a:ea typeface="Calibri"/>
                <a:cs typeface="Arial"/>
              </a:rPr>
              <a:t> finns. </a:t>
            </a:r>
          </a:p>
          <a:p>
            <a:pPr marL="285750" indent="-285750">
              <a:buFont typeface="Arial" panose="020B0604020202020204" pitchFamily="34" charset="0"/>
              <a:buChar char="•"/>
            </a:pPr>
            <a:r>
              <a:rPr lang="sv-SE" sz="2400" dirty="0">
                <a:solidFill>
                  <a:schemeClr val="tx1"/>
                </a:solidFill>
                <a:latin typeface="Arial"/>
                <a:ea typeface="Calibri"/>
                <a:cs typeface="Arial"/>
              </a:rPr>
              <a:t>Stöd i arbetet med ständiga förbättringar - skapa förståelsen, delaktighet och förslag till förbättringar</a:t>
            </a:r>
            <a:endParaRPr lang="sv-SE" sz="2400" b="0" i="0" dirty="0">
              <a:solidFill>
                <a:schemeClr val="tx1"/>
              </a:solidFill>
              <a:effectLst/>
              <a:latin typeface="Arial"/>
              <a:ea typeface="Calibri"/>
              <a:cs typeface="Arial"/>
            </a:endParaRPr>
          </a:p>
          <a:p>
            <a:pPr marL="285750" indent="-285750">
              <a:buFont typeface="Arial" panose="020B0604020202020204" pitchFamily="34" charset="0"/>
              <a:buChar char="•"/>
            </a:pPr>
            <a:endParaRPr lang="sv-SE" sz="2800" dirty="0">
              <a:solidFill>
                <a:schemeClr val="tx1"/>
              </a:solidFill>
              <a:latin typeface="Arial" panose="020B0604020202020204" pitchFamily="34" charset="0"/>
              <a:cs typeface="Arial" panose="020B0604020202020204" pitchFamily="34" charset="0"/>
            </a:endParaRPr>
          </a:p>
          <a:p>
            <a:r>
              <a:rPr lang="sv-SE" sz="2800" b="1" i="0" dirty="0">
                <a:solidFill>
                  <a:schemeClr val="tx1"/>
                </a:solidFill>
                <a:effectLst/>
                <a:latin typeface="Arial"/>
                <a:ea typeface="Calibri"/>
                <a:cs typeface="Arial"/>
              </a:rPr>
              <a:t>Målet är att förbättra processer som håller </a:t>
            </a:r>
            <a:r>
              <a:rPr lang="sv-SE" sz="2800" b="1" dirty="0">
                <a:solidFill>
                  <a:schemeClr val="tx1"/>
                </a:solidFill>
                <a:latin typeface="Arial"/>
                <a:ea typeface="Calibri"/>
                <a:cs typeface="Arial"/>
              </a:rPr>
              <a:t>k</a:t>
            </a:r>
            <a:r>
              <a:rPr lang="sv-SE" sz="2800" b="1" i="0" dirty="0">
                <a:solidFill>
                  <a:schemeClr val="tx1"/>
                </a:solidFill>
                <a:effectLst/>
                <a:latin typeface="Arial"/>
                <a:ea typeface="Calibri"/>
                <a:cs typeface="Arial"/>
              </a:rPr>
              <a:t>underna /verksamhetens intressenter</a:t>
            </a:r>
            <a:r>
              <a:rPr lang="sv-SE" sz="2800" b="1" dirty="0">
                <a:solidFill>
                  <a:schemeClr val="tx1"/>
                </a:solidFill>
                <a:latin typeface="Arial"/>
                <a:ea typeface="Calibri"/>
                <a:cs typeface="Arial"/>
              </a:rPr>
              <a:t> </a:t>
            </a:r>
            <a:r>
              <a:rPr lang="sv-SE" sz="2800" b="1" i="0" dirty="0">
                <a:solidFill>
                  <a:schemeClr val="tx1"/>
                </a:solidFill>
                <a:effectLst/>
                <a:latin typeface="Arial"/>
                <a:ea typeface="Calibri"/>
                <a:cs typeface="Arial"/>
              </a:rPr>
              <a:t>nöjda</a:t>
            </a:r>
            <a:endParaRPr lang="sv-SE" sz="2800" b="1" dirty="0">
              <a:solidFill>
                <a:schemeClr val="tx1"/>
              </a:solidFill>
              <a:latin typeface="Arial"/>
              <a:ea typeface="Calibri"/>
              <a:cs typeface="Arial"/>
            </a:endParaRPr>
          </a:p>
          <a:p>
            <a:pPr marL="285750" indent="-285750" algn="ctr">
              <a:buFont typeface="Arial" panose="020B0604020202020204" pitchFamily="34" charset="0"/>
              <a:buChar char="•"/>
            </a:pPr>
            <a:endParaRPr lang="sv-SE" sz="1800" b="0" i="0" dirty="0">
              <a:solidFill>
                <a:schemeClr val="bg1"/>
              </a:solidFill>
              <a:effectLst/>
              <a:latin typeface="Calibri" panose="020F0502020204030204" pitchFamily="34" charset="0"/>
            </a:endParaRPr>
          </a:p>
        </p:txBody>
      </p:sp>
      <p:pic>
        <p:nvPicPr>
          <p:cNvPr id="3" name="Bildobjekt 2">
            <a:extLst>
              <a:ext uri="{FF2B5EF4-FFF2-40B4-BE49-F238E27FC236}">
                <a16:creationId xmlns:a16="http://schemas.microsoft.com/office/drawing/2014/main" id="{F739EEA0-0098-B5ED-30CB-03738E76B82C}"/>
              </a:ext>
            </a:extLst>
          </p:cNvPr>
          <p:cNvPicPr>
            <a:picLocks noChangeAspect="1"/>
          </p:cNvPicPr>
          <p:nvPr/>
        </p:nvPicPr>
        <p:blipFill>
          <a:blip r:embed="rId3"/>
          <a:stretch>
            <a:fillRect/>
          </a:stretch>
        </p:blipFill>
        <p:spPr>
          <a:xfrm>
            <a:off x="6272332" y="221140"/>
            <a:ext cx="5919668" cy="3328628"/>
          </a:xfrm>
          <a:prstGeom prst="rect">
            <a:avLst/>
          </a:prstGeom>
        </p:spPr>
      </p:pic>
      <p:pic>
        <p:nvPicPr>
          <p:cNvPr id="12" name="Bildobjekt 11">
            <a:extLst>
              <a:ext uri="{FF2B5EF4-FFF2-40B4-BE49-F238E27FC236}">
                <a16:creationId xmlns:a16="http://schemas.microsoft.com/office/drawing/2014/main" id="{D8A204C9-D442-0679-41D6-8FA4B7C644C1}"/>
              </a:ext>
            </a:extLst>
          </p:cNvPr>
          <p:cNvPicPr>
            <a:picLocks noChangeAspect="1"/>
          </p:cNvPicPr>
          <p:nvPr/>
        </p:nvPicPr>
        <p:blipFill>
          <a:blip r:embed="rId4"/>
          <a:stretch>
            <a:fillRect/>
          </a:stretch>
        </p:blipFill>
        <p:spPr>
          <a:xfrm>
            <a:off x="0" y="283225"/>
            <a:ext cx="1237595" cy="1603387"/>
          </a:xfrm>
          <a:prstGeom prst="rect">
            <a:avLst/>
          </a:prstGeom>
        </p:spPr>
      </p:pic>
      <p:sp>
        <p:nvSpPr>
          <p:cNvPr id="4" name="TextBox 3">
            <a:extLst>
              <a:ext uri="{FF2B5EF4-FFF2-40B4-BE49-F238E27FC236}">
                <a16:creationId xmlns:a16="http://schemas.microsoft.com/office/drawing/2014/main" id="{E4620B01-AF70-2ECC-5672-0A031BD0588C}"/>
              </a:ext>
            </a:extLst>
          </p:cNvPr>
          <p:cNvSpPr txBox="1"/>
          <p:nvPr/>
        </p:nvSpPr>
        <p:spPr>
          <a:xfrm>
            <a:off x="1238250" y="607219"/>
            <a:ext cx="609600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err="1">
                <a:latin typeface="Arial"/>
                <a:ea typeface="Arial"/>
                <a:cs typeface="Arial"/>
              </a:rPr>
              <a:t>Värdeflödesanalys</a:t>
            </a:r>
            <a:endParaRPr lang="en-US" sz="4000" dirty="0" err="1"/>
          </a:p>
          <a:p>
            <a:pPr algn="ctr"/>
            <a:endParaRPr lang="en-US"/>
          </a:p>
        </p:txBody>
      </p:sp>
    </p:spTree>
    <p:extLst>
      <p:ext uri="{BB962C8B-B14F-4D97-AF65-F5344CB8AC3E}">
        <p14:creationId xmlns:p14="http://schemas.microsoft.com/office/powerpoint/2010/main" val="1129280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idx="4294967295"/>
          </p:nvPr>
        </p:nvSpPr>
        <p:spPr>
          <a:xfrm>
            <a:off x="187150" y="220673"/>
            <a:ext cx="8229600" cy="1143000"/>
          </a:xfrm>
        </p:spPr>
        <p:txBody>
          <a:bodyPr>
            <a:normAutofit fontScale="90000"/>
          </a:bodyPr>
          <a:lstStyle/>
          <a:p>
            <a:br>
              <a:rPr lang="sv-SE" sz="4400" b="1" dirty="0"/>
            </a:br>
            <a:r>
              <a:rPr lang="sv-SE" sz="4400" b="1" dirty="0"/>
              <a:t>Skolexempel - Värdeflöde</a:t>
            </a:r>
            <a:br>
              <a:rPr lang="sv-SE" sz="4400" dirty="0"/>
            </a:br>
            <a:r>
              <a:rPr lang="sv-SE" sz="3100" dirty="0">
                <a:latin typeface="Arial" panose="020B0604020202020204" pitchFamily="34" charset="0"/>
                <a:cs typeface="Arial" panose="020B0604020202020204" pitchFamily="34" charset="0"/>
              </a:rPr>
              <a:t>Baka bröd "Från ax till limpa"</a:t>
            </a:r>
            <a:br>
              <a:rPr lang="sv-SE" sz="3100" dirty="0">
                <a:latin typeface="Arial" panose="020B0604020202020204" pitchFamily="34" charset="0"/>
                <a:cs typeface="Arial" panose="020B0604020202020204" pitchFamily="34" charset="0"/>
              </a:rPr>
            </a:br>
            <a:endParaRPr lang="sv-SE" sz="3100" dirty="0">
              <a:latin typeface="Arial" panose="020B0604020202020204" pitchFamily="34" charset="0"/>
              <a:cs typeface="Arial" panose="020B0604020202020204" pitchFamily="34" charset="0"/>
            </a:endParaRPr>
          </a:p>
        </p:txBody>
      </p:sp>
      <p:graphicFrame>
        <p:nvGraphicFramePr>
          <p:cNvPr id="6" name="Diagram 5"/>
          <p:cNvGraphicFramePr/>
          <p:nvPr>
            <p:extLst>
              <p:ext uri="{D42A27DB-BD31-4B8C-83A1-F6EECF244321}">
                <p14:modId xmlns:p14="http://schemas.microsoft.com/office/powerpoint/2010/main" val="321893120"/>
              </p:ext>
            </p:extLst>
          </p:nvPr>
        </p:nvGraphicFramePr>
        <p:xfrm>
          <a:off x="1631504" y="1700808"/>
          <a:ext cx="908123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Rak pil 8"/>
          <p:cNvCxnSpPr/>
          <p:nvPr/>
        </p:nvCxnSpPr>
        <p:spPr>
          <a:xfrm flipH="1" flipV="1">
            <a:off x="6096000" y="4149080"/>
            <a:ext cx="72008" cy="7920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ruta 9"/>
          <p:cNvSpPr txBox="1"/>
          <p:nvPr/>
        </p:nvSpPr>
        <p:spPr>
          <a:xfrm>
            <a:off x="5678040" y="4917372"/>
            <a:ext cx="1512168" cy="400110"/>
          </a:xfrm>
          <a:prstGeom prst="rect">
            <a:avLst/>
          </a:prstGeom>
          <a:noFill/>
        </p:spPr>
        <p:txBody>
          <a:bodyPr wrap="square" rtlCol="0">
            <a:spAutoFit/>
          </a:bodyPr>
          <a:lstStyle/>
          <a:p>
            <a:pPr defTabSz="609585"/>
            <a:r>
              <a:rPr lang="sv-SE" sz="2000" b="1">
                <a:solidFill>
                  <a:srgbClr val="000000"/>
                </a:solidFill>
                <a:latin typeface="Arial" panose="020B0604020202020204"/>
              </a:rPr>
              <a:t>Process </a:t>
            </a:r>
          </a:p>
        </p:txBody>
      </p:sp>
      <p:sp>
        <p:nvSpPr>
          <p:cNvPr id="14" name="textruta 13"/>
          <p:cNvSpPr txBox="1"/>
          <p:nvPr/>
        </p:nvSpPr>
        <p:spPr>
          <a:xfrm>
            <a:off x="2552369" y="1987430"/>
            <a:ext cx="1512168" cy="400110"/>
          </a:xfrm>
          <a:prstGeom prst="rect">
            <a:avLst/>
          </a:prstGeom>
          <a:noFill/>
        </p:spPr>
        <p:txBody>
          <a:bodyPr wrap="square" rtlCol="0">
            <a:spAutoFit/>
          </a:bodyPr>
          <a:lstStyle/>
          <a:p>
            <a:pPr defTabSz="609585"/>
            <a:r>
              <a:rPr lang="sv-SE" sz="2000" b="1" dirty="0">
                <a:solidFill>
                  <a:srgbClr val="000000"/>
                </a:solidFill>
                <a:latin typeface="Arial" panose="020B0604020202020204"/>
              </a:rPr>
              <a:t>Flöde </a:t>
            </a:r>
          </a:p>
        </p:txBody>
      </p:sp>
      <p:sp>
        <p:nvSpPr>
          <p:cNvPr id="15" name="Båge 14"/>
          <p:cNvSpPr/>
          <p:nvPr/>
        </p:nvSpPr>
        <p:spPr>
          <a:xfrm>
            <a:off x="119336" y="2756162"/>
            <a:ext cx="11305256" cy="1817055"/>
          </a:xfrm>
          <a:prstGeom prst="arc">
            <a:avLst>
              <a:gd name="adj1" fmla="val 22165"/>
              <a:gd name="adj2" fmla="val 15119"/>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sv-SE" sz="1400">
              <a:solidFill>
                <a:srgbClr val="000000"/>
              </a:solidFill>
              <a:latin typeface="Arial" panose="020B0604020202020204"/>
            </a:endParaRPr>
          </a:p>
        </p:txBody>
      </p:sp>
      <p:cxnSp>
        <p:nvCxnSpPr>
          <p:cNvPr id="17" name="Rak pil 16"/>
          <p:cNvCxnSpPr>
            <a:cxnSpLocks/>
          </p:cNvCxnSpPr>
          <p:nvPr/>
        </p:nvCxnSpPr>
        <p:spPr>
          <a:xfrm>
            <a:off x="3308453" y="2473684"/>
            <a:ext cx="288032" cy="2793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ruta 18"/>
          <p:cNvSpPr txBox="1"/>
          <p:nvPr/>
        </p:nvSpPr>
        <p:spPr>
          <a:xfrm>
            <a:off x="7761784" y="5160008"/>
            <a:ext cx="8496944" cy="523220"/>
          </a:xfrm>
          <a:prstGeom prst="rect">
            <a:avLst/>
          </a:prstGeom>
          <a:noFill/>
        </p:spPr>
        <p:txBody>
          <a:bodyPr wrap="square" rtlCol="0">
            <a:spAutoFit/>
          </a:bodyPr>
          <a:lstStyle/>
          <a:p>
            <a:pPr defTabSz="609585"/>
            <a:r>
              <a:rPr lang="sv-SE" sz="1400" i="1" dirty="0">
                <a:solidFill>
                  <a:srgbClr val="000000"/>
                </a:solidFill>
                <a:latin typeface="Arial" panose="020B0604020202020204"/>
              </a:rPr>
              <a:t>Exempel på flöde med dess processer, </a:t>
            </a:r>
            <a:br>
              <a:rPr lang="sv-SE" sz="1400" i="1" dirty="0">
                <a:solidFill>
                  <a:srgbClr val="000000"/>
                </a:solidFill>
                <a:latin typeface="Arial" panose="020B0604020202020204"/>
              </a:rPr>
            </a:br>
            <a:r>
              <a:rPr lang="sv-SE" sz="1400" i="1" dirty="0">
                <a:solidFill>
                  <a:srgbClr val="000000"/>
                </a:solidFill>
                <a:latin typeface="Arial" panose="020B0604020202020204"/>
              </a:rPr>
              <a:t>sid 23 i boken – </a:t>
            </a:r>
            <a:r>
              <a:rPr lang="sv-SE" sz="1400" i="1" dirty="0" err="1">
                <a:solidFill>
                  <a:srgbClr val="000000"/>
                </a:solidFill>
                <a:latin typeface="Arial" panose="020B0604020202020204"/>
              </a:rPr>
              <a:t>Lean</a:t>
            </a:r>
            <a:r>
              <a:rPr lang="sv-SE" sz="1400" i="1" dirty="0">
                <a:solidFill>
                  <a:srgbClr val="000000"/>
                </a:solidFill>
                <a:latin typeface="Arial" panose="020B0604020202020204"/>
              </a:rPr>
              <a:t> gör avvikelser till framgång  </a:t>
            </a:r>
          </a:p>
        </p:txBody>
      </p:sp>
      <p:sp>
        <p:nvSpPr>
          <p:cNvPr id="182" name="textruta 181">
            <a:extLst>
              <a:ext uri="{FF2B5EF4-FFF2-40B4-BE49-F238E27FC236}">
                <a16:creationId xmlns:a16="http://schemas.microsoft.com/office/drawing/2014/main" id="{24BD6FE3-CA5A-4330-8038-0C1BC16FC58F}"/>
              </a:ext>
            </a:extLst>
          </p:cNvPr>
          <p:cNvSpPr txBox="1"/>
          <p:nvPr/>
        </p:nvSpPr>
        <p:spPr>
          <a:xfrm>
            <a:off x="8948055" y="590797"/>
            <a:ext cx="1282536" cy="1231106"/>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609585"/>
            <a:r>
              <a:rPr lang="sv-SE" sz="2400">
                <a:solidFill>
                  <a:srgbClr val="000000"/>
                </a:solidFill>
                <a:latin typeface="Arial" panose="020B0604020202020204"/>
                <a:cs typeface="Arial"/>
              </a:rPr>
              <a:t>.</a:t>
            </a:r>
          </a:p>
          <a:p>
            <a:pPr defTabSz="609585"/>
            <a:endParaRPr lang="sv-SE" sz="2400">
              <a:solidFill>
                <a:srgbClr val="000000"/>
              </a:solidFill>
              <a:latin typeface="Arial" panose="020B0604020202020204"/>
              <a:cs typeface="Arial"/>
            </a:endParaRPr>
          </a:p>
          <a:p>
            <a:pPr defTabSz="609585"/>
            <a:endParaRPr lang="sv-SE" sz="2400">
              <a:solidFill>
                <a:srgbClr val="000000"/>
              </a:solidFill>
              <a:latin typeface="Arial" panose="020B0604020202020204"/>
              <a:cs typeface="Arial"/>
            </a:endParaRPr>
          </a:p>
        </p:txBody>
      </p:sp>
      <p:pic>
        <p:nvPicPr>
          <p:cNvPr id="4" name="Bildobjekt 3" descr="En bild som visar text, Teckensnitt, Grafik, skärmbild&#10;&#10;AI-genererat innehåll kan vara felaktigt.">
            <a:extLst>
              <a:ext uri="{FF2B5EF4-FFF2-40B4-BE49-F238E27FC236}">
                <a16:creationId xmlns:a16="http://schemas.microsoft.com/office/drawing/2014/main" id="{A18F66B3-FB4F-50B4-30EC-CB8084327A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9755" y="308255"/>
            <a:ext cx="2495852" cy="2337781"/>
          </a:xfrm>
          <a:prstGeom prst="rect">
            <a:avLst/>
          </a:prstGeom>
        </p:spPr>
      </p:pic>
      <p:pic>
        <p:nvPicPr>
          <p:cNvPr id="5" name="Bildobjekt 4" descr="En bild som visar skärmbild, clipart, grafisk design, Grafik&#10;&#10;AI-genererat innehåll kan vara felaktigt.">
            <a:extLst>
              <a:ext uri="{FF2B5EF4-FFF2-40B4-BE49-F238E27FC236}">
                <a16:creationId xmlns:a16="http://schemas.microsoft.com/office/drawing/2014/main" id="{E825EBAB-DD26-8170-3AC4-3D4BAC051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2385" y="248856"/>
            <a:ext cx="2355920" cy="2359061"/>
          </a:xfrm>
          <a:prstGeom prst="rect">
            <a:avLst/>
          </a:prstGeom>
        </p:spPr>
      </p:pic>
    </p:spTree>
    <p:extLst>
      <p:ext uri="{BB962C8B-B14F-4D97-AF65-F5344CB8AC3E}">
        <p14:creationId xmlns:p14="http://schemas.microsoft.com/office/powerpoint/2010/main" val="1169281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C246B-91C9-506D-0CA9-251C2CEBBA05}"/>
            </a:ext>
          </a:extLst>
        </p:cNvPr>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F53F3261-9973-2C4F-F0AE-29678DFBB5B6}"/>
              </a:ext>
            </a:extLst>
          </p:cNvPr>
          <p:cNvSpPr>
            <a:spLocks noGrp="1"/>
          </p:cNvSpPr>
          <p:nvPr>
            <p:ph type="sldNum" sz="quarter" idx="12"/>
          </p:nvPr>
        </p:nvSpPr>
        <p:spPr/>
        <p:txBody>
          <a:bodyPr/>
          <a:lstStyle/>
          <a:p>
            <a:pPr defTabSz="609585"/>
            <a:fld id="{BBE1A451-D227-8A42-BEAE-8A012629FCDB}" type="slidenum">
              <a:rPr lang="sv-SE">
                <a:solidFill>
                  <a:srgbClr val="000000"/>
                </a:solidFill>
                <a:latin typeface="Arial" panose="020B0604020202020204"/>
              </a:rPr>
              <a:pPr defTabSz="609585"/>
              <a:t>6</a:t>
            </a:fld>
            <a:endParaRPr lang="sv-SE">
              <a:solidFill>
                <a:srgbClr val="000000"/>
              </a:solidFill>
              <a:latin typeface="Arial" panose="020B0604020202020204"/>
            </a:endParaRPr>
          </a:p>
        </p:txBody>
      </p:sp>
      <p:sp>
        <p:nvSpPr>
          <p:cNvPr id="18" name="textruta 17">
            <a:extLst>
              <a:ext uri="{FF2B5EF4-FFF2-40B4-BE49-F238E27FC236}">
                <a16:creationId xmlns:a16="http://schemas.microsoft.com/office/drawing/2014/main" id="{B335FDE7-6E04-0161-839B-5BA42F3C946F}"/>
              </a:ext>
            </a:extLst>
          </p:cNvPr>
          <p:cNvSpPr txBox="1"/>
          <p:nvPr/>
        </p:nvSpPr>
        <p:spPr>
          <a:xfrm>
            <a:off x="1763915" y="161166"/>
            <a:ext cx="9132628" cy="707886"/>
          </a:xfrm>
          <a:prstGeom prst="rect">
            <a:avLst/>
          </a:prstGeom>
          <a:noFill/>
        </p:spPr>
        <p:txBody>
          <a:bodyPr wrap="none" rtlCol="0">
            <a:spAutoFit/>
          </a:bodyPr>
          <a:lstStyle/>
          <a:p>
            <a:r>
              <a:rPr lang="sv-SE" sz="4000" b="1" dirty="0">
                <a:latin typeface="Arial" panose="020B0604020202020204" pitchFamily="34" charset="0"/>
                <a:cs typeface="Arial" panose="020B0604020202020204" pitchFamily="34" charset="0"/>
              </a:rPr>
              <a:t>HUR gör man en värdeflödesanalys?</a:t>
            </a:r>
          </a:p>
        </p:txBody>
      </p:sp>
      <p:sp>
        <p:nvSpPr>
          <p:cNvPr id="2" name="textruta 1">
            <a:extLst>
              <a:ext uri="{FF2B5EF4-FFF2-40B4-BE49-F238E27FC236}">
                <a16:creationId xmlns:a16="http://schemas.microsoft.com/office/drawing/2014/main" id="{1E7BE103-DED0-3EEB-C7DB-0676F0FC1686}"/>
              </a:ext>
            </a:extLst>
          </p:cNvPr>
          <p:cNvSpPr txBox="1"/>
          <p:nvPr/>
        </p:nvSpPr>
        <p:spPr>
          <a:xfrm>
            <a:off x="2341235" y="925751"/>
            <a:ext cx="7640965" cy="957235"/>
          </a:xfrm>
          <a:prstGeom prst="rect">
            <a:avLst/>
          </a:prstGeom>
          <a:noFill/>
        </p:spPr>
        <p:txBody>
          <a:bodyPr wrap="square" rtlCol="0">
            <a:spAutoFit/>
          </a:bodyPr>
          <a:lstStyle/>
          <a:p>
            <a:pPr algn="ctr"/>
            <a:r>
              <a:rPr lang="sv-SE" sz="2800" b="1" dirty="0">
                <a:latin typeface="Arial" panose="020B0604020202020204" pitchFamily="34" charset="0"/>
                <a:cs typeface="Arial" panose="020B0604020202020204" pitchFamily="34" charset="0"/>
              </a:rPr>
              <a:t>Steg 1: </a:t>
            </a:r>
            <a:r>
              <a:rPr lang="sv-SE" sz="2800" dirty="0">
                <a:latin typeface="Arial" panose="020B0604020202020204" pitchFamily="34" charset="0"/>
                <a:cs typeface="Arial" panose="020B0604020202020204" pitchFamily="34" charset="0"/>
              </a:rPr>
              <a:t>Rita upp nulägesbilden i grova drag, namnge de olika delprocesserna </a:t>
            </a:r>
          </a:p>
        </p:txBody>
      </p:sp>
      <p:grpSp>
        <p:nvGrpSpPr>
          <p:cNvPr id="4" name="Grupp 3">
            <a:extLst>
              <a:ext uri="{FF2B5EF4-FFF2-40B4-BE49-F238E27FC236}">
                <a16:creationId xmlns:a16="http://schemas.microsoft.com/office/drawing/2014/main" id="{A98FEAB2-A8A1-C816-3B48-5250FCDF78CF}"/>
              </a:ext>
            </a:extLst>
          </p:cNvPr>
          <p:cNvGrpSpPr/>
          <p:nvPr/>
        </p:nvGrpSpPr>
        <p:grpSpPr>
          <a:xfrm>
            <a:off x="729587" y="1891132"/>
            <a:ext cx="10732825" cy="6106979"/>
            <a:chOff x="868806" y="1303064"/>
            <a:chExt cx="10732825" cy="6106979"/>
          </a:xfrm>
        </p:grpSpPr>
        <p:graphicFrame>
          <p:nvGraphicFramePr>
            <p:cNvPr id="6" name="Diagram 5">
              <a:extLst>
                <a:ext uri="{FF2B5EF4-FFF2-40B4-BE49-F238E27FC236}">
                  <a16:creationId xmlns:a16="http://schemas.microsoft.com/office/drawing/2014/main" id="{AC592D9E-FE14-D62B-150F-F990C16FE97D}"/>
                </a:ext>
              </a:extLst>
            </p:cNvPr>
            <p:cNvGraphicFramePr/>
            <p:nvPr>
              <p:extLst>
                <p:ext uri="{D42A27DB-BD31-4B8C-83A1-F6EECF244321}">
                  <p14:modId xmlns:p14="http://schemas.microsoft.com/office/powerpoint/2010/main" val="108601895"/>
                </p:ext>
              </p:extLst>
            </p:nvPr>
          </p:nvGraphicFramePr>
          <p:xfrm>
            <a:off x="2155228" y="199137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ktangel: rundade hörn 6">
              <a:extLst>
                <a:ext uri="{FF2B5EF4-FFF2-40B4-BE49-F238E27FC236}">
                  <a16:creationId xmlns:a16="http://schemas.microsoft.com/office/drawing/2014/main" id="{A9DFDB2E-C290-85BD-BC59-80D504026924}"/>
                </a:ext>
              </a:extLst>
            </p:cNvPr>
            <p:cNvSpPr/>
            <p:nvPr/>
          </p:nvSpPr>
          <p:spPr>
            <a:xfrm>
              <a:off x="5023475" y="1303064"/>
              <a:ext cx="2391507" cy="1376624"/>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3600">
                  <a:solidFill>
                    <a:schemeClr val="bg1"/>
                  </a:solidFill>
                </a:rPr>
                <a:t>Styrning</a:t>
              </a:r>
              <a:r>
                <a:rPr lang="sv-SE">
                  <a:solidFill>
                    <a:schemeClr val="bg1"/>
                  </a:solidFill>
                </a:rPr>
                <a:t> </a:t>
              </a:r>
            </a:p>
          </p:txBody>
        </p:sp>
        <p:sp>
          <p:nvSpPr>
            <p:cNvPr id="8" name="Ellips 7">
              <a:extLst>
                <a:ext uri="{FF2B5EF4-FFF2-40B4-BE49-F238E27FC236}">
                  <a16:creationId xmlns:a16="http://schemas.microsoft.com/office/drawing/2014/main" id="{E1B0F830-82B8-BA48-F723-DC13D6E52DC0}"/>
                </a:ext>
              </a:extLst>
            </p:cNvPr>
            <p:cNvSpPr/>
            <p:nvPr/>
          </p:nvSpPr>
          <p:spPr>
            <a:xfrm>
              <a:off x="1657683" y="1536376"/>
              <a:ext cx="2115178" cy="13766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2000" b="1">
                  <a:solidFill>
                    <a:schemeClr val="tx1"/>
                  </a:solidFill>
                </a:rPr>
                <a:t>Leverantör</a:t>
              </a:r>
            </a:p>
          </p:txBody>
        </p:sp>
        <p:sp>
          <p:nvSpPr>
            <p:cNvPr id="9" name="Ellips 8">
              <a:extLst>
                <a:ext uri="{FF2B5EF4-FFF2-40B4-BE49-F238E27FC236}">
                  <a16:creationId xmlns:a16="http://schemas.microsoft.com/office/drawing/2014/main" id="{E6212402-34EC-8AF6-9B39-DD28EDB83C83}"/>
                </a:ext>
              </a:extLst>
            </p:cNvPr>
            <p:cNvSpPr/>
            <p:nvPr/>
          </p:nvSpPr>
          <p:spPr>
            <a:xfrm>
              <a:off x="8545515" y="1536376"/>
              <a:ext cx="2115178" cy="13766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2000" b="1">
                  <a:solidFill>
                    <a:schemeClr val="tx1"/>
                  </a:solidFill>
                </a:rPr>
                <a:t>Kund</a:t>
              </a:r>
            </a:p>
          </p:txBody>
        </p:sp>
        <p:sp>
          <p:nvSpPr>
            <p:cNvPr id="10" name="Pil: nedåt 9">
              <a:extLst>
                <a:ext uri="{FF2B5EF4-FFF2-40B4-BE49-F238E27FC236}">
                  <a16:creationId xmlns:a16="http://schemas.microsoft.com/office/drawing/2014/main" id="{B127139E-BEAE-D226-F760-F8CA906399FF}"/>
                </a:ext>
              </a:extLst>
            </p:cNvPr>
            <p:cNvSpPr/>
            <p:nvPr/>
          </p:nvSpPr>
          <p:spPr>
            <a:xfrm rot="2419875">
              <a:off x="4453047" y="2502462"/>
              <a:ext cx="160967" cy="17036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il: nedåt 10">
              <a:extLst>
                <a:ext uri="{FF2B5EF4-FFF2-40B4-BE49-F238E27FC236}">
                  <a16:creationId xmlns:a16="http://schemas.microsoft.com/office/drawing/2014/main" id="{A302C93B-E640-25E9-E302-979722EB94AE}"/>
                </a:ext>
              </a:extLst>
            </p:cNvPr>
            <p:cNvSpPr/>
            <p:nvPr/>
          </p:nvSpPr>
          <p:spPr>
            <a:xfrm>
              <a:off x="6132744" y="2672901"/>
              <a:ext cx="172968" cy="14028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il: högerböjd 12">
              <a:extLst>
                <a:ext uri="{FF2B5EF4-FFF2-40B4-BE49-F238E27FC236}">
                  <a16:creationId xmlns:a16="http://schemas.microsoft.com/office/drawing/2014/main" id="{850C7D20-730B-CD9D-8642-38C9D772B8D5}"/>
                </a:ext>
              </a:extLst>
            </p:cNvPr>
            <p:cNvSpPr/>
            <p:nvPr/>
          </p:nvSpPr>
          <p:spPr>
            <a:xfrm>
              <a:off x="868806" y="2351978"/>
              <a:ext cx="830257" cy="2446774"/>
            </a:xfrm>
            <a:prstGeom prst="curvedRightArrow">
              <a:avLst>
                <a:gd name="adj1" fmla="val 25000"/>
                <a:gd name="adj2" fmla="val 50000"/>
                <a:gd name="adj3" fmla="val 13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cxnSp>
          <p:nvCxnSpPr>
            <p:cNvPr id="14" name="Koppling: böjd 13">
              <a:extLst>
                <a:ext uri="{FF2B5EF4-FFF2-40B4-BE49-F238E27FC236}">
                  <a16:creationId xmlns:a16="http://schemas.microsoft.com/office/drawing/2014/main" id="{45B03E7A-59DD-9695-14F7-1BD1ECC0C2B3}"/>
                </a:ext>
              </a:extLst>
            </p:cNvPr>
            <p:cNvCxnSpPr/>
            <p:nvPr/>
          </p:nvCxnSpPr>
          <p:spPr>
            <a:xfrm>
              <a:off x="3784197" y="2217570"/>
              <a:ext cx="1307960" cy="140677"/>
            </a:xfrm>
            <a:prstGeom prst="curvedConnector3">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Koppling: böjd 15">
              <a:extLst>
                <a:ext uri="{FF2B5EF4-FFF2-40B4-BE49-F238E27FC236}">
                  <a16:creationId xmlns:a16="http://schemas.microsoft.com/office/drawing/2014/main" id="{A9B7BCC0-2A99-A96D-B6DD-14E8C80BD04F}"/>
                </a:ext>
              </a:extLst>
            </p:cNvPr>
            <p:cNvCxnSpPr>
              <a:cxnSpLocks/>
            </p:cNvCxnSpPr>
            <p:nvPr/>
          </p:nvCxnSpPr>
          <p:spPr>
            <a:xfrm>
              <a:off x="7384572" y="2224688"/>
              <a:ext cx="1269688" cy="133559"/>
            </a:xfrm>
            <a:prstGeom prst="curvedConnector3">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Pil: uppåtböjd 16">
              <a:extLst>
                <a:ext uri="{FF2B5EF4-FFF2-40B4-BE49-F238E27FC236}">
                  <a16:creationId xmlns:a16="http://schemas.microsoft.com/office/drawing/2014/main" id="{543E49B4-9EDB-D58F-B947-5F7BEB9722CB}"/>
                </a:ext>
              </a:extLst>
            </p:cNvPr>
            <p:cNvSpPr/>
            <p:nvPr/>
          </p:nvSpPr>
          <p:spPr>
            <a:xfrm rot="16200000">
              <a:off x="9855890" y="2914345"/>
              <a:ext cx="2530266" cy="96121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0" name="Pil: nedåt 19">
              <a:extLst>
                <a:ext uri="{FF2B5EF4-FFF2-40B4-BE49-F238E27FC236}">
                  <a16:creationId xmlns:a16="http://schemas.microsoft.com/office/drawing/2014/main" id="{31EC1C8C-AD54-5EAF-2C58-B77A9AF520A2}"/>
                </a:ext>
              </a:extLst>
            </p:cNvPr>
            <p:cNvSpPr/>
            <p:nvPr/>
          </p:nvSpPr>
          <p:spPr>
            <a:xfrm rot="19540191">
              <a:off x="7774211" y="2488566"/>
              <a:ext cx="160967" cy="17036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3" name="Bildobjekt 2">
            <a:extLst>
              <a:ext uri="{FF2B5EF4-FFF2-40B4-BE49-F238E27FC236}">
                <a16:creationId xmlns:a16="http://schemas.microsoft.com/office/drawing/2014/main" id="{BD0C1047-B355-D473-950A-BA81C8D8F1C9}"/>
              </a:ext>
            </a:extLst>
          </p:cNvPr>
          <p:cNvPicPr>
            <a:picLocks noChangeAspect="1"/>
          </p:cNvPicPr>
          <p:nvPr/>
        </p:nvPicPr>
        <p:blipFill>
          <a:blip r:embed="rId8"/>
          <a:stretch>
            <a:fillRect/>
          </a:stretch>
        </p:blipFill>
        <p:spPr>
          <a:xfrm>
            <a:off x="68748" y="118321"/>
            <a:ext cx="1237595" cy="1603387"/>
          </a:xfrm>
          <a:prstGeom prst="rect">
            <a:avLst/>
          </a:prstGeom>
        </p:spPr>
      </p:pic>
    </p:spTree>
    <p:extLst>
      <p:ext uri="{BB962C8B-B14F-4D97-AF65-F5344CB8AC3E}">
        <p14:creationId xmlns:p14="http://schemas.microsoft.com/office/powerpoint/2010/main" val="4138157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B7EDA-C800-1DF4-5E82-6C226C688B22}"/>
            </a:ext>
          </a:extLst>
        </p:cNvPr>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11C1E551-297E-BB57-3DF7-7DC8D37870E6}"/>
              </a:ext>
            </a:extLst>
          </p:cNvPr>
          <p:cNvSpPr>
            <a:spLocks noGrp="1"/>
          </p:cNvSpPr>
          <p:nvPr>
            <p:ph type="sldNum" sz="quarter" idx="12"/>
          </p:nvPr>
        </p:nvSpPr>
        <p:spPr/>
        <p:txBody>
          <a:bodyPr/>
          <a:lstStyle/>
          <a:p>
            <a:pPr defTabSz="609585"/>
            <a:fld id="{BBE1A451-D227-8A42-BEAE-8A012629FCDB}" type="slidenum">
              <a:rPr lang="sv-SE">
                <a:solidFill>
                  <a:srgbClr val="000000"/>
                </a:solidFill>
                <a:latin typeface="Arial" panose="020B0604020202020204"/>
              </a:rPr>
              <a:pPr defTabSz="609585"/>
              <a:t>7</a:t>
            </a:fld>
            <a:endParaRPr lang="sv-SE">
              <a:solidFill>
                <a:srgbClr val="000000"/>
              </a:solidFill>
              <a:latin typeface="Arial" panose="020B0604020202020204"/>
            </a:endParaRPr>
          </a:p>
        </p:txBody>
      </p:sp>
      <p:sp>
        <p:nvSpPr>
          <p:cNvPr id="18" name="textruta 17">
            <a:extLst>
              <a:ext uri="{FF2B5EF4-FFF2-40B4-BE49-F238E27FC236}">
                <a16:creationId xmlns:a16="http://schemas.microsoft.com/office/drawing/2014/main" id="{AE7AD4EA-A763-E131-9C09-D9D561D5859A}"/>
              </a:ext>
            </a:extLst>
          </p:cNvPr>
          <p:cNvSpPr txBox="1"/>
          <p:nvPr/>
        </p:nvSpPr>
        <p:spPr>
          <a:xfrm>
            <a:off x="2754515" y="210952"/>
            <a:ext cx="7733207" cy="646331"/>
          </a:xfrm>
          <a:prstGeom prst="rect">
            <a:avLst/>
          </a:prstGeom>
          <a:noFill/>
        </p:spPr>
        <p:txBody>
          <a:bodyPr wrap="none" rtlCol="0">
            <a:spAutoFit/>
          </a:bodyPr>
          <a:lstStyle/>
          <a:p>
            <a:r>
              <a:rPr lang="sv-SE" sz="3600" b="1"/>
              <a:t>HUR gör man en värdeflödesanalys?</a:t>
            </a:r>
          </a:p>
        </p:txBody>
      </p:sp>
      <p:sp>
        <p:nvSpPr>
          <p:cNvPr id="2" name="textruta 1">
            <a:extLst>
              <a:ext uri="{FF2B5EF4-FFF2-40B4-BE49-F238E27FC236}">
                <a16:creationId xmlns:a16="http://schemas.microsoft.com/office/drawing/2014/main" id="{1640C2B9-C634-8DE7-9F15-F8A7F7A4F1B8}"/>
              </a:ext>
            </a:extLst>
          </p:cNvPr>
          <p:cNvSpPr txBox="1"/>
          <p:nvPr/>
        </p:nvSpPr>
        <p:spPr>
          <a:xfrm>
            <a:off x="1138207" y="5085752"/>
            <a:ext cx="3674955" cy="1384995"/>
          </a:xfrm>
          <a:prstGeom prst="rect">
            <a:avLst/>
          </a:prstGeom>
          <a:noFill/>
        </p:spPr>
        <p:txBody>
          <a:bodyPr wrap="square" rtlCol="0">
            <a:spAutoFit/>
          </a:bodyPr>
          <a:lstStyle/>
          <a:p>
            <a:r>
              <a:rPr lang="sv-SE" sz="2800" b="1" dirty="0">
                <a:latin typeface="Arial" panose="020B0604020202020204" pitchFamily="34" charset="0"/>
                <a:cs typeface="Arial" panose="020B0604020202020204" pitchFamily="34" charset="0"/>
              </a:rPr>
              <a:t>Steg 2: </a:t>
            </a:r>
            <a:br>
              <a:rPr lang="sv-SE" sz="2800" b="1" dirty="0">
                <a:latin typeface="Arial" panose="020B0604020202020204" pitchFamily="34" charset="0"/>
                <a:cs typeface="Arial" panose="020B0604020202020204" pitchFamily="34" charset="0"/>
              </a:rPr>
            </a:br>
            <a:r>
              <a:rPr lang="sv-SE" sz="2800" dirty="0">
                <a:latin typeface="Arial" panose="020B0604020202020204" pitchFamily="34" charset="0"/>
                <a:cs typeface="Arial" panose="020B0604020202020204" pitchFamily="34" charset="0"/>
              </a:rPr>
              <a:t>Lägg till </a:t>
            </a:r>
            <a:r>
              <a:rPr lang="sv-SE" sz="2800" dirty="0" err="1">
                <a:latin typeface="Arial" panose="020B0604020202020204" pitchFamily="34" charset="0"/>
                <a:cs typeface="Arial" panose="020B0604020202020204" pitchFamily="34" charset="0"/>
              </a:rPr>
              <a:t>slöserier</a:t>
            </a:r>
            <a:r>
              <a:rPr lang="sv-SE" sz="2800" dirty="0">
                <a:latin typeface="Arial" panose="020B0604020202020204" pitchFamily="34" charset="0"/>
                <a:cs typeface="Arial" panose="020B0604020202020204" pitchFamily="34" charset="0"/>
              </a:rPr>
              <a:t> och </a:t>
            </a:r>
          </a:p>
          <a:p>
            <a:r>
              <a:rPr lang="sv-SE" sz="2800" dirty="0">
                <a:latin typeface="Arial" panose="020B0604020202020204" pitchFamily="34" charset="0"/>
                <a:cs typeface="Arial" panose="020B0604020202020204" pitchFamily="34" charset="0"/>
              </a:rPr>
              <a:t>förbättringsförslag </a:t>
            </a:r>
          </a:p>
        </p:txBody>
      </p:sp>
      <p:grpSp>
        <p:nvGrpSpPr>
          <p:cNvPr id="4" name="Grupp 3">
            <a:extLst>
              <a:ext uri="{FF2B5EF4-FFF2-40B4-BE49-F238E27FC236}">
                <a16:creationId xmlns:a16="http://schemas.microsoft.com/office/drawing/2014/main" id="{266B76CE-5BE5-8D7D-E960-B4E40ABC425C}"/>
              </a:ext>
            </a:extLst>
          </p:cNvPr>
          <p:cNvGrpSpPr/>
          <p:nvPr/>
        </p:nvGrpSpPr>
        <p:grpSpPr>
          <a:xfrm>
            <a:off x="1021062" y="1158527"/>
            <a:ext cx="10230396" cy="5562948"/>
            <a:chOff x="868806" y="1303064"/>
            <a:chExt cx="10732825" cy="6106979"/>
          </a:xfrm>
        </p:grpSpPr>
        <p:graphicFrame>
          <p:nvGraphicFramePr>
            <p:cNvPr id="7" name="Diagram 6">
              <a:extLst>
                <a:ext uri="{FF2B5EF4-FFF2-40B4-BE49-F238E27FC236}">
                  <a16:creationId xmlns:a16="http://schemas.microsoft.com/office/drawing/2014/main" id="{B2191D52-2650-80E6-AEE8-5A3415FE9A0A}"/>
                </a:ext>
              </a:extLst>
            </p:cNvPr>
            <p:cNvGraphicFramePr/>
            <p:nvPr>
              <p:extLst>
                <p:ext uri="{D42A27DB-BD31-4B8C-83A1-F6EECF244321}">
                  <p14:modId xmlns:p14="http://schemas.microsoft.com/office/powerpoint/2010/main" val="980916824"/>
                </p:ext>
              </p:extLst>
            </p:nvPr>
          </p:nvGraphicFramePr>
          <p:xfrm>
            <a:off x="2155227" y="199137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ktangel: rundade hörn 7">
              <a:extLst>
                <a:ext uri="{FF2B5EF4-FFF2-40B4-BE49-F238E27FC236}">
                  <a16:creationId xmlns:a16="http://schemas.microsoft.com/office/drawing/2014/main" id="{9DB18AB7-247D-5E3C-DB19-FB1CEC1A832B}"/>
                </a:ext>
              </a:extLst>
            </p:cNvPr>
            <p:cNvSpPr/>
            <p:nvPr/>
          </p:nvSpPr>
          <p:spPr>
            <a:xfrm>
              <a:off x="5023475" y="1303064"/>
              <a:ext cx="2391507" cy="1376624"/>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3600">
                  <a:solidFill>
                    <a:schemeClr val="bg1"/>
                  </a:solidFill>
                </a:rPr>
                <a:t>Styrning</a:t>
              </a:r>
              <a:r>
                <a:rPr lang="sv-SE">
                  <a:solidFill>
                    <a:schemeClr val="bg1"/>
                  </a:solidFill>
                </a:rPr>
                <a:t> </a:t>
              </a:r>
            </a:p>
          </p:txBody>
        </p:sp>
        <p:sp>
          <p:nvSpPr>
            <p:cNvPr id="9" name="Ellips 8">
              <a:extLst>
                <a:ext uri="{FF2B5EF4-FFF2-40B4-BE49-F238E27FC236}">
                  <a16:creationId xmlns:a16="http://schemas.microsoft.com/office/drawing/2014/main" id="{51C47456-D9E6-98EC-0A47-550A3274113C}"/>
                </a:ext>
              </a:extLst>
            </p:cNvPr>
            <p:cNvSpPr/>
            <p:nvPr/>
          </p:nvSpPr>
          <p:spPr>
            <a:xfrm>
              <a:off x="1657683" y="1536376"/>
              <a:ext cx="2115178" cy="13766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2000" b="1">
                  <a:solidFill>
                    <a:schemeClr val="tx1"/>
                  </a:solidFill>
                </a:rPr>
                <a:t>Leverantör</a:t>
              </a:r>
            </a:p>
          </p:txBody>
        </p:sp>
        <p:sp>
          <p:nvSpPr>
            <p:cNvPr id="10" name="Ellips 9">
              <a:extLst>
                <a:ext uri="{FF2B5EF4-FFF2-40B4-BE49-F238E27FC236}">
                  <a16:creationId xmlns:a16="http://schemas.microsoft.com/office/drawing/2014/main" id="{CB35A2DB-BB18-6CB8-02E3-6C217931A5A4}"/>
                </a:ext>
              </a:extLst>
            </p:cNvPr>
            <p:cNvSpPr/>
            <p:nvPr/>
          </p:nvSpPr>
          <p:spPr>
            <a:xfrm>
              <a:off x="8545515" y="1536376"/>
              <a:ext cx="2115178" cy="13766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2000" b="1">
                  <a:solidFill>
                    <a:schemeClr val="tx1"/>
                  </a:solidFill>
                </a:rPr>
                <a:t>Kund</a:t>
              </a:r>
            </a:p>
          </p:txBody>
        </p:sp>
        <p:sp>
          <p:nvSpPr>
            <p:cNvPr id="11" name="Pil: nedåt 10">
              <a:extLst>
                <a:ext uri="{FF2B5EF4-FFF2-40B4-BE49-F238E27FC236}">
                  <a16:creationId xmlns:a16="http://schemas.microsoft.com/office/drawing/2014/main" id="{3F023E0A-8FD5-ADEF-5CC8-E00D3A562543}"/>
                </a:ext>
              </a:extLst>
            </p:cNvPr>
            <p:cNvSpPr/>
            <p:nvPr/>
          </p:nvSpPr>
          <p:spPr>
            <a:xfrm rot="2419875">
              <a:off x="4453047" y="2502462"/>
              <a:ext cx="160967" cy="17036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il: nedåt 12">
              <a:extLst>
                <a:ext uri="{FF2B5EF4-FFF2-40B4-BE49-F238E27FC236}">
                  <a16:creationId xmlns:a16="http://schemas.microsoft.com/office/drawing/2014/main" id="{9E2C8499-A014-2542-9A9C-B219B30C2818}"/>
                </a:ext>
              </a:extLst>
            </p:cNvPr>
            <p:cNvSpPr/>
            <p:nvPr/>
          </p:nvSpPr>
          <p:spPr>
            <a:xfrm>
              <a:off x="6132744" y="2672901"/>
              <a:ext cx="172968" cy="14028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il: högerböjd 13">
              <a:extLst>
                <a:ext uri="{FF2B5EF4-FFF2-40B4-BE49-F238E27FC236}">
                  <a16:creationId xmlns:a16="http://schemas.microsoft.com/office/drawing/2014/main" id="{CB5B80B7-B522-1487-AB4C-3B8083B59452}"/>
                </a:ext>
              </a:extLst>
            </p:cNvPr>
            <p:cNvSpPr/>
            <p:nvPr/>
          </p:nvSpPr>
          <p:spPr>
            <a:xfrm>
              <a:off x="868806" y="2351978"/>
              <a:ext cx="830257" cy="2446774"/>
            </a:xfrm>
            <a:prstGeom prst="curvedRightArrow">
              <a:avLst>
                <a:gd name="adj1" fmla="val 25000"/>
                <a:gd name="adj2" fmla="val 50000"/>
                <a:gd name="adj3" fmla="val 13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cxnSp>
          <p:nvCxnSpPr>
            <p:cNvPr id="16" name="Koppling: böjd 15">
              <a:extLst>
                <a:ext uri="{FF2B5EF4-FFF2-40B4-BE49-F238E27FC236}">
                  <a16:creationId xmlns:a16="http://schemas.microsoft.com/office/drawing/2014/main" id="{D8F5F534-F61F-B98B-AD89-66CD38CFEC46}"/>
                </a:ext>
              </a:extLst>
            </p:cNvPr>
            <p:cNvCxnSpPr/>
            <p:nvPr/>
          </p:nvCxnSpPr>
          <p:spPr>
            <a:xfrm>
              <a:off x="3784197" y="2217570"/>
              <a:ext cx="1307960" cy="140677"/>
            </a:xfrm>
            <a:prstGeom prst="curvedConnector3">
              <a:avLst>
                <a:gd name="adj1" fmla="val 5000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Koppling: böjd 16">
              <a:extLst>
                <a:ext uri="{FF2B5EF4-FFF2-40B4-BE49-F238E27FC236}">
                  <a16:creationId xmlns:a16="http://schemas.microsoft.com/office/drawing/2014/main" id="{3975141B-A6F7-90C2-2D9F-361A36B251F5}"/>
                </a:ext>
              </a:extLst>
            </p:cNvPr>
            <p:cNvCxnSpPr>
              <a:cxnSpLocks/>
            </p:cNvCxnSpPr>
            <p:nvPr/>
          </p:nvCxnSpPr>
          <p:spPr>
            <a:xfrm>
              <a:off x="7384572" y="2224688"/>
              <a:ext cx="1269688" cy="133559"/>
            </a:xfrm>
            <a:prstGeom prst="curvedConnector3">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Pil: uppåtböjd 19">
              <a:extLst>
                <a:ext uri="{FF2B5EF4-FFF2-40B4-BE49-F238E27FC236}">
                  <a16:creationId xmlns:a16="http://schemas.microsoft.com/office/drawing/2014/main" id="{858D90BA-7696-CCB8-9C33-29BFE353BC08}"/>
                </a:ext>
              </a:extLst>
            </p:cNvPr>
            <p:cNvSpPr/>
            <p:nvPr/>
          </p:nvSpPr>
          <p:spPr>
            <a:xfrm rot="16200000">
              <a:off x="9855890" y="2914345"/>
              <a:ext cx="2530266" cy="96121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1" name="Pil: nedåt 20">
              <a:extLst>
                <a:ext uri="{FF2B5EF4-FFF2-40B4-BE49-F238E27FC236}">
                  <a16:creationId xmlns:a16="http://schemas.microsoft.com/office/drawing/2014/main" id="{6471F1A5-C483-72C0-BB49-F532971CD05F}"/>
                </a:ext>
              </a:extLst>
            </p:cNvPr>
            <p:cNvSpPr/>
            <p:nvPr/>
          </p:nvSpPr>
          <p:spPr>
            <a:xfrm rot="19540191">
              <a:off x="7774211" y="2488566"/>
              <a:ext cx="160967" cy="17036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50" name="Grupp 49">
            <a:extLst>
              <a:ext uri="{FF2B5EF4-FFF2-40B4-BE49-F238E27FC236}">
                <a16:creationId xmlns:a16="http://schemas.microsoft.com/office/drawing/2014/main" id="{F6AE4AC0-AE7A-F4AD-CB15-B83ED6C0D315}"/>
              </a:ext>
            </a:extLst>
          </p:cNvPr>
          <p:cNvGrpSpPr/>
          <p:nvPr/>
        </p:nvGrpSpPr>
        <p:grpSpPr>
          <a:xfrm>
            <a:off x="4940974" y="4873713"/>
            <a:ext cx="2279554" cy="1578768"/>
            <a:chOff x="1249321" y="5221515"/>
            <a:chExt cx="2129887" cy="1578768"/>
          </a:xfrm>
        </p:grpSpPr>
        <p:sp>
          <p:nvSpPr>
            <p:cNvPr id="51" name="Rektangel: rundade hörn 50">
              <a:extLst>
                <a:ext uri="{FF2B5EF4-FFF2-40B4-BE49-F238E27FC236}">
                  <a16:creationId xmlns:a16="http://schemas.microsoft.com/office/drawing/2014/main" id="{DDDB2C48-D25D-7069-2FAB-3B096226AD05}"/>
                </a:ext>
              </a:extLst>
            </p:cNvPr>
            <p:cNvSpPr/>
            <p:nvPr/>
          </p:nvSpPr>
          <p:spPr>
            <a:xfrm>
              <a:off x="1249321" y="6266883"/>
              <a:ext cx="2129887" cy="5334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a:t>Förbättringsförslag</a:t>
              </a:r>
            </a:p>
          </p:txBody>
        </p:sp>
        <p:sp>
          <p:nvSpPr>
            <p:cNvPr id="52" name="Pil: nedåt 51">
              <a:extLst>
                <a:ext uri="{FF2B5EF4-FFF2-40B4-BE49-F238E27FC236}">
                  <a16:creationId xmlns:a16="http://schemas.microsoft.com/office/drawing/2014/main" id="{416FA38D-B443-0FE2-8A4D-35683E664BF0}"/>
                </a:ext>
              </a:extLst>
            </p:cNvPr>
            <p:cNvSpPr/>
            <p:nvPr/>
          </p:nvSpPr>
          <p:spPr>
            <a:xfrm>
              <a:off x="2187015" y="5935682"/>
              <a:ext cx="127249" cy="3312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Rektangel: rundade hörn 52">
              <a:extLst>
                <a:ext uri="{FF2B5EF4-FFF2-40B4-BE49-F238E27FC236}">
                  <a16:creationId xmlns:a16="http://schemas.microsoft.com/office/drawing/2014/main" id="{0278AE96-48DC-7157-2835-CE5390D56169}"/>
                </a:ext>
              </a:extLst>
            </p:cNvPr>
            <p:cNvSpPr/>
            <p:nvPr/>
          </p:nvSpPr>
          <p:spPr>
            <a:xfrm>
              <a:off x="1249321" y="5582393"/>
              <a:ext cx="2088339" cy="464881"/>
            </a:xfrm>
            <a:prstGeom prst="roundRect">
              <a:avLst>
                <a:gd name="adj" fmla="val 9642"/>
              </a:avLst>
            </a:prstGeom>
            <a:solidFill>
              <a:srgbClr val="DB6B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err="1"/>
                <a:t>Slöserier</a:t>
              </a:r>
              <a:endParaRPr lang="sv-SE" b="1" dirty="0"/>
            </a:p>
          </p:txBody>
        </p:sp>
        <p:sp>
          <p:nvSpPr>
            <p:cNvPr id="54" name="Pil: nedåt 53">
              <a:extLst>
                <a:ext uri="{FF2B5EF4-FFF2-40B4-BE49-F238E27FC236}">
                  <a16:creationId xmlns:a16="http://schemas.microsoft.com/office/drawing/2014/main" id="{8A3EDA76-014C-1C61-5AA5-282E07D5E051}"/>
                </a:ext>
              </a:extLst>
            </p:cNvPr>
            <p:cNvSpPr/>
            <p:nvPr/>
          </p:nvSpPr>
          <p:spPr>
            <a:xfrm>
              <a:off x="2174185" y="5221515"/>
              <a:ext cx="127249" cy="3312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6" name="Bildobjekt 5">
            <a:extLst>
              <a:ext uri="{FF2B5EF4-FFF2-40B4-BE49-F238E27FC236}">
                <a16:creationId xmlns:a16="http://schemas.microsoft.com/office/drawing/2014/main" id="{5B88E0D2-D1F1-1F2E-2073-638F15183CEB}"/>
              </a:ext>
            </a:extLst>
          </p:cNvPr>
          <p:cNvPicPr>
            <a:picLocks noChangeAspect="1"/>
          </p:cNvPicPr>
          <p:nvPr/>
        </p:nvPicPr>
        <p:blipFill>
          <a:blip r:embed="rId8"/>
          <a:stretch>
            <a:fillRect/>
          </a:stretch>
        </p:blipFill>
        <p:spPr>
          <a:xfrm>
            <a:off x="41657" y="139140"/>
            <a:ext cx="1237595" cy="1603387"/>
          </a:xfrm>
          <a:prstGeom prst="rect">
            <a:avLst/>
          </a:prstGeom>
        </p:spPr>
      </p:pic>
    </p:spTree>
    <p:extLst>
      <p:ext uri="{BB962C8B-B14F-4D97-AF65-F5344CB8AC3E}">
        <p14:creationId xmlns:p14="http://schemas.microsoft.com/office/powerpoint/2010/main" val="70458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AF6F2A-7709-646E-8C31-F55FE17817F6}"/>
              </a:ext>
            </a:extLst>
          </p:cNvPr>
          <p:cNvSpPr txBox="1"/>
          <p:nvPr/>
        </p:nvSpPr>
        <p:spPr>
          <a:xfrm>
            <a:off x="3270738" y="1418492"/>
            <a:ext cx="42437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p:txBody>
      </p:sp>
      <p:grpSp>
        <p:nvGrpSpPr>
          <p:cNvPr id="16" name="Grupp 15">
            <a:extLst>
              <a:ext uri="{FF2B5EF4-FFF2-40B4-BE49-F238E27FC236}">
                <a16:creationId xmlns:a16="http://schemas.microsoft.com/office/drawing/2014/main" id="{73D276F1-34CC-9D33-9831-5BDEA2367330}"/>
              </a:ext>
            </a:extLst>
          </p:cNvPr>
          <p:cNvGrpSpPr/>
          <p:nvPr/>
        </p:nvGrpSpPr>
        <p:grpSpPr>
          <a:xfrm>
            <a:off x="834193" y="1645311"/>
            <a:ext cx="10956303" cy="4198567"/>
            <a:chOff x="725335" y="2265797"/>
            <a:chExt cx="10956303" cy="4198567"/>
          </a:xfrm>
        </p:grpSpPr>
        <p:graphicFrame>
          <p:nvGraphicFramePr>
            <p:cNvPr id="4" name="Diagram 3">
              <a:extLst>
                <a:ext uri="{FF2B5EF4-FFF2-40B4-BE49-F238E27FC236}">
                  <a16:creationId xmlns:a16="http://schemas.microsoft.com/office/drawing/2014/main" id="{EB639F73-3799-206C-482D-D7F36939BA45}"/>
                </a:ext>
              </a:extLst>
            </p:cNvPr>
            <p:cNvGraphicFramePr/>
            <p:nvPr>
              <p:extLst>
                <p:ext uri="{D42A27DB-BD31-4B8C-83A1-F6EECF244321}">
                  <p14:modId xmlns:p14="http://schemas.microsoft.com/office/powerpoint/2010/main" val="2262639059"/>
                </p:ext>
              </p:extLst>
            </p:nvPr>
          </p:nvGraphicFramePr>
          <p:xfrm>
            <a:off x="1639185" y="4635564"/>
            <a:ext cx="9081237"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ktangel: rundade hörn 5">
              <a:extLst>
                <a:ext uri="{FF2B5EF4-FFF2-40B4-BE49-F238E27FC236}">
                  <a16:creationId xmlns:a16="http://schemas.microsoft.com/office/drawing/2014/main" id="{9F4C4F8E-9E85-1E82-26EF-A8831F527795}"/>
                </a:ext>
              </a:extLst>
            </p:cNvPr>
            <p:cNvSpPr/>
            <p:nvPr/>
          </p:nvSpPr>
          <p:spPr>
            <a:xfrm>
              <a:off x="4939763" y="2265797"/>
              <a:ext cx="2391507" cy="1376624"/>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3600">
                  <a:solidFill>
                    <a:schemeClr val="bg1"/>
                  </a:solidFill>
                </a:rPr>
                <a:t>Baka bröd</a:t>
              </a:r>
              <a:r>
                <a:rPr lang="sv-SE">
                  <a:solidFill>
                    <a:schemeClr val="bg1"/>
                  </a:solidFill>
                </a:rPr>
                <a:t> </a:t>
              </a:r>
            </a:p>
          </p:txBody>
        </p:sp>
        <p:sp>
          <p:nvSpPr>
            <p:cNvPr id="7" name="Ellips 6">
              <a:extLst>
                <a:ext uri="{FF2B5EF4-FFF2-40B4-BE49-F238E27FC236}">
                  <a16:creationId xmlns:a16="http://schemas.microsoft.com/office/drawing/2014/main" id="{3438EDA8-A16F-C9DD-C098-F9541C1B775E}"/>
                </a:ext>
              </a:extLst>
            </p:cNvPr>
            <p:cNvSpPr/>
            <p:nvPr/>
          </p:nvSpPr>
          <p:spPr>
            <a:xfrm>
              <a:off x="1585307" y="2491991"/>
              <a:ext cx="2115178" cy="13766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a:solidFill>
                    <a:schemeClr val="tx1"/>
                  </a:solidFill>
                </a:rPr>
                <a:t>Leverantör</a:t>
              </a:r>
            </a:p>
          </p:txBody>
        </p:sp>
        <p:sp>
          <p:nvSpPr>
            <p:cNvPr id="8" name="Ellips 7">
              <a:extLst>
                <a:ext uri="{FF2B5EF4-FFF2-40B4-BE49-F238E27FC236}">
                  <a16:creationId xmlns:a16="http://schemas.microsoft.com/office/drawing/2014/main" id="{878BFDA2-0539-BA4E-06F4-AF3C846145EB}"/>
                </a:ext>
              </a:extLst>
            </p:cNvPr>
            <p:cNvSpPr/>
            <p:nvPr/>
          </p:nvSpPr>
          <p:spPr>
            <a:xfrm>
              <a:off x="8448821" y="2302535"/>
              <a:ext cx="2115178" cy="13766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a:solidFill>
                    <a:schemeClr val="tx1"/>
                  </a:solidFill>
                </a:rPr>
                <a:t>Kund</a:t>
              </a:r>
            </a:p>
          </p:txBody>
        </p:sp>
        <p:sp>
          <p:nvSpPr>
            <p:cNvPr id="9" name="Pil: nedåt 8">
              <a:extLst>
                <a:ext uri="{FF2B5EF4-FFF2-40B4-BE49-F238E27FC236}">
                  <a16:creationId xmlns:a16="http://schemas.microsoft.com/office/drawing/2014/main" id="{8FF80076-2BE2-522E-DED2-1E546654F727}"/>
                </a:ext>
              </a:extLst>
            </p:cNvPr>
            <p:cNvSpPr/>
            <p:nvPr/>
          </p:nvSpPr>
          <p:spPr>
            <a:xfrm rot="2419875">
              <a:off x="4370145" y="3493777"/>
              <a:ext cx="197617" cy="15926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nedåt 9">
              <a:extLst>
                <a:ext uri="{FF2B5EF4-FFF2-40B4-BE49-F238E27FC236}">
                  <a16:creationId xmlns:a16="http://schemas.microsoft.com/office/drawing/2014/main" id="{5096F41C-46F7-0785-40E8-871D0F31AF0D}"/>
                </a:ext>
              </a:extLst>
            </p:cNvPr>
            <p:cNvSpPr/>
            <p:nvPr/>
          </p:nvSpPr>
          <p:spPr>
            <a:xfrm>
              <a:off x="6006581" y="3748034"/>
              <a:ext cx="172968" cy="14028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il: nedåt 10">
              <a:extLst>
                <a:ext uri="{FF2B5EF4-FFF2-40B4-BE49-F238E27FC236}">
                  <a16:creationId xmlns:a16="http://schemas.microsoft.com/office/drawing/2014/main" id="{A4B4BDAA-AACA-6CEB-E9B2-640FC03B1946}"/>
                </a:ext>
              </a:extLst>
            </p:cNvPr>
            <p:cNvSpPr/>
            <p:nvPr/>
          </p:nvSpPr>
          <p:spPr>
            <a:xfrm rot="19478938">
              <a:off x="7639150" y="3570180"/>
              <a:ext cx="211034" cy="14649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il: högerböjd 11">
              <a:extLst>
                <a:ext uri="{FF2B5EF4-FFF2-40B4-BE49-F238E27FC236}">
                  <a16:creationId xmlns:a16="http://schemas.microsoft.com/office/drawing/2014/main" id="{04A3BCFE-1135-B99A-8D82-FCF7B41B8758}"/>
                </a:ext>
              </a:extLst>
            </p:cNvPr>
            <p:cNvSpPr/>
            <p:nvPr/>
          </p:nvSpPr>
          <p:spPr>
            <a:xfrm>
              <a:off x="725335" y="3320980"/>
              <a:ext cx="830257" cy="2446774"/>
            </a:xfrm>
            <a:prstGeom prst="curvedRightArrow">
              <a:avLst>
                <a:gd name="adj1" fmla="val 25000"/>
                <a:gd name="adj2" fmla="val 50000"/>
                <a:gd name="adj3" fmla="val 13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cxnSp>
          <p:nvCxnSpPr>
            <p:cNvPr id="13" name="Koppling: böjd 12">
              <a:extLst>
                <a:ext uri="{FF2B5EF4-FFF2-40B4-BE49-F238E27FC236}">
                  <a16:creationId xmlns:a16="http://schemas.microsoft.com/office/drawing/2014/main" id="{FA143F34-B339-636C-BCAD-47BD6BF5E262}"/>
                </a:ext>
              </a:extLst>
            </p:cNvPr>
            <p:cNvCxnSpPr/>
            <p:nvPr/>
          </p:nvCxnSpPr>
          <p:spPr>
            <a:xfrm>
              <a:off x="3700485" y="3180303"/>
              <a:ext cx="1307960" cy="140677"/>
            </a:xfrm>
            <a:prstGeom prst="curvedConnector3">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Koppling: böjd 13">
              <a:extLst>
                <a:ext uri="{FF2B5EF4-FFF2-40B4-BE49-F238E27FC236}">
                  <a16:creationId xmlns:a16="http://schemas.microsoft.com/office/drawing/2014/main" id="{E620C678-902F-2049-0A54-F27D81EBEF58}"/>
                </a:ext>
              </a:extLst>
            </p:cNvPr>
            <p:cNvCxnSpPr>
              <a:cxnSpLocks/>
            </p:cNvCxnSpPr>
            <p:nvPr/>
          </p:nvCxnSpPr>
          <p:spPr>
            <a:xfrm>
              <a:off x="7347080" y="3069484"/>
              <a:ext cx="1269688" cy="133559"/>
            </a:xfrm>
            <a:prstGeom prst="curvedConnector3">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Pil: uppåtböjd 14">
              <a:extLst>
                <a:ext uri="{FF2B5EF4-FFF2-40B4-BE49-F238E27FC236}">
                  <a16:creationId xmlns:a16="http://schemas.microsoft.com/office/drawing/2014/main" id="{DC9AE7D2-A7F0-D9AD-EA02-52AF8F69068E}"/>
                </a:ext>
              </a:extLst>
            </p:cNvPr>
            <p:cNvSpPr/>
            <p:nvPr/>
          </p:nvSpPr>
          <p:spPr>
            <a:xfrm rot="16200000">
              <a:off x="9935897" y="3854009"/>
              <a:ext cx="2530266" cy="96121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sp>
        <p:nvSpPr>
          <p:cNvPr id="17" name="textruta 16">
            <a:extLst>
              <a:ext uri="{FF2B5EF4-FFF2-40B4-BE49-F238E27FC236}">
                <a16:creationId xmlns:a16="http://schemas.microsoft.com/office/drawing/2014/main" id="{62FBC670-01C9-A35B-5D0F-D6C881592DC4}"/>
              </a:ext>
            </a:extLst>
          </p:cNvPr>
          <p:cNvSpPr txBox="1"/>
          <p:nvPr/>
        </p:nvSpPr>
        <p:spPr>
          <a:xfrm>
            <a:off x="1868336" y="34670"/>
            <a:ext cx="8081207" cy="1200329"/>
          </a:xfrm>
          <a:prstGeom prst="rect">
            <a:avLst/>
          </a:prstGeom>
          <a:noFill/>
        </p:spPr>
        <p:txBody>
          <a:bodyPr wrap="square" rtlCol="0">
            <a:spAutoFit/>
          </a:bodyPr>
          <a:lstStyle/>
          <a:p>
            <a:pPr algn="ctr"/>
            <a:r>
              <a:rPr lang="sv-SE" sz="4000" b="1" dirty="0">
                <a:latin typeface="Arial" panose="020B0604020202020204" pitchFamily="34" charset="0"/>
                <a:cs typeface="Arial" panose="020B0604020202020204" pitchFamily="34" charset="0"/>
              </a:rPr>
              <a:t>Övergripande processer  </a:t>
            </a:r>
          </a:p>
          <a:p>
            <a:pPr algn="ctr"/>
            <a:r>
              <a:rPr lang="sv-SE" sz="3200" b="1" dirty="0">
                <a:latin typeface="Arial" panose="020B0604020202020204" pitchFamily="34" charset="0"/>
                <a:cs typeface="Arial" panose="020B0604020202020204" pitchFamily="34" charset="0"/>
              </a:rPr>
              <a:t>exempel ”Baka bröd”</a:t>
            </a:r>
          </a:p>
        </p:txBody>
      </p:sp>
      <p:grpSp>
        <p:nvGrpSpPr>
          <p:cNvPr id="5" name="Grupp 4">
            <a:extLst>
              <a:ext uri="{FF2B5EF4-FFF2-40B4-BE49-F238E27FC236}">
                <a16:creationId xmlns:a16="http://schemas.microsoft.com/office/drawing/2014/main" id="{34DEBE96-3174-D1FB-CDA4-46C8A2E6AF27}"/>
              </a:ext>
            </a:extLst>
          </p:cNvPr>
          <p:cNvGrpSpPr/>
          <p:nvPr/>
        </p:nvGrpSpPr>
        <p:grpSpPr>
          <a:xfrm>
            <a:off x="1055915" y="5221515"/>
            <a:ext cx="2323294" cy="1578768"/>
            <a:chOff x="1249321" y="5221515"/>
            <a:chExt cx="2129887" cy="1578768"/>
          </a:xfrm>
        </p:grpSpPr>
        <p:sp>
          <p:nvSpPr>
            <p:cNvPr id="18" name="Rektangel: rundade hörn 17">
              <a:extLst>
                <a:ext uri="{FF2B5EF4-FFF2-40B4-BE49-F238E27FC236}">
                  <a16:creationId xmlns:a16="http://schemas.microsoft.com/office/drawing/2014/main" id="{A2BE98B3-B809-A28C-3A78-94C0818685A5}"/>
                </a:ext>
              </a:extLst>
            </p:cNvPr>
            <p:cNvSpPr/>
            <p:nvPr/>
          </p:nvSpPr>
          <p:spPr>
            <a:xfrm>
              <a:off x="1249321" y="6266883"/>
              <a:ext cx="2129887" cy="53340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a:t>Förbättringsförslag</a:t>
              </a:r>
            </a:p>
          </p:txBody>
        </p:sp>
        <p:sp>
          <p:nvSpPr>
            <p:cNvPr id="19" name="Pil: nedåt 18">
              <a:extLst>
                <a:ext uri="{FF2B5EF4-FFF2-40B4-BE49-F238E27FC236}">
                  <a16:creationId xmlns:a16="http://schemas.microsoft.com/office/drawing/2014/main" id="{A7A3824F-A54C-50C4-941B-D9B497E171DB}"/>
                </a:ext>
              </a:extLst>
            </p:cNvPr>
            <p:cNvSpPr/>
            <p:nvPr/>
          </p:nvSpPr>
          <p:spPr>
            <a:xfrm>
              <a:off x="2187015" y="5935682"/>
              <a:ext cx="127249" cy="3312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rundade hörn 20">
              <a:extLst>
                <a:ext uri="{FF2B5EF4-FFF2-40B4-BE49-F238E27FC236}">
                  <a16:creationId xmlns:a16="http://schemas.microsoft.com/office/drawing/2014/main" id="{B83D6846-37C6-EA17-82FD-8E5B0D6B56BF}"/>
                </a:ext>
              </a:extLst>
            </p:cNvPr>
            <p:cNvSpPr/>
            <p:nvPr/>
          </p:nvSpPr>
          <p:spPr>
            <a:xfrm>
              <a:off x="1249322" y="5582394"/>
              <a:ext cx="2129886" cy="452404"/>
            </a:xfrm>
            <a:prstGeom prst="roundRect">
              <a:avLst/>
            </a:prstGeom>
            <a:solidFill>
              <a:srgbClr val="DB6B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err="1"/>
                <a:t>Slöserier</a:t>
              </a:r>
              <a:endParaRPr lang="sv-SE" b="1" dirty="0"/>
            </a:p>
          </p:txBody>
        </p:sp>
        <p:sp>
          <p:nvSpPr>
            <p:cNvPr id="22" name="Pil: nedåt 21">
              <a:extLst>
                <a:ext uri="{FF2B5EF4-FFF2-40B4-BE49-F238E27FC236}">
                  <a16:creationId xmlns:a16="http://schemas.microsoft.com/office/drawing/2014/main" id="{4CE41975-785E-E32A-78A7-0FC47D7C46E9}"/>
                </a:ext>
              </a:extLst>
            </p:cNvPr>
            <p:cNvSpPr/>
            <p:nvPr/>
          </p:nvSpPr>
          <p:spPr>
            <a:xfrm>
              <a:off x="2174185" y="5221515"/>
              <a:ext cx="127249" cy="3312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610172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B7C99-B231-D6EA-285E-6A325882565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4ED944-0DFF-5DEB-E517-D43783A26546}"/>
              </a:ext>
            </a:extLst>
          </p:cNvPr>
          <p:cNvSpPr txBox="1"/>
          <p:nvPr/>
        </p:nvSpPr>
        <p:spPr>
          <a:xfrm>
            <a:off x="3270738" y="1418492"/>
            <a:ext cx="42437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p:txBody>
      </p:sp>
      <p:grpSp>
        <p:nvGrpSpPr>
          <p:cNvPr id="16" name="Grupp 15">
            <a:extLst>
              <a:ext uri="{FF2B5EF4-FFF2-40B4-BE49-F238E27FC236}">
                <a16:creationId xmlns:a16="http://schemas.microsoft.com/office/drawing/2014/main" id="{02C27D8E-7640-6720-D523-C72CA6D3F6BB}"/>
              </a:ext>
            </a:extLst>
          </p:cNvPr>
          <p:cNvGrpSpPr/>
          <p:nvPr/>
        </p:nvGrpSpPr>
        <p:grpSpPr>
          <a:xfrm>
            <a:off x="617848" y="1891672"/>
            <a:ext cx="10956303" cy="4198567"/>
            <a:chOff x="725335" y="2265797"/>
            <a:chExt cx="10956303" cy="4198567"/>
          </a:xfrm>
        </p:grpSpPr>
        <p:graphicFrame>
          <p:nvGraphicFramePr>
            <p:cNvPr id="4" name="Diagram 3">
              <a:extLst>
                <a:ext uri="{FF2B5EF4-FFF2-40B4-BE49-F238E27FC236}">
                  <a16:creationId xmlns:a16="http://schemas.microsoft.com/office/drawing/2014/main" id="{4C3D263C-B5D4-7992-E88A-A5C06059A4AD}"/>
                </a:ext>
              </a:extLst>
            </p:cNvPr>
            <p:cNvGraphicFramePr/>
            <p:nvPr>
              <p:extLst>
                <p:ext uri="{D42A27DB-BD31-4B8C-83A1-F6EECF244321}">
                  <p14:modId xmlns:p14="http://schemas.microsoft.com/office/powerpoint/2010/main" val="2943785196"/>
                </p:ext>
              </p:extLst>
            </p:nvPr>
          </p:nvGraphicFramePr>
          <p:xfrm>
            <a:off x="1639185" y="4635564"/>
            <a:ext cx="9081237"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ktangel: rundade hörn 5">
              <a:extLst>
                <a:ext uri="{FF2B5EF4-FFF2-40B4-BE49-F238E27FC236}">
                  <a16:creationId xmlns:a16="http://schemas.microsoft.com/office/drawing/2014/main" id="{B90E4659-60D5-77FE-43AD-1FD102729FD7}"/>
                </a:ext>
              </a:extLst>
            </p:cNvPr>
            <p:cNvSpPr/>
            <p:nvPr/>
          </p:nvSpPr>
          <p:spPr>
            <a:xfrm>
              <a:off x="4939763" y="2265797"/>
              <a:ext cx="2391507" cy="1376624"/>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3600">
                  <a:solidFill>
                    <a:schemeClr val="bg1"/>
                  </a:solidFill>
                </a:rPr>
                <a:t>Odla </a:t>
              </a:r>
              <a:r>
                <a:rPr lang="sv-SE"/>
                <a:t> </a:t>
              </a:r>
            </a:p>
          </p:txBody>
        </p:sp>
        <p:sp>
          <p:nvSpPr>
            <p:cNvPr id="7" name="Ellips 6">
              <a:extLst>
                <a:ext uri="{FF2B5EF4-FFF2-40B4-BE49-F238E27FC236}">
                  <a16:creationId xmlns:a16="http://schemas.microsoft.com/office/drawing/2014/main" id="{606FF591-7790-E1C6-C6F8-86CAF9755B88}"/>
                </a:ext>
              </a:extLst>
            </p:cNvPr>
            <p:cNvSpPr/>
            <p:nvPr/>
          </p:nvSpPr>
          <p:spPr>
            <a:xfrm>
              <a:off x="1585307" y="2491991"/>
              <a:ext cx="2115178" cy="13766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a:solidFill>
                    <a:schemeClr val="tx1"/>
                  </a:solidFill>
                </a:rPr>
                <a:t>Leverantör</a:t>
              </a:r>
            </a:p>
          </p:txBody>
        </p:sp>
        <p:sp>
          <p:nvSpPr>
            <p:cNvPr id="8" name="Ellips 7">
              <a:extLst>
                <a:ext uri="{FF2B5EF4-FFF2-40B4-BE49-F238E27FC236}">
                  <a16:creationId xmlns:a16="http://schemas.microsoft.com/office/drawing/2014/main" id="{86594158-349E-12E8-B460-F96E97A1E306}"/>
                </a:ext>
              </a:extLst>
            </p:cNvPr>
            <p:cNvSpPr/>
            <p:nvPr/>
          </p:nvSpPr>
          <p:spPr>
            <a:xfrm>
              <a:off x="8448821" y="2302535"/>
              <a:ext cx="2115178" cy="1376624"/>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a:solidFill>
                    <a:schemeClr val="tx1"/>
                  </a:solidFill>
                </a:rPr>
                <a:t>Kund</a:t>
              </a:r>
            </a:p>
          </p:txBody>
        </p:sp>
        <p:sp>
          <p:nvSpPr>
            <p:cNvPr id="9" name="Pil: nedåt 8">
              <a:extLst>
                <a:ext uri="{FF2B5EF4-FFF2-40B4-BE49-F238E27FC236}">
                  <a16:creationId xmlns:a16="http://schemas.microsoft.com/office/drawing/2014/main" id="{C6BCFFC6-A7A4-A7E4-F849-CC8B19700D8C}"/>
                </a:ext>
              </a:extLst>
            </p:cNvPr>
            <p:cNvSpPr/>
            <p:nvPr/>
          </p:nvSpPr>
          <p:spPr>
            <a:xfrm rot="2419875">
              <a:off x="4370145" y="3493777"/>
              <a:ext cx="197617" cy="15926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il: nedåt 9">
              <a:extLst>
                <a:ext uri="{FF2B5EF4-FFF2-40B4-BE49-F238E27FC236}">
                  <a16:creationId xmlns:a16="http://schemas.microsoft.com/office/drawing/2014/main" id="{80B10F32-9AB2-6A1D-0EDF-566EAB73A40F}"/>
                </a:ext>
              </a:extLst>
            </p:cNvPr>
            <p:cNvSpPr/>
            <p:nvPr/>
          </p:nvSpPr>
          <p:spPr>
            <a:xfrm>
              <a:off x="6006581" y="3748034"/>
              <a:ext cx="172968" cy="14028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il: nedåt 10">
              <a:extLst>
                <a:ext uri="{FF2B5EF4-FFF2-40B4-BE49-F238E27FC236}">
                  <a16:creationId xmlns:a16="http://schemas.microsoft.com/office/drawing/2014/main" id="{DC9C2390-78CD-BE0F-6689-E790B0F74BB0}"/>
                </a:ext>
              </a:extLst>
            </p:cNvPr>
            <p:cNvSpPr/>
            <p:nvPr/>
          </p:nvSpPr>
          <p:spPr>
            <a:xfrm rot="19478938">
              <a:off x="7639150" y="3570180"/>
              <a:ext cx="211034" cy="14649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il: högerböjd 11">
              <a:extLst>
                <a:ext uri="{FF2B5EF4-FFF2-40B4-BE49-F238E27FC236}">
                  <a16:creationId xmlns:a16="http://schemas.microsoft.com/office/drawing/2014/main" id="{0737CCA6-4487-17E6-A4B9-3916DBB16BD6}"/>
                </a:ext>
              </a:extLst>
            </p:cNvPr>
            <p:cNvSpPr/>
            <p:nvPr/>
          </p:nvSpPr>
          <p:spPr>
            <a:xfrm>
              <a:off x="725335" y="3320980"/>
              <a:ext cx="830257" cy="2446774"/>
            </a:xfrm>
            <a:prstGeom prst="curvedRightArrow">
              <a:avLst>
                <a:gd name="adj1" fmla="val 25000"/>
                <a:gd name="adj2" fmla="val 50000"/>
                <a:gd name="adj3" fmla="val 132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cxnSp>
          <p:nvCxnSpPr>
            <p:cNvPr id="13" name="Koppling: böjd 12">
              <a:extLst>
                <a:ext uri="{FF2B5EF4-FFF2-40B4-BE49-F238E27FC236}">
                  <a16:creationId xmlns:a16="http://schemas.microsoft.com/office/drawing/2014/main" id="{AE5C3D13-47E4-B8E0-407B-67F937924354}"/>
                </a:ext>
              </a:extLst>
            </p:cNvPr>
            <p:cNvCxnSpPr/>
            <p:nvPr/>
          </p:nvCxnSpPr>
          <p:spPr>
            <a:xfrm>
              <a:off x="3700485" y="3180303"/>
              <a:ext cx="1307960" cy="140677"/>
            </a:xfrm>
            <a:prstGeom prst="curvedConnector3">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Koppling: böjd 13">
              <a:extLst>
                <a:ext uri="{FF2B5EF4-FFF2-40B4-BE49-F238E27FC236}">
                  <a16:creationId xmlns:a16="http://schemas.microsoft.com/office/drawing/2014/main" id="{B5977F9A-0D40-394D-D0B4-1D2B34E0CCDD}"/>
                </a:ext>
              </a:extLst>
            </p:cNvPr>
            <p:cNvCxnSpPr>
              <a:cxnSpLocks/>
            </p:cNvCxnSpPr>
            <p:nvPr/>
          </p:nvCxnSpPr>
          <p:spPr>
            <a:xfrm>
              <a:off x="7347080" y="3069484"/>
              <a:ext cx="1269688" cy="133559"/>
            </a:xfrm>
            <a:prstGeom prst="curvedConnector3">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Pil: uppåtböjd 14">
              <a:extLst>
                <a:ext uri="{FF2B5EF4-FFF2-40B4-BE49-F238E27FC236}">
                  <a16:creationId xmlns:a16="http://schemas.microsoft.com/office/drawing/2014/main" id="{C938A976-0317-50DF-8569-AE0FA3EA468E}"/>
                </a:ext>
              </a:extLst>
            </p:cNvPr>
            <p:cNvSpPr/>
            <p:nvPr/>
          </p:nvSpPr>
          <p:spPr>
            <a:xfrm rot="16200000">
              <a:off x="9935897" y="3854009"/>
              <a:ext cx="2530266" cy="96121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sp>
        <p:nvSpPr>
          <p:cNvPr id="17" name="textruta 16">
            <a:extLst>
              <a:ext uri="{FF2B5EF4-FFF2-40B4-BE49-F238E27FC236}">
                <a16:creationId xmlns:a16="http://schemas.microsoft.com/office/drawing/2014/main" id="{B0598DA5-122F-7EF3-7D0C-C9C94381E0F2}"/>
              </a:ext>
            </a:extLst>
          </p:cNvPr>
          <p:cNvSpPr txBox="1"/>
          <p:nvPr/>
        </p:nvSpPr>
        <p:spPr>
          <a:xfrm>
            <a:off x="525300" y="-173271"/>
            <a:ext cx="11005457" cy="1200329"/>
          </a:xfrm>
          <a:prstGeom prst="rect">
            <a:avLst/>
          </a:prstGeom>
          <a:noFill/>
        </p:spPr>
        <p:txBody>
          <a:bodyPr wrap="square" rtlCol="0">
            <a:spAutoFit/>
          </a:bodyPr>
          <a:lstStyle/>
          <a:p>
            <a:pPr algn="ctr"/>
            <a:r>
              <a:rPr lang="sv-SE" sz="3600" b="1" dirty="0">
                <a:latin typeface="Arial" panose="020B0604020202020204" pitchFamily="34" charset="0"/>
                <a:cs typeface="Arial" panose="020B0604020202020204" pitchFamily="34" charset="0"/>
              </a:rPr>
              <a:t>Övergripande processer </a:t>
            </a:r>
          </a:p>
          <a:p>
            <a:pPr algn="ctr"/>
            <a:r>
              <a:rPr lang="sv-SE" sz="3600" b="1" dirty="0">
                <a:latin typeface="Arial" panose="020B0604020202020204" pitchFamily="34" charset="0"/>
                <a:cs typeface="Arial" panose="020B0604020202020204" pitchFamily="34" charset="0"/>
              </a:rPr>
              <a:t>kan brytas ned i delprocesser</a:t>
            </a:r>
          </a:p>
        </p:txBody>
      </p:sp>
      <p:sp>
        <p:nvSpPr>
          <p:cNvPr id="18" name="Rektangel: rundade hörn 17">
            <a:extLst>
              <a:ext uri="{FF2B5EF4-FFF2-40B4-BE49-F238E27FC236}">
                <a16:creationId xmlns:a16="http://schemas.microsoft.com/office/drawing/2014/main" id="{9BD226EF-446A-CA7F-B485-BE6B8D1A51ED}"/>
              </a:ext>
            </a:extLst>
          </p:cNvPr>
          <p:cNvSpPr/>
          <p:nvPr/>
        </p:nvSpPr>
        <p:spPr>
          <a:xfrm>
            <a:off x="1009475" y="6385013"/>
            <a:ext cx="2355080" cy="353288"/>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b="1" dirty="0"/>
              <a:t>Förbättringsförslag</a:t>
            </a:r>
          </a:p>
        </p:txBody>
      </p:sp>
      <p:sp>
        <p:nvSpPr>
          <p:cNvPr id="19" name="Pil: nedåt 18">
            <a:extLst>
              <a:ext uri="{FF2B5EF4-FFF2-40B4-BE49-F238E27FC236}">
                <a16:creationId xmlns:a16="http://schemas.microsoft.com/office/drawing/2014/main" id="{6C88CF9C-3781-326A-B1FF-A8C8F5827EB4}"/>
              </a:ext>
            </a:extLst>
          </p:cNvPr>
          <p:cNvSpPr/>
          <p:nvPr/>
        </p:nvSpPr>
        <p:spPr>
          <a:xfrm>
            <a:off x="2123390" y="6060253"/>
            <a:ext cx="127249" cy="3312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rundade hörn 20">
            <a:extLst>
              <a:ext uri="{FF2B5EF4-FFF2-40B4-BE49-F238E27FC236}">
                <a16:creationId xmlns:a16="http://schemas.microsoft.com/office/drawing/2014/main" id="{8D5F6CC2-D4BD-8A4E-F14F-0E180B1FD666}"/>
              </a:ext>
            </a:extLst>
          </p:cNvPr>
          <p:cNvSpPr/>
          <p:nvPr/>
        </p:nvSpPr>
        <p:spPr>
          <a:xfrm>
            <a:off x="1071810" y="5802164"/>
            <a:ext cx="2198928" cy="331201"/>
          </a:xfrm>
          <a:prstGeom prst="roundRect">
            <a:avLst/>
          </a:prstGeom>
          <a:solidFill>
            <a:srgbClr val="DB6B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err="1"/>
              <a:t>Slöserier</a:t>
            </a:r>
            <a:endParaRPr lang="sv-SE" dirty="0"/>
          </a:p>
        </p:txBody>
      </p:sp>
      <p:sp>
        <p:nvSpPr>
          <p:cNvPr id="22" name="Pil: nedåt 21">
            <a:extLst>
              <a:ext uri="{FF2B5EF4-FFF2-40B4-BE49-F238E27FC236}">
                <a16:creationId xmlns:a16="http://schemas.microsoft.com/office/drawing/2014/main" id="{01D01F85-7B87-0963-27AC-17B43AC0C98B}"/>
              </a:ext>
            </a:extLst>
          </p:cNvPr>
          <p:cNvSpPr/>
          <p:nvPr/>
        </p:nvSpPr>
        <p:spPr>
          <a:xfrm>
            <a:off x="2123390" y="5450888"/>
            <a:ext cx="127249" cy="3312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3" name="Diagram 22">
            <a:extLst>
              <a:ext uri="{FF2B5EF4-FFF2-40B4-BE49-F238E27FC236}">
                <a16:creationId xmlns:a16="http://schemas.microsoft.com/office/drawing/2014/main" id="{00E0BF3D-C3CD-E54F-FDEE-FA5F2DF5DF90}"/>
              </a:ext>
            </a:extLst>
          </p:cNvPr>
          <p:cNvGraphicFramePr/>
          <p:nvPr>
            <p:extLst>
              <p:ext uri="{D42A27DB-BD31-4B8C-83A1-F6EECF244321}">
                <p14:modId xmlns:p14="http://schemas.microsoft.com/office/powerpoint/2010/main" val="3337380220"/>
              </p:ext>
            </p:extLst>
          </p:nvPr>
        </p:nvGraphicFramePr>
        <p:xfrm>
          <a:off x="2483015" y="1053729"/>
          <a:ext cx="7090028" cy="5519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textruta 23">
            <a:extLst>
              <a:ext uri="{FF2B5EF4-FFF2-40B4-BE49-F238E27FC236}">
                <a16:creationId xmlns:a16="http://schemas.microsoft.com/office/drawing/2014/main" id="{C9454322-F64A-B6C2-424F-F5EC5E1517C2}"/>
              </a:ext>
            </a:extLst>
          </p:cNvPr>
          <p:cNvSpPr txBox="1"/>
          <p:nvPr/>
        </p:nvSpPr>
        <p:spPr>
          <a:xfrm>
            <a:off x="100204" y="1019325"/>
            <a:ext cx="2685881" cy="646331"/>
          </a:xfrm>
          <a:prstGeom prst="rect">
            <a:avLst/>
          </a:prstGeom>
          <a:noFill/>
        </p:spPr>
        <p:txBody>
          <a:bodyPr wrap="square" rtlCol="0">
            <a:spAutoFit/>
          </a:bodyPr>
          <a:lstStyle/>
          <a:p>
            <a:pPr algn="ctr"/>
            <a:r>
              <a:rPr lang="sv-SE" dirty="0"/>
              <a:t>Exempel</a:t>
            </a:r>
            <a:br>
              <a:rPr lang="sv-SE" dirty="0"/>
            </a:br>
            <a:r>
              <a:rPr lang="sv-SE" dirty="0"/>
              <a:t> ”Baka bröd”</a:t>
            </a:r>
          </a:p>
        </p:txBody>
      </p:sp>
      <p:sp>
        <p:nvSpPr>
          <p:cNvPr id="25" name="Pratbubbla: oval 24">
            <a:extLst>
              <a:ext uri="{FF2B5EF4-FFF2-40B4-BE49-F238E27FC236}">
                <a16:creationId xmlns:a16="http://schemas.microsoft.com/office/drawing/2014/main" id="{087C44FB-5771-7E98-2F8C-31F7A596640D}"/>
              </a:ext>
            </a:extLst>
          </p:cNvPr>
          <p:cNvSpPr/>
          <p:nvPr/>
        </p:nvSpPr>
        <p:spPr>
          <a:xfrm>
            <a:off x="2301433" y="1053729"/>
            <a:ext cx="1291565" cy="646331"/>
          </a:xfrm>
          <a:prstGeom prst="wedgeEllipseCallout">
            <a:avLst>
              <a:gd name="adj1" fmla="val 144126"/>
              <a:gd name="adj2" fmla="val 14031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8821613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LU mallsidor">
  <a:themeElements>
    <a:clrScheme name="SLU">
      <a:dk1>
        <a:srgbClr val="000000"/>
      </a:dk1>
      <a:lt1>
        <a:srgbClr val="FFFFFF"/>
      </a:lt1>
      <a:dk2>
        <a:srgbClr val="535659"/>
      </a:dk2>
      <a:lt2>
        <a:srgbClr val="D9D9D6"/>
      </a:lt2>
      <a:accent1>
        <a:srgbClr val="154734"/>
      </a:accent1>
      <a:accent2>
        <a:srgbClr val="509E2F"/>
      </a:accent2>
      <a:accent3>
        <a:srgbClr val="79863B"/>
      </a:accent3>
      <a:accent4>
        <a:srgbClr val="007681"/>
      </a:accent4>
      <a:accent5>
        <a:srgbClr val="672145"/>
      </a:accent5>
      <a:accent6>
        <a:srgbClr val="CE0037"/>
      </a:accent6>
      <a:hlink>
        <a:srgbClr val="000000"/>
      </a:hlink>
      <a:folHlink>
        <a:srgbClr val="502B3A"/>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SLU-pptmall_16x9-240424" id="{200191CC-59B3-B845-8616-2A010D9CE11C}" vid="{01EA3C52-BBB1-974F-9B22-05533E0C8A94}"/>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BFE7BBE12FEEC428459C0264C2C920E" ma:contentTypeVersion="15" ma:contentTypeDescription="Skapa ett nytt dokument." ma:contentTypeScope="" ma:versionID="e7b2f95eb3ffe0254a5139a092bd3738">
  <xsd:schema xmlns:xsd="http://www.w3.org/2001/XMLSchema" xmlns:xs="http://www.w3.org/2001/XMLSchema" xmlns:p="http://schemas.microsoft.com/office/2006/metadata/properties" xmlns:ns2="3783813a-a908-48d3-af1b-2dde1f7d32cf" xmlns:ns3="edf87c31-c10e-4dfc-8508-ba0e7f764ffd" targetNamespace="http://schemas.microsoft.com/office/2006/metadata/properties" ma:root="true" ma:fieldsID="b86e26c4c8c637ea9f8ef1c21f159d49" ns2:_="" ns3:_="">
    <xsd:import namespace="3783813a-a908-48d3-af1b-2dde1f7d32cf"/>
    <xsd:import namespace="edf87c31-c10e-4dfc-8508-ba0e7f764ff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3813a-a908-48d3-af1b-2dde1f7d32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357ce2f8-f89c-471c-b8ae-5f01d9449647"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f87c31-c10e-4dfc-8508-ba0e7f764ffd"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85f79be0-27aa-4963-b36b-bdfd5a5661f1}" ma:internalName="TaxCatchAll" ma:showField="CatchAllData" ma:web="edf87c31-c10e-4dfc-8508-ba0e7f764f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df87c31-c10e-4dfc-8508-ba0e7f764ffd" xsi:nil="true"/>
    <lcf76f155ced4ddcb4097134ff3c332f xmlns="3783813a-a908-48d3-af1b-2dde1f7d32c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A1BDF7-2896-45D9-9F79-B736139CC2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83813a-a908-48d3-af1b-2dde1f7d32cf"/>
    <ds:schemaRef ds:uri="edf87c31-c10e-4dfc-8508-ba0e7f764f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98F175-0BE2-4C98-ADD3-DFD48980BF57}">
  <ds:schemaRefs>
    <ds:schemaRef ds:uri="http://schemas.openxmlformats.org/package/2006/metadata/core-properties"/>
    <ds:schemaRef ds:uri="http://schemas.microsoft.com/office/2006/documentManagement/types"/>
    <ds:schemaRef ds:uri="3783813a-a908-48d3-af1b-2dde1f7d32cf"/>
    <ds:schemaRef ds:uri="http://purl.org/dc/dcmitype/"/>
    <ds:schemaRef ds:uri="http://schemas.microsoft.com/office/infopath/2007/PartnerControls"/>
    <ds:schemaRef ds:uri="http://purl.org/dc/terms/"/>
    <ds:schemaRef ds:uri="http://www.w3.org/XML/1998/namespace"/>
    <ds:schemaRef ds:uri="http://schemas.microsoft.com/office/2006/metadata/properties"/>
    <ds:schemaRef ds:uri="http://purl.org/dc/elements/1.1/"/>
    <ds:schemaRef ds:uri="edf87c31-c10e-4dfc-8508-ba0e7f764ffd"/>
  </ds:schemaRefs>
</ds:datastoreItem>
</file>

<file path=customXml/itemProps3.xml><?xml version="1.0" encoding="utf-8"?>
<ds:datastoreItem xmlns:ds="http://schemas.openxmlformats.org/officeDocument/2006/customXml" ds:itemID="{8B2B6913-F663-435B-8D23-3B09B40CC3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1738</Words>
  <Application>Microsoft Office PowerPoint</Application>
  <PresentationFormat>Widescreen</PresentationFormat>
  <Paragraphs>216</Paragraphs>
  <Slides>17</Slides>
  <Notes>15</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Office-tema</vt:lpstr>
      <vt:lpstr>SLU mallsidor</vt:lpstr>
      <vt:lpstr>Office-tema</vt:lpstr>
      <vt:lpstr> Värdeflödesanalys</vt:lpstr>
      <vt:lpstr>PowerPoint Presentation</vt:lpstr>
      <vt:lpstr>Värdeflödesanalys (VFA)  Stöd att skapa robusta system med ”flow”</vt:lpstr>
      <vt:lpstr>PowerPoint Presentation</vt:lpstr>
      <vt:lpstr> Skolexempel - Värdeflöde Baka bröd "Från ax till limpa"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Hur? Fler exempel från mjölkgård Värdeflödesanalys för att förstå hur allting hänger ihop!  Mål att skapa optimalt flöde och nöjdhet i alla led!  Kvalitetssäkra arbetet och att vi har rätt person på rätt plats! Jur? </vt:lpstr>
      <vt:lpstr>PowerPoint Presentation</vt:lpstr>
      <vt:lpstr>  Övning – Workshop  Gör er egen  Värdeflödesanalys  för er verksamhet    Se körschema      </vt:lpstr>
      <vt:lpstr>Tips! </vt:lpstr>
      <vt:lpstr>Tips!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Åsa-Lina Nordlund</dc:creator>
  <cp:lastModifiedBy>Sara Johnson</cp:lastModifiedBy>
  <cp:revision>228</cp:revision>
  <dcterms:created xsi:type="dcterms:W3CDTF">2024-12-18T09:48:36Z</dcterms:created>
  <dcterms:modified xsi:type="dcterms:W3CDTF">2026-04-22T06:59:29Z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0x0101005BFE7BBE12FEEC428459C0264C2C920E</vt:lpwstr>
  </property>
  <property fmtid="{D5CDD505-2E9C-101B-9397-08002B2CF9AE}" pid="3" name="MediaServiceImageTags">
    <vt:lpwstr/>
  </property>
  <property fmtid="{D5CDD505-2E9C-101B-9397-08002B2CF9AE}" pid="4" name="Order">
    <vt:lpwstr>319800.000000000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