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9" r:id="rId4"/>
  </p:sldMasterIdLst>
  <p:notesMasterIdLst>
    <p:notesMasterId r:id="rId13"/>
  </p:notesMasterIdLst>
  <p:sldIdLst>
    <p:sldId id="1986" r:id="rId5"/>
    <p:sldId id="1988" r:id="rId6"/>
    <p:sldId id="12895" r:id="rId7"/>
    <p:sldId id="12905" r:id="rId8"/>
    <p:sldId id="12893" r:id="rId9"/>
    <p:sldId id="257" r:id="rId10"/>
    <p:sldId id="258" r:id="rId11"/>
    <p:sldId id="256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ll gröna korset och handlingsplan" id="{9224D361-E6B8-4D1A-8215-FBB99A5BD10D}">
          <p14:sldIdLst>
            <p14:sldId id="1986"/>
            <p14:sldId id="1988"/>
          </p14:sldIdLst>
        </p14:section>
        <p14:section name="Mallar problemlösning" id="{AF5DD26C-9244-4CFE-A4F1-D37C3183D0C9}">
          <p14:sldIdLst>
            <p14:sldId id="12895"/>
            <p14:sldId id="12905"/>
            <p14:sldId id="12893"/>
            <p14:sldId id="257"/>
            <p14:sldId id="258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B69EE1-3DE2-4763-9769-F5321CA17B58}" v="32" dt="2025-11-19T12:37:07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sa-Lina Nordlund" userId="7e96768a-9080-4672-be98-afb4b17f83c4" providerId="ADAL" clId="{B5367427-D5FF-4385-94E3-B060535E821B}"/>
    <pc:docChg chg="undo custSel addSld modSld sldOrd addSection modSection">
      <pc:chgData name="Åsa-Lina Nordlund" userId="7e96768a-9080-4672-be98-afb4b17f83c4" providerId="ADAL" clId="{B5367427-D5FF-4385-94E3-B060535E821B}" dt="2025-11-19T13:42:02.300" v="609" actId="17846"/>
      <pc:docMkLst>
        <pc:docMk/>
      </pc:docMkLst>
      <pc:sldChg chg="modSp add mod modClrScheme chgLayout">
        <pc:chgData name="Åsa-Lina Nordlund" userId="7e96768a-9080-4672-be98-afb4b17f83c4" providerId="ADAL" clId="{B5367427-D5FF-4385-94E3-B060535E821B}" dt="2025-11-19T12:37:07.704" v="606" actId="1076"/>
        <pc:sldMkLst>
          <pc:docMk/>
          <pc:sldMk cId="0" sldId="256"/>
        </pc:sldMkLst>
        <pc:spChg chg="mod">
          <ac:chgData name="Åsa-Lina Nordlund" userId="7e96768a-9080-4672-be98-afb4b17f83c4" providerId="ADAL" clId="{B5367427-D5FF-4385-94E3-B060535E821B}" dt="2025-11-19T12:23:37.055" v="448" actId="208"/>
          <ac:spMkLst>
            <pc:docMk/>
            <pc:sldMk cId="0" sldId="256"/>
            <ac:spMk id="2052" creationId="{2463B301-5A56-427A-92B3-E1BBD85D4BEA}"/>
          </ac:spMkLst>
        </pc:spChg>
        <pc:spChg chg="mod">
          <ac:chgData name="Åsa-Lina Nordlund" userId="7e96768a-9080-4672-be98-afb4b17f83c4" providerId="ADAL" clId="{B5367427-D5FF-4385-94E3-B060535E821B}" dt="2025-11-19T12:23:43.178" v="449" actId="207"/>
          <ac:spMkLst>
            <pc:docMk/>
            <pc:sldMk cId="0" sldId="256"/>
            <ac:spMk id="2055" creationId="{82850F4F-E494-4C9A-9587-1279F039C81B}"/>
          </ac:spMkLst>
        </pc:spChg>
        <pc:spChg chg="mod">
          <ac:chgData name="Åsa-Lina Nordlund" userId="7e96768a-9080-4672-be98-afb4b17f83c4" providerId="ADAL" clId="{B5367427-D5FF-4385-94E3-B060535E821B}" dt="2025-11-19T12:23:54.952" v="451" actId="207"/>
          <ac:spMkLst>
            <pc:docMk/>
            <pc:sldMk cId="0" sldId="256"/>
            <ac:spMk id="2063" creationId="{954CCF0E-D192-4E5A-BB0C-FB28A83B5897}"/>
          </ac:spMkLst>
        </pc:spChg>
        <pc:spChg chg="mod">
          <ac:chgData name="Åsa-Lina Nordlund" userId="7e96768a-9080-4672-be98-afb4b17f83c4" providerId="ADAL" clId="{B5367427-D5FF-4385-94E3-B060535E821B}" dt="2025-11-19T12:23:51.073" v="450" actId="207"/>
          <ac:spMkLst>
            <pc:docMk/>
            <pc:sldMk cId="0" sldId="256"/>
            <ac:spMk id="2065" creationId="{10A1DE39-ACF6-41AB-A7AA-BB77C0E8319F}"/>
          </ac:spMkLst>
        </pc:spChg>
        <pc:spChg chg="mod">
          <ac:chgData name="Åsa-Lina Nordlund" userId="7e96768a-9080-4672-be98-afb4b17f83c4" providerId="ADAL" clId="{B5367427-D5FF-4385-94E3-B060535E821B}" dt="2025-11-19T12:24:37.466" v="492" actId="20577"/>
          <ac:spMkLst>
            <pc:docMk/>
            <pc:sldMk cId="0" sldId="256"/>
            <ac:spMk id="2080" creationId="{3EF5A4BC-0B38-41B8-9CAE-7D1CC46CD5E4}"/>
          </ac:spMkLst>
        </pc:spChg>
        <pc:spChg chg="mod">
          <ac:chgData name="Åsa-Lina Nordlund" userId="7e96768a-9080-4672-be98-afb4b17f83c4" providerId="ADAL" clId="{B5367427-D5FF-4385-94E3-B060535E821B}" dt="2025-11-19T12:37:07.704" v="606" actId="1076"/>
          <ac:spMkLst>
            <pc:docMk/>
            <pc:sldMk cId="0" sldId="256"/>
            <ac:spMk id="2097" creationId="{F8CF6978-F527-44CB-8E6E-0846F7ADB607}"/>
          </ac:spMkLst>
        </pc:spChg>
        <pc:cxnChg chg="mod">
          <ac:chgData name="Åsa-Lina Nordlund" userId="7e96768a-9080-4672-be98-afb4b17f83c4" providerId="ADAL" clId="{B5367427-D5FF-4385-94E3-B060535E821B}" dt="2025-11-19T12:24:37.466" v="492" actId="20577"/>
          <ac:cxnSpMkLst>
            <pc:docMk/>
            <pc:sldMk cId="0" sldId="256"/>
            <ac:cxnSpMk id="2089" creationId="{3A86FC34-22D7-48F0-A566-2B56B55FADE9}"/>
          </ac:cxnSpMkLst>
        </pc:cxnChg>
      </pc:sldChg>
      <pc:sldChg chg="modSp add mod ord modNotesTx">
        <pc:chgData name="Åsa-Lina Nordlund" userId="7e96768a-9080-4672-be98-afb4b17f83c4" providerId="ADAL" clId="{B5367427-D5FF-4385-94E3-B060535E821B}" dt="2025-11-19T12:36:46.364" v="595"/>
        <pc:sldMkLst>
          <pc:docMk/>
          <pc:sldMk cId="1407613128" sldId="257"/>
        </pc:sldMkLst>
        <pc:spChg chg="mod">
          <ac:chgData name="Åsa-Lina Nordlund" userId="7e96768a-9080-4672-be98-afb4b17f83c4" providerId="ADAL" clId="{B5367427-D5FF-4385-94E3-B060535E821B}" dt="2025-11-19T12:32:36.949" v="504" actId="20577"/>
          <ac:spMkLst>
            <pc:docMk/>
            <pc:sldMk cId="1407613128" sldId="257"/>
            <ac:spMk id="2" creationId="{00000000-0000-0000-0000-000000000000}"/>
          </ac:spMkLst>
        </pc:spChg>
        <pc:grpChg chg="mod">
          <ac:chgData name="Åsa-Lina Nordlund" userId="7e96768a-9080-4672-be98-afb4b17f83c4" providerId="ADAL" clId="{B5367427-D5FF-4385-94E3-B060535E821B}" dt="2025-11-19T12:33:43.446" v="506" actId="1076"/>
          <ac:grpSpMkLst>
            <pc:docMk/>
            <pc:sldMk cId="1407613128" sldId="257"/>
            <ac:grpSpMk id="42" creationId="{5C4CF8E3-D4F4-4A56-C07A-541B2C817D2F}"/>
          </ac:grpSpMkLst>
        </pc:grpChg>
      </pc:sldChg>
      <pc:sldChg chg="modSp add mod ord">
        <pc:chgData name="Åsa-Lina Nordlund" userId="7e96768a-9080-4672-be98-afb4b17f83c4" providerId="ADAL" clId="{B5367427-D5FF-4385-94E3-B060535E821B}" dt="2025-11-19T12:36:44.439" v="593"/>
        <pc:sldMkLst>
          <pc:docMk/>
          <pc:sldMk cId="2333724865" sldId="258"/>
        </pc:sldMkLst>
        <pc:spChg chg="mod">
          <ac:chgData name="Åsa-Lina Nordlund" userId="7e96768a-9080-4672-be98-afb4b17f83c4" providerId="ADAL" clId="{B5367427-D5FF-4385-94E3-B060535E821B}" dt="2025-11-19T11:25:03.588" v="255" actId="20577"/>
          <ac:spMkLst>
            <pc:docMk/>
            <pc:sldMk cId="2333724865" sldId="258"/>
            <ac:spMk id="3" creationId="{00000000-0000-0000-0000-000000000000}"/>
          </ac:spMkLst>
        </pc:spChg>
        <pc:spChg chg="mod">
          <ac:chgData name="Åsa-Lina Nordlund" userId="7e96768a-9080-4672-be98-afb4b17f83c4" providerId="ADAL" clId="{B5367427-D5FF-4385-94E3-B060535E821B}" dt="2025-11-19T11:28:15.395" v="313" actId="1076"/>
          <ac:spMkLst>
            <pc:docMk/>
            <pc:sldMk cId="2333724865" sldId="258"/>
            <ac:spMk id="4" creationId="{00000000-0000-0000-0000-000000000000}"/>
          </ac:spMkLst>
        </pc:spChg>
      </pc:sldChg>
      <pc:sldChg chg="modSp mod">
        <pc:chgData name="Åsa-Lina Nordlund" userId="7e96768a-9080-4672-be98-afb4b17f83c4" providerId="ADAL" clId="{B5367427-D5FF-4385-94E3-B060535E821B}" dt="2025-11-19T11:29:01.697" v="317" actId="1076"/>
        <pc:sldMkLst>
          <pc:docMk/>
          <pc:sldMk cId="4033690259" sldId="1986"/>
        </pc:sldMkLst>
        <pc:spChg chg="mod">
          <ac:chgData name="Åsa-Lina Nordlund" userId="7e96768a-9080-4672-be98-afb4b17f83c4" providerId="ADAL" clId="{B5367427-D5FF-4385-94E3-B060535E821B}" dt="2025-11-19T11:28:34.622" v="314" actId="2711"/>
          <ac:spMkLst>
            <pc:docMk/>
            <pc:sldMk cId="4033690259" sldId="1986"/>
            <ac:spMk id="3" creationId="{76050335-1B55-FEB3-B4DC-EC79BC9397A0}"/>
          </ac:spMkLst>
        </pc:spChg>
        <pc:spChg chg="mod">
          <ac:chgData name="Åsa-Lina Nordlund" userId="7e96768a-9080-4672-be98-afb4b17f83c4" providerId="ADAL" clId="{B5367427-D5FF-4385-94E3-B060535E821B}" dt="2025-11-19T11:29:01.697" v="317" actId="1076"/>
          <ac:spMkLst>
            <pc:docMk/>
            <pc:sldMk cId="4033690259" sldId="1986"/>
            <ac:spMk id="63" creationId="{00000000-0000-0000-0000-000000000000}"/>
          </ac:spMkLst>
        </pc:spChg>
        <pc:spChg chg="mod">
          <ac:chgData name="Åsa-Lina Nordlund" userId="7e96768a-9080-4672-be98-afb4b17f83c4" providerId="ADAL" clId="{B5367427-D5FF-4385-94E3-B060535E821B}" dt="2025-11-19T11:28:45.936" v="315" actId="2711"/>
          <ac:spMkLst>
            <pc:docMk/>
            <pc:sldMk cId="4033690259" sldId="1986"/>
            <ac:spMk id="65" creationId="{00000000-0000-0000-0000-000000000000}"/>
          </ac:spMkLst>
        </pc:spChg>
      </pc:sldChg>
      <pc:sldChg chg="modSp mod">
        <pc:chgData name="Åsa-Lina Nordlund" userId="7e96768a-9080-4672-be98-afb4b17f83c4" providerId="ADAL" clId="{B5367427-D5FF-4385-94E3-B060535E821B}" dt="2025-11-19T11:30:22.557" v="442" actId="14100"/>
        <pc:sldMkLst>
          <pc:docMk/>
          <pc:sldMk cId="3249075327" sldId="1988"/>
        </pc:sldMkLst>
        <pc:spChg chg="mod">
          <ac:chgData name="Åsa-Lina Nordlund" userId="7e96768a-9080-4672-be98-afb4b17f83c4" providerId="ADAL" clId="{B5367427-D5FF-4385-94E3-B060535E821B}" dt="2025-11-19T11:29:54.937" v="392" actId="1076"/>
          <ac:spMkLst>
            <pc:docMk/>
            <pc:sldMk cId="3249075327" sldId="1988"/>
            <ac:spMk id="3" creationId="{25332398-E9ED-493C-84F9-A6372024953C}"/>
          </ac:spMkLst>
        </pc:spChg>
        <pc:graphicFrameChg chg="mod modGraphic">
          <ac:chgData name="Åsa-Lina Nordlund" userId="7e96768a-9080-4672-be98-afb4b17f83c4" providerId="ADAL" clId="{B5367427-D5FF-4385-94E3-B060535E821B}" dt="2025-11-19T11:30:18.884" v="441" actId="1076"/>
          <ac:graphicFrameMkLst>
            <pc:docMk/>
            <pc:sldMk cId="3249075327" sldId="1988"/>
            <ac:graphicFrameMk id="4" creationId="{8E170388-8E64-4026-83D3-17AEB43B5632}"/>
          </ac:graphicFrameMkLst>
        </pc:graphicFrameChg>
        <pc:picChg chg="mod">
          <ac:chgData name="Åsa-Lina Nordlund" userId="7e96768a-9080-4672-be98-afb4b17f83c4" providerId="ADAL" clId="{B5367427-D5FF-4385-94E3-B060535E821B}" dt="2025-11-19T11:30:22.557" v="442" actId="14100"/>
          <ac:picMkLst>
            <pc:docMk/>
            <pc:sldMk cId="3249075327" sldId="1988"/>
            <ac:picMk id="5" creationId="{E5AC0B43-CE35-F050-53DA-95CF58734187}"/>
          </ac:picMkLst>
        </pc:picChg>
      </pc:sldChg>
      <pc:sldChg chg="modSp add mod">
        <pc:chgData name="Åsa-Lina Nordlund" userId="7e96768a-9080-4672-be98-afb4b17f83c4" providerId="ADAL" clId="{B5367427-D5FF-4385-94E3-B060535E821B}" dt="2025-11-19T11:27:46.998" v="307" actId="255"/>
        <pc:sldMkLst>
          <pc:docMk/>
          <pc:sldMk cId="3723371892" sldId="12893"/>
        </pc:sldMkLst>
        <pc:spChg chg="mod">
          <ac:chgData name="Åsa-Lina Nordlund" userId="7e96768a-9080-4672-be98-afb4b17f83c4" providerId="ADAL" clId="{B5367427-D5FF-4385-94E3-B060535E821B}" dt="2025-11-19T11:27:46.998" v="307" actId="255"/>
          <ac:spMkLst>
            <pc:docMk/>
            <pc:sldMk cId="3723371892" sldId="12893"/>
            <ac:spMk id="8" creationId="{AE3A98A6-5184-5C02-5E70-40D328D5BE1E}"/>
          </ac:spMkLst>
        </pc:spChg>
      </pc:sldChg>
      <pc:sldChg chg="modSp add mod ord">
        <pc:chgData name="Åsa-Lina Nordlund" userId="7e96768a-9080-4672-be98-afb4b17f83c4" providerId="ADAL" clId="{B5367427-D5FF-4385-94E3-B060535E821B}" dt="2025-11-19T11:30:46.577" v="445"/>
        <pc:sldMkLst>
          <pc:docMk/>
          <pc:sldMk cId="2775482297" sldId="12895"/>
        </pc:sldMkLst>
        <pc:spChg chg="mod">
          <ac:chgData name="Åsa-Lina Nordlund" userId="7e96768a-9080-4672-be98-afb4b17f83c4" providerId="ADAL" clId="{B5367427-D5FF-4385-94E3-B060535E821B}" dt="2025-11-19T11:25:45.556" v="265" actId="1076"/>
          <ac:spMkLst>
            <pc:docMk/>
            <pc:sldMk cId="2775482297" sldId="12895"/>
            <ac:spMk id="2" creationId="{00000000-0000-0000-0000-000000000000}"/>
          </ac:spMkLst>
        </pc:spChg>
        <pc:graphicFrameChg chg="mod modGraphic">
          <ac:chgData name="Åsa-Lina Nordlund" userId="7e96768a-9080-4672-be98-afb4b17f83c4" providerId="ADAL" clId="{B5367427-D5FF-4385-94E3-B060535E821B}" dt="2025-11-19T11:27:10.814" v="305" actId="20577"/>
          <ac:graphicFrameMkLst>
            <pc:docMk/>
            <pc:sldMk cId="2775482297" sldId="12895"/>
            <ac:graphicFrameMk id="5" creationId="{00000000-0000-0000-0000-000000000000}"/>
          </ac:graphicFrameMkLst>
        </pc:graphicFrameChg>
      </pc:sldChg>
      <pc:sldChg chg="addSp modSp add mod ord">
        <pc:chgData name="Åsa-Lina Nordlund" userId="7e96768a-9080-4672-be98-afb4b17f83c4" providerId="ADAL" clId="{B5367427-D5FF-4385-94E3-B060535E821B}" dt="2025-11-19T11:30:30.008" v="443" actId="14100"/>
        <pc:sldMkLst>
          <pc:docMk/>
          <pc:sldMk cId="329060430" sldId="12905"/>
        </pc:sldMkLst>
        <pc:spChg chg="add mod">
          <ac:chgData name="Åsa-Lina Nordlund" userId="7e96768a-9080-4672-be98-afb4b17f83c4" providerId="ADAL" clId="{B5367427-D5FF-4385-94E3-B060535E821B}" dt="2025-11-19T11:20:12.616" v="238" actId="14100"/>
          <ac:spMkLst>
            <pc:docMk/>
            <pc:sldMk cId="329060430" sldId="12905"/>
            <ac:spMk id="4" creationId="{92F2359E-162F-0934-3F4A-40627089E5EA}"/>
          </ac:spMkLst>
        </pc:spChg>
        <pc:picChg chg="mod">
          <ac:chgData name="Åsa-Lina Nordlund" userId="7e96768a-9080-4672-be98-afb4b17f83c4" providerId="ADAL" clId="{B5367427-D5FF-4385-94E3-B060535E821B}" dt="2025-11-19T11:19:59.427" v="236" actId="14100"/>
          <ac:picMkLst>
            <pc:docMk/>
            <pc:sldMk cId="329060430" sldId="12905"/>
            <ac:picMk id="2" creationId="{27492E79-B9BE-FDB9-E43E-316DE75C90C0}"/>
          </ac:picMkLst>
        </pc:picChg>
        <pc:picChg chg="mod">
          <ac:chgData name="Åsa-Lina Nordlund" userId="7e96768a-9080-4672-be98-afb4b17f83c4" providerId="ADAL" clId="{B5367427-D5FF-4385-94E3-B060535E821B}" dt="2025-11-19T11:30:30.008" v="443" actId="14100"/>
          <ac:picMkLst>
            <pc:docMk/>
            <pc:sldMk cId="329060430" sldId="12905"/>
            <ac:picMk id="3" creationId="{FB194EA7-274E-E398-F4E1-778E2ED5BC5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8D9A1-7F98-42AE-97FE-EE8D2A48E1B3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A932782D-37D3-4E60-B80C-33A428C378E0}">
      <dgm:prSet phldrT="[Text]" custT="1"/>
      <dgm:spPr>
        <a:xfrm>
          <a:off x="2166109" y="314290"/>
          <a:ext cx="1904702" cy="1904702"/>
        </a:xfr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1800" b="1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Förbättra</a:t>
          </a:r>
        </a:p>
        <a:p>
          <a:r>
            <a:rPr lang="sv-SE" sz="20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(</a:t>
          </a:r>
          <a:r>
            <a:rPr lang="sv-SE" sz="2000" dirty="0" err="1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Act</a:t>
          </a:r>
          <a:r>
            <a:rPr lang="sv-SE" sz="20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)</a:t>
          </a:r>
        </a:p>
      </dgm:t>
    </dgm:pt>
    <dgm:pt modelId="{01632267-9962-4538-91F3-3922F568E3BD}" type="parTrans" cxnId="{2563F4E8-464B-4E5A-9E57-654943D9E979}">
      <dgm:prSet/>
      <dgm:spPr/>
      <dgm:t>
        <a:bodyPr/>
        <a:lstStyle/>
        <a:p>
          <a:endParaRPr lang="sv-SE"/>
        </a:p>
      </dgm:t>
    </dgm:pt>
    <dgm:pt modelId="{620570F3-E663-46CA-A5B2-DF8394EC5A67}" type="sibTrans" cxnId="{2563F4E8-464B-4E5A-9E57-654943D9E979}">
      <dgm:prSet/>
      <dgm:spPr/>
      <dgm:t>
        <a:bodyPr/>
        <a:lstStyle/>
        <a:p>
          <a:endParaRPr lang="sv-SE"/>
        </a:p>
      </dgm:t>
    </dgm:pt>
    <dgm:pt modelId="{EA64BA3E-102B-4CC7-9105-03D60EC463DF}">
      <dgm:prSet phldrT="[Text]" custT="1"/>
      <dgm:spPr>
        <a:xfrm>
          <a:off x="611873" y="-43413"/>
          <a:ext cx="2173032" cy="191608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1400">
              <a:latin typeface="Arial" panose="020B0604020202020204" pitchFamily="34" charset="0"/>
              <a:cs typeface="Arial" panose="020B0604020202020204" pitchFamily="34" charset="0"/>
            </a:rPr>
            <a:t>Vad lärde vi oss/</a:t>
          </a:r>
          <a:br>
            <a:rPr lang="sv-SE" sz="14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1400">
              <a:latin typeface="Arial" panose="020B0604020202020204" pitchFamily="34" charset="0"/>
              <a:cs typeface="Arial" panose="020B0604020202020204" pitchFamily="34" charset="0"/>
            </a:rPr>
            <a:t>vad tar vi med oss framåt? </a:t>
          </a:r>
          <a:endParaRPr lang="sv-SE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6B5E6DC-8B8B-41B7-BEEA-5CF9AED970CD}" type="parTrans" cxnId="{9AE943F4-8B57-4CAE-8E94-145576333178}">
      <dgm:prSet/>
      <dgm:spPr/>
      <dgm:t>
        <a:bodyPr/>
        <a:lstStyle/>
        <a:p>
          <a:endParaRPr lang="sv-SE"/>
        </a:p>
      </dgm:t>
    </dgm:pt>
    <dgm:pt modelId="{03226B75-0626-4E6E-9E1B-315F24301748}" type="sibTrans" cxnId="{9AE943F4-8B57-4CAE-8E94-145576333178}">
      <dgm:prSet/>
      <dgm:spPr/>
      <dgm:t>
        <a:bodyPr/>
        <a:lstStyle/>
        <a:p>
          <a:endParaRPr lang="sv-SE"/>
        </a:p>
      </dgm:t>
    </dgm:pt>
    <dgm:pt modelId="{69E41281-47C8-46FC-AA59-698742D28C3E}">
      <dgm:prSet phldrT="[Text]" custT="1"/>
      <dgm:spPr>
        <a:xfrm rot="5400000">
          <a:off x="4158788" y="314290"/>
          <a:ext cx="1904702" cy="1904702"/>
        </a:xfr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2000" b="1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Planera</a:t>
          </a:r>
        </a:p>
        <a:p>
          <a:r>
            <a:rPr lang="sv-SE" sz="20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(Plan)</a:t>
          </a:r>
        </a:p>
      </dgm:t>
    </dgm:pt>
    <dgm:pt modelId="{DBE6F5DE-1902-426C-A5F5-D08ECB823C49}" type="parTrans" cxnId="{3B3DDAAF-AACE-4396-9678-6926A102DA43}">
      <dgm:prSet/>
      <dgm:spPr/>
      <dgm:t>
        <a:bodyPr/>
        <a:lstStyle/>
        <a:p>
          <a:endParaRPr lang="sv-SE"/>
        </a:p>
      </dgm:t>
    </dgm:pt>
    <dgm:pt modelId="{A52D59B4-6FE2-4E86-9DD6-B03E2AB10121}" type="sibTrans" cxnId="{3B3DDAAF-AACE-4396-9678-6926A102DA43}">
      <dgm:prSet/>
      <dgm:spPr/>
      <dgm:t>
        <a:bodyPr/>
        <a:lstStyle/>
        <a:p>
          <a:endParaRPr lang="sv-SE"/>
        </a:p>
      </dgm:t>
    </dgm:pt>
    <dgm:pt modelId="{D841A581-DFF1-42B7-851E-F68BA511F98F}">
      <dgm:prSet phldrT="[Text]" custT="1"/>
      <dgm:spPr>
        <a:xfrm>
          <a:off x="5194926" y="172609"/>
          <a:ext cx="2173032" cy="140763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Identifiera problem/förbättringsförslag.</a:t>
          </a:r>
        </a:p>
      </dgm:t>
    </dgm:pt>
    <dgm:pt modelId="{73CF9065-3397-4232-9E9C-81A046D7F793}" type="parTrans" cxnId="{5FCADC96-56A6-403A-9B26-2455529E3700}">
      <dgm:prSet/>
      <dgm:spPr/>
      <dgm:t>
        <a:bodyPr/>
        <a:lstStyle/>
        <a:p>
          <a:endParaRPr lang="sv-SE"/>
        </a:p>
      </dgm:t>
    </dgm:pt>
    <dgm:pt modelId="{8FB6FFF2-68D5-41E2-BB03-D7D948663B05}" type="sibTrans" cxnId="{5FCADC96-56A6-403A-9B26-2455529E3700}">
      <dgm:prSet/>
      <dgm:spPr/>
      <dgm:t>
        <a:bodyPr/>
        <a:lstStyle/>
        <a:p>
          <a:endParaRPr lang="sv-SE"/>
        </a:p>
      </dgm:t>
    </dgm:pt>
    <dgm:pt modelId="{028D7EAE-9DB0-4990-A3E9-707A9E08EF27}">
      <dgm:prSet phldrT="[Text]" custT="1"/>
      <dgm:spPr>
        <a:xfrm rot="10800000">
          <a:off x="4158788" y="2306970"/>
          <a:ext cx="1904702" cy="1904702"/>
        </a:xfr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2000" b="1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Utför</a:t>
          </a:r>
        </a:p>
        <a:p>
          <a:r>
            <a:rPr lang="sv-SE" sz="20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(Do)</a:t>
          </a:r>
        </a:p>
      </dgm:t>
    </dgm:pt>
    <dgm:pt modelId="{C3C23BAE-1243-468A-AE96-92A320244F59}" type="parTrans" cxnId="{5A8AAAA1-C696-4A18-A540-17BDA467F8D7}">
      <dgm:prSet/>
      <dgm:spPr/>
      <dgm:t>
        <a:bodyPr/>
        <a:lstStyle/>
        <a:p>
          <a:endParaRPr lang="sv-SE"/>
        </a:p>
      </dgm:t>
    </dgm:pt>
    <dgm:pt modelId="{713313C2-80F5-43AF-93F1-BD636C80A764}" type="sibTrans" cxnId="{5A8AAAA1-C696-4A18-A540-17BDA467F8D7}">
      <dgm:prSet/>
      <dgm:spPr/>
      <dgm:t>
        <a:bodyPr/>
        <a:lstStyle/>
        <a:p>
          <a:endParaRPr lang="sv-SE"/>
        </a:p>
      </dgm:t>
    </dgm:pt>
    <dgm:pt modelId="{8EC0EC88-5AD0-495C-A7B4-7EE2E28F04DE}">
      <dgm:prSet phldrT="[Text]" custT="1"/>
      <dgm:spPr>
        <a:xfrm>
          <a:off x="4690869" y="3262359"/>
          <a:ext cx="2935244" cy="126360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Genomför planerade åtgärder (handlingsplan)</a:t>
          </a:r>
        </a:p>
      </dgm:t>
    </dgm:pt>
    <dgm:pt modelId="{3D7D3C8B-33AA-4F46-BBFC-49FDA6D3B556}" type="parTrans" cxnId="{CD99DA22-3FC2-4EDF-A686-916F02C8A12D}">
      <dgm:prSet/>
      <dgm:spPr/>
      <dgm:t>
        <a:bodyPr/>
        <a:lstStyle/>
        <a:p>
          <a:endParaRPr lang="sv-SE"/>
        </a:p>
      </dgm:t>
    </dgm:pt>
    <dgm:pt modelId="{5E9C1B7B-A8D5-4466-9ADB-EC143C5D8E95}" type="sibTrans" cxnId="{CD99DA22-3FC2-4EDF-A686-916F02C8A12D}">
      <dgm:prSet/>
      <dgm:spPr/>
      <dgm:t>
        <a:bodyPr/>
        <a:lstStyle/>
        <a:p>
          <a:endParaRPr lang="sv-SE"/>
        </a:p>
      </dgm:t>
    </dgm:pt>
    <dgm:pt modelId="{7D3D9F8D-380D-49CB-ACCB-05B5BD8A6581}">
      <dgm:prSet phldrT="[Text]" custT="1"/>
      <dgm:spPr>
        <a:xfrm rot="16200000">
          <a:off x="2166109" y="2306970"/>
          <a:ext cx="1904702" cy="1904702"/>
        </a:xfr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Följ upp</a:t>
          </a:r>
        </a:p>
        <a:p>
          <a:r>
            <a:rPr lang="sv-SE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(Check)</a:t>
          </a:r>
        </a:p>
      </dgm:t>
    </dgm:pt>
    <dgm:pt modelId="{CA5F1D71-9775-4DCD-8C10-C0D8C718E475}" type="parTrans" cxnId="{6422FA5A-BC1B-4CD8-8A05-FC9EF8F36DF2}">
      <dgm:prSet/>
      <dgm:spPr/>
      <dgm:t>
        <a:bodyPr/>
        <a:lstStyle/>
        <a:p>
          <a:endParaRPr lang="sv-SE"/>
        </a:p>
      </dgm:t>
    </dgm:pt>
    <dgm:pt modelId="{F4A37840-5E42-4363-894C-FA0101CCE994}" type="sibTrans" cxnId="{6422FA5A-BC1B-4CD8-8A05-FC9EF8F36DF2}">
      <dgm:prSet/>
      <dgm:spPr/>
      <dgm:t>
        <a:bodyPr/>
        <a:lstStyle/>
        <a:p>
          <a:endParaRPr lang="sv-SE"/>
        </a:p>
      </dgm:t>
    </dgm:pt>
    <dgm:pt modelId="{0FD474B2-4A7E-4643-A31E-A3E43F53D968}">
      <dgm:prSet phldrT="[Text]" custT="1"/>
      <dgm:spPr>
        <a:xfrm>
          <a:off x="1064994" y="3181887"/>
          <a:ext cx="2173032" cy="140763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Hur blev utfallet, nådde vi målet? </a:t>
          </a:r>
        </a:p>
      </dgm:t>
    </dgm:pt>
    <dgm:pt modelId="{08392153-7161-49F0-8C8B-CE3542BDBCAE}" type="parTrans" cxnId="{30A95BF7-AB51-4C85-ADD4-239639EB3C97}">
      <dgm:prSet/>
      <dgm:spPr/>
      <dgm:t>
        <a:bodyPr/>
        <a:lstStyle/>
        <a:p>
          <a:endParaRPr lang="sv-SE"/>
        </a:p>
      </dgm:t>
    </dgm:pt>
    <dgm:pt modelId="{567B2B0C-8110-463D-A432-519C65E9A1A8}" type="sibTrans" cxnId="{30A95BF7-AB51-4C85-ADD4-239639EB3C97}">
      <dgm:prSet/>
      <dgm:spPr/>
      <dgm:t>
        <a:bodyPr/>
        <a:lstStyle/>
        <a:p>
          <a:endParaRPr lang="sv-SE"/>
        </a:p>
      </dgm:t>
    </dgm:pt>
    <dgm:pt modelId="{D03AB03E-DFA9-4E17-9005-6742F3F34EE9}">
      <dgm:prSet phldrT="[Text]" custT="1"/>
      <dgm:spPr>
        <a:xfrm>
          <a:off x="1064994" y="3181887"/>
          <a:ext cx="2173032" cy="140763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gm:spPr>
      <dgm:t>
        <a:bodyPr/>
        <a:lstStyle/>
        <a:p>
          <a:r>
            <a:rPr lang="sv-S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Kan vi göra något bättre?</a:t>
          </a:r>
        </a:p>
      </dgm:t>
    </dgm:pt>
    <dgm:pt modelId="{91F91C41-2F18-4E24-B7DA-51AA9ED37A99}" type="parTrans" cxnId="{C82162D2-E51A-4B98-9C89-552AA4A5BE14}">
      <dgm:prSet/>
      <dgm:spPr/>
      <dgm:t>
        <a:bodyPr/>
        <a:lstStyle/>
        <a:p>
          <a:endParaRPr lang="sv-SE"/>
        </a:p>
      </dgm:t>
    </dgm:pt>
    <dgm:pt modelId="{911CB468-DEB5-4A6C-A89A-A8415BD644EE}" type="sibTrans" cxnId="{C82162D2-E51A-4B98-9C89-552AA4A5BE14}">
      <dgm:prSet/>
      <dgm:spPr/>
      <dgm:t>
        <a:bodyPr/>
        <a:lstStyle/>
        <a:p>
          <a:endParaRPr lang="sv-SE"/>
        </a:p>
      </dgm:t>
    </dgm:pt>
    <dgm:pt modelId="{F4BAD3B9-9586-4E9A-BD26-39EE1C4E14EC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sv-SE" sz="1400">
              <a:latin typeface="Arial" panose="020B0604020202020204" pitchFamily="34" charset="0"/>
              <a:cs typeface="Arial" panose="020B0604020202020204" pitchFamily="34" charset="0"/>
            </a:rPr>
            <a:t>Ytterligare förbättringar? </a:t>
          </a:r>
          <a:endParaRPr lang="sv-SE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8265E2C-3E32-469A-9D28-07D2F9DA57CA}" type="parTrans" cxnId="{B27ABC50-2C53-4388-B8B7-9E6CB3B48D4A}">
      <dgm:prSet/>
      <dgm:spPr/>
      <dgm:t>
        <a:bodyPr/>
        <a:lstStyle/>
        <a:p>
          <a:endParaRPr lang="sv-SE"/>
        </a:p>
      </dgm:t>
    </dgm:pt>
    <dgm:pt modelId="{569FC1AF-4D66-4AF5-AD78-59758172828A}" type="sibTrans" cxnId="{B27ABC50-2C53-4388-B8B7-9E6CB3B48D4A}">
      <dgm:prSet/>
      <dgm:spPr/>
      <dgm:t>
        <a:bodyPr/>
        <a:lstStyle/>
        <a:p>
          <a:endParaRPr lang="sv-SE"/>
        </a:p>
      </dgm:t>
    </dgm:pt>
    <dgm:pt modelId="{42AFCC4F-7374-40CD-B246-5B2456394C65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sv-SE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Enas om vad som eventuellt behöver justeras – fortsätt ett varv i cirkeln</a:t>
          </a:r>
          <a:r>
            <a:rPr lang="sv-SE" sz="14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sv-SE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53856E4-2F08-41A4-B01B-FF583C7B1C2B}" type="parTrans" cxnId="{795D7EC9-FC2A-48C3-86AA-D49F2F8A5E05}">
      <dgm:prSet/>
      <dgm:spPr/>
      <dgm:t>
        <a:bodyPr/>
        <a:lstStyle/>
        <a:p>
          <a:endParaRPr lang="sv-SE"/>
        </a:p>
      </dgm:t>
    </dgm:pt>
    <dgm:pt modelId="{45CBD421-A172-4A07-BC15-DC8B5CA535CA}" type="sibTrans" cxnId="{795D7EC9-FC2A-48C3-86AA-D49F2F8A5E05}">
      <dgm:prSet/>
      <dgm:spPr/>
      <dgm:t>
        <a:bodyPr/>
        <a:lstStyle/>
        <a:p>
          <a:endParaRPr lang="sv-SE"/>
        </a:p>
      </dgm:t>
    </dgm:pt>
    <dgm:pt modelId="{7809BF77-0344-4889-A00B-982303C22F23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sv-S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Hur ser nuläget ut? </a:t>
          </a:r>
        </a:p>
      </dgm:t>
    </dgm:pt>
    <dgm:pt modelId="{0E4109C3-5D7D-4589-A96A-4DF6EF1815FE}" type="parTrans" cxnId="{A92E6730-0341-4490-A195-141D763CCE65}">
      <dgm:prSet/>
      <dgm:spPr/>
      <dgm:t>
        <a:bodyPr/>
        <a:lstStyle/>
        <a:p>
          <a:endParaRPr lang="sv-SE"/>
        </a:p>
      </dgm:t>
    </dgm:pt>
    <dgm:pt modelId="{81446D35-5A18-4B84-9627-F14D13E0279C}" type="sibTrans" cxnId="{A92E6730-0341-4490-A195-141D763CCE65}">
      <dgm:prSet/>
      <dgm:spPr/>
      <dgm:t>
        <a:bodyPr/>
        <a:lstStyle/>
        <a:p>
          <a:endParaRPr lang="sv-SE"/>
        </a:p>
      </dgm:t>
    </dgm:pt>
    <dgm:pt modelId="{79401D5D-2FAD-44D1-80E3-87ACD127188F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sv-SE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Hur ser önskvärt läge/mål ut? </a:t>
          </a:r>
        </a:p>
      </dgm:t>
    </dgm:pt>
    <dgm:pt modelId="{80D75FA3-BC77-40E2-8421-54D8ABBE1C5E}" type="parTrans" cxnId="{1DD3F6EC-3461-4B8F-A241-68160361DF29}">
      <dgm:prSet/>
      <dgm:spPr/>
      <dgm:t>
        <a:bodyPr/>
        <a:lstStyle/>
        <a:p>
          <a:endParaRPr lang="sv-SE"/>
        </a:p>
      </dgm:t>
    </dgm:pt>
    <dgm:pt modelId="{CCDE0C97-E8ED-4CFC-9465-DA4094D11666}" type="sibTrans" cxnId="{1DD3F6EC-3461-4B8F-A241-68160361DF29}">
      <dgm:prSet/>
      <dgm:spPr/>
      <dgm:t>
        <a:bodyPr/>
        <a:lstStyle/>
        <a:p>
          <a:endParaRPr lang="sv-SE"/>
        </a:p>
      </dgm:t>
    </dgm:pt>
    <dgm:pt modelId="{B7632C5A-C890-440C-8268-756A732FFD04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sv-SE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Problemet - Vilka är grundorsakerna? </a:t>
          </a:r>
          <a:br>
            <a:rPr lang="sv-SE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sv-SE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Utred genom 5 varför,  </a:t>
          </a:r>
          <a:br>
            <a:rPr lang="sv-SE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sv-SE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samt </a:t>
          </a:r>
          <a:r>
            <a:rPr lang="sv-SE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ev</a:t>
          </a:r>
          <a:r>
            <a:rPr lang="sv-SE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fiskbensdiagram</a:t>
          </a:r>
        </a:p>
      </dgm:t>
    </dgm:pt>
    <dgm:pt modelId="{9059587F-CCBD-4513-84DE-67374ED42C2D}" type="parTrans" cxnId="{0D4F62EC-D880-4883-A40E-A5F2DA4C1651}">
      <dgm:prSet/>
      <dgm:spPr/>
      <dgm:t>
        <a:bodyPr/>
        <a:lstStyle/>
        <a:p>
          <a:endParaRPr lang="sv-SE"/>
        </a:p>
      </dgm:t>
    </dgm:pt>
    <dgm:pt modelId="{F657630F-704E-4D1F-BA71-1693A36BABB5}" type="sibTrans" cxnId="{0D4F62EC-D880-4883-A40E-A5F2DA4C1651}">
      <dgm:prSet/>
      <dgm:spPr/>
      <dgm:t>
        <a:bodyPr/>
        <a:lstStyle/>
        <a:p>
          <a:endParaRPr lang="sv-SE"/>
        </a:p>
      </dgm:t>
    </dgm:pt>
    <dgm:pt modelId="{E2CCC81E-1B08-4D92-A6BC-F15FA9BC69A9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sv-SE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Identifiera förbättringar</a:t>
          </a:r>
        </a:p>
      </dgm:t>
    </dgm:pt>
    <dgm:pt modelId="{0FE36328-AD32-4FA3-BD4C-5F8A8BAF45CE}" type="parTrans" cxnId="{DC97FC6F-FC9B-4446-9F53-580B29659139}">
      <dgm:prSet/>
      <dgm:spPr/>
      <dgm:t>
        <a:bodyPr/>
        <a:lstStyle/>
        <a:p>
          <a:endParaRPr lang="sv-SE"/>
        </a:p>
      </dgm:t>
    </dgm:pt>
    <dgm:pt modelId="{DCDE0D84-F9CF-4BB3-9F34-169CA49BF2E3}" type="sibTrans" cxnId="{DC97FC6F-FC9B-4446-9F53-580B29659139}">
      <dgm:prSet/>
      <dgm:spPr/>
      <dgm:t>
        <a:bodyPr/>
        <a:lstStyle/>
        <a:p>
          <a:endParaRPr lang="sv-SE"/>
        </a:p>
      </dgm:t>
    </dgm:pt>
    <dgm:pt modelId="{8AC7A9A0-7F06-41B0-BC2C-EF2129087F37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sv-SE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Bestäm åtgärder/ </a:t>
          </a:r>
          <a:br>
            <a:rPr lang="sv-SE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sv-SE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sätt upp handlingsplan </a:t>
          </a:r>
        </a:p>
      </dgm:t>
    </dgm:pt>
    <dgm:pt modelId="{25AAFB8D-7E58-49C1-9C19-9FD9ED6EBF82}" type="parTrans" cxnId="{2712998F-89C2-47EC-8FDF-67ABAF4B1ECC}">
      <dgm:prSet/>
      <dgm:spPr/>
      <dgm:t>
        <a:bodyPr/>
        <a:lstStyle/>
        <a:p>
          <a:endParaRPr lang="sv-SE"/>
        </a:p>
      </dgm:t>
    </dgm:pt>
    <dgm:pt modelId="{73E4B56D-24ED-4DAD-A478-DE8DFE9745BA}" type="sibTrans" cxnId="{2712998F-89C2-47EC-8FDF-67ABAF4B1ECC}">
      <dgm:prSet/>
      <dgm:spPr/>
      <dgm:t>
        <a:bodyPr/>
        <a:lstStyle/>
        <a:p>
          <a:endParaRPr lang="sv-SE"/>
        </a:p>
      </dgm:t>
    </dgm:pt>
    <dgm:pt modelId="{A930E2B7-B416-4A8A-8230-3140F476B796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sv-SE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till att alla inblandade är införstådda med vad, hur och varför</a:t>
          </a:r>
        </a:p>
      </dgm:t>
    </dgm:pt>
    <dgm:pt modelId="{869F2BB3-6ADF-48A2-BBEB-D929A427D267}" type="parTrans" cxnId="{9C769DF0-B062-43D9-9E52-0053C7501EA5}">
      <dgm:prSet/>
      <dgm:spPr/>
      <dgm:t>
        <a:bodyPr/>
        <a:lstStyle/>
        <a:p>
          <a:endParaRPr lang="sv-SE"/>
        </a:p>
      </dgm:t>
    </dgm:pt>
    <dgm:pt modelId="{8EB261F2-D041-4988-BA18-8BAEEC7B7832}" type="sibTrans" cxnId="{9C769DF0-B062-43D9-9E52-0053C7501EA5}">
      <dgm:prSet/>
      <dgm:spPr/>
      <dgm:t>
        <a:bodyPr/>
        <a:lstStyle/>
        <a:p>
          <a:endParaRPr lang="sv-SE"/>
        </a:p>
      </dgm:t>
    </dgm:pt>
    <dgm:pt modelId="{AB9785D9-F916-42DE-A885-6B32CE756D21}" type="pres">
      <dgm:prSet presAssocID="{0278D9A1-7F98-42AE-97FE-EE8D2A48E1B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C7CA062-148F-4F45-8EE7-2D6447AC699A}" type="pres">
      <dgm:prSet presAssocID="{0278D9A1-7F98-42AE-97FE-EE8D2A48E1B3}" presName="children" presStyleCnt="0"/>
      <dgm:spPr/>
    </dgm:pt>
    <dgm:pt modelId="{BB4F2CFB-3A69-4106-AAC8-48A81A0407B8}" type="pres">
      <dgm:prSet presAssocID="{0278D9A1-7F98-42AE-97FE-EE8D2A48E1B3}" presName="child1group" presStyleCnt="0"/>
      <dgm:spPr/>
    </dgm:pt>
    <dgm:pt modelId="{74058D6D-009C-46C3-809D-01673F1DEF8F}" type="pres">
      <dgm:prSet presAssocID="{0278D9A1-7F98-42AE-97FE-EE8D2A48E1B3}" presName="child1" presStyleLbl="bgAcc1" presStyleIdx="0" presStyleCnt="4" custScaleX="180146" custScaleY="155827" custLinFactNeighborX="-70520" custLinFactNeighborY="-535"/>
      <dgm:spPr>
        <a:prstGeom prst="roundRect">
          <a:avLst>
            <a:gd name="adj" fmla="val 10000"/>
          </a:avLst>
        </a:prstGeom>
      </dgm:spPr>
    </dgm:pt>
    <dgm:pt modelId="{CDBEBE87-2F7F-4556-9481-677AEDAF6D28}" type="pres">
      <dgm:prSet presAssocID="{0278D9A1-7F98-42AE-97FE-EE8D2A48E1B3}" presName="child1Text" presStyleLbl="bgAcc1" presStyleIdx="0" presStyleCnt="4">
        <dgm:presLayoutVars>
          <dgm:bulletEnabled val="1"/>
        </dgm:presLayoutVars>
      </dgm:prSet>
      <dgm:spPr/>
    </dgm:pt>
    <dgm:pt modelId="{B797E5AC-E5DD-4125-8F78-81DD55E688B8}" type="pres">
      <dgm:prSet presAssocID="{0278D9A1-7F98-42AE-97FE-EE8D2A48E1B3}" presName="child2group" presStyleCnt="0"/>
      <dgm:spPr/>
    </dgm:pt>
    <dgm:pt modelId="{BE64D94F-98BA-4B52-9AC6-D71F9EA0168F}" type="pres">
      <dgm:prSet presAssocID="{0278D9A1-7F98-42AE-97FE-EE8D2A48E1B3}" presName="child2" presStyleLbl="bgAcc1" presStyleIdx="1" presStyleCnt="4" custScaleX="159066" custScaleY="174876" custLinFactNeighborX="46848" custLinFactNeighborY="5898"/>
      <dgm:spPr>
        <a:prstGeom prst="roundRect">
          <a:avLst>
            <a:gd name="adj" fmla="val 10000"/>
          </a:avLst>
        </a:prstGeom>
      </dgm:spPr>
    </dgm:pt>
    <dgm:pt modelId="{4B096296-B542-4995-AEE2-DA588FE02CD2}" type="pres">
      <dgm:prSet presAssocID="{0278D9A1-7F98-42AE-97FE-EE8D2A48E1B3}" presName="child2Text" presStyleLbl="bgAcc1" presStyleIdx="1" presStyleCnt="4">
        <dgm:presLayoutVars>
          <dgm:bulletEnabled val="1"/>
        </dgm:presLayoutVars>
      </dgm:prSet>
      <dgm:spPr/>
    </dgm:pt>
    <dgm:pt modelId="{B951A4C6-44F6-474A-ACF9-69E89960D472}" type="pres">
      <dgm:prSet presAssocID="{0278D9A1-7F98-42AE-97FE-EE8D2A48E1B3}" presName="child3group" presStyleCnt="0"/>
      <dgm:spPr/>
    </dgm:pt>
    <dgm:pt modelId="{43B5D6F1-84FB-4EC1-9886-6D559404DB1D}" type="pres">
      <dgm:prSet presAssocID="{0278D9A1-7F98-42AE-97FE-EE8D2A48E1B3}" presName="child3" presStyleLbl="bgAcc1" presStyleIdx="2" presStyleCnt="4" custScaleX="176493" custScaleY="140320" custLinFactNeighborX="38914" custLinFactNeighborY="-30221"/>
      <dgm:spPr>
        <a:prstGeom prst="roundRect">
          <a:avLst>
            <a:gd name="adj" fmla="val 10000"/>
          </a:avLst>
        </a:prstGeom>
      </dgm:spPr>
    </dgm:pt>
    <dgm:pt modelId="{7940D4F8-50F8-4B81-B8F6-311C8A06BE0A}" type="pres">
      <dgm:prSet presAssocID="{0278D9A1-7F98-42AE-97FE-EE8D2A48E1B3}" presName="child3Text" presStyleLbl="bgAcc1" presStyleIdx="2" presStyleCnt="4">
        <dgm:presLayoutVars>
          <dgm:bulletEnabled val="1"/>
        </dgm:presLayoutVars>
      </dgm:prSet>
      <dgm:spPr/>
    </dgm:pt>
    <dgm:pt modelId="{F96F98EA-713C-4F7E-ACAC-600A8F61E291}" type="pres">
      <dgm:prSet presAssocID="{0278D9A1-7F98-42AE-97FE-EE8D2A48E1B3}" presName="child4group" presStyleCnt="0"/>
      <dgm:spPr/>
    </dgm:pt>
    <dgm:pt modelId="{F5C91B6A-1B9A-4E69-B18A-B03B9C90611D}" type="pres">
      <dgm:prSet presAssocID="{0278D9A1-7F98-42AE-97FE-EE8D2A48E1B3}" presName="child4" presStyleLbl="bgAcc1" presStyleIdx="3" presStyleCnt="4" custScaleX="197117" custScaleY="149647" custLinFactNeighborX="-30662" custLinFactNeighborY="-27233"/>
      <dgm:spPr>
        <a:prstGeom prst="roundRect">
          <a:avLst>
            <a:gd name="adj" fmla="val 10000"/>
          </a:avLst>
        </a:prstGeom>
      </dgm:spPr>
    </dgm:pt>
    <dgm:pt modelId="{B6FDE1C5-F43E-4646-854F-43A474DE5237}" type="pres">
      <dgm:prSet presAssocID="{0278D9A1-7F98-42AE-97FE-EE8D2A48E1B3}" presName="child4Text" presStyleLbl="bgAcc1" presStyleIdx="3" presStyleCnt="4">
        <dgm:presLayoutVars>
          <dgm:bulletEnabled val="1"/>
        </dgm:presLayoutVars>
      </dgm:prSet>
      <dgm:spPr/>
    </dgm:pt>
    <dgm:pt modelId="{FC27B9A2-07B3-492E-8C07-7F5ED85F6631}" type="pres">
      <dgm:prSet presAssocID="{0278D9A1-7F98-42AE-97FE-EE8D2A48E1B3}" presName="childPlaceholder" presStyleCnt="0"/>
      <dgm:spPr/>
    </dgm:pt>
    <dgm:pt modelId="{08188529-BFE7-4E3F-92C9-6A840E596A24}" type="pres">
      <dgm:prSet presAssocID="{0278D9A1-7F98-42AE-97FE-EE8D2A48E1B3}" presName="circle" presStyleCnt="0"/>
      <dgm:spPr/>
    </dgm:pt>
    <dgm:pt modelId="{4C06E8D4-0132-4413-8446-6616F9C1DC47}" type="pres">
      <dgm:prSet presAssocID="{0278D9A1-7F98-42AE-97FE-EE8D2A48E1B3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56CDCE54-0173-462F-9ACA-57E24CE8574A}" type="pres">
      <dgm:prSet presAssocID="{0278D9A1-7F98-42AE-97FE-EE8D2A48E1B3}" presName="quadrant2" presStyleLbl="node1" presStyleIdx="1" presStyleCnt="4" custLinFactNeighborX="862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3489F0FC-260F-479C-9540-94A26C91277C}" type="pres">
      <dgm:prSet presAssocID="{0278D9A1-7F98-42AE-97FE-EE8D2A48E1B3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A5FD58CC-0231-4947-842D-C2F2E2BE57D8}" type="pres">
      <dgm:prSet presAssocID="{0278D9A1-7F98-42AE-97FE-EE8D2A48E1B3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66C96498-E0F1-4A81-A323-6354D981C63F}" type="pres">
      <dgm:prSet presAssocID="{0278D9A1-7F98-42AE-97FE-EE8D2A48E1B3}" presName="quadrantPlaceholder" presStyleCnt="0"/>
      <dgm:spPr/>
    </dgm:pt>
    <dgm:pt modelId="{51B6A92E-5610-428E-8D19-622957EDA727}" type="pres">
      <dgm:prSet presAssocID="{0278D9A1-7F98-42AE-97FE-EE8D2A48E1B3}" presName="center1" presStyleLbl="fgShp" presStyleIdx="0" presStyleCnt="2"/>
      <dgm:spPr>
        <a:xfrm>
          <a:off x="3785985" y="1867084"/>
          <a:ext cx="657628" cy="571850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F3F8A0C-F72F-489D-8F10-01F2A22EBF63}" type="pres">
      <dgm:prSet presAssocID="{0278D9A1-7F98-42AE-97FE-EE8D2A48E1B3}" presName="center2" presStyleLbl="fgShp" presStyleIdx="1" presStyleCnt="2"/>
      <dgm:spPr>
        <a:xfrm rot="10800000">
          <a:off x="3785985" y="2087027"/>
          <a:ext cx="657628" cy="571850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4DF97B01-8B6F-44F4-A847-5029F5DCE339}" type="presOf" srcId="{EA64BA3E-102B-4CC7-9105-03D60EC463DF}" destId="{CDBEBE87-2F7F-4556-9481-677AEDAF6D28}" srcOrd="1" destOrd="0" presId="urn:microsoft.com/office/officeart/2005/8/layout/cycle4"/>
    <dgm:cxn modelId="{177A5508-8963-4764-A228-D6815C5ECDF9}" type="presOf" srcId="{0FD474B2-4A7E-4643-A31E-A3E43F53D968}" destId="{B6FDE1C5-F43E-4646-854F-43A474DE5237}" srcOrd="1" destOrd="0" presId="urn:microsoft.com/office/officeart/2005/8/layout/cycle4"/>
    <dgm:cxn modelId="{FCC81C19-BD63-40DB-A77F-A7401B83E340}" type="presOf" srcId="{D841A581-DFF1-42B7-851E-F68BA511F98F}" destId="{BE64D94F-98BA-4B52-9AC6-D71F9EA0168F}" srcOrd="0" destOrd="0" presId="urn:microsoft.com/office/officeart/2005/8/layout/cycle4"/>
    <dgm:cxn modelId="{A372CC22-CD7D-4EF6-AC6C-3B7D428A3D5B}" type="presOf" srcId="{8AC7A9A0-7F06-41B0-BC2C-EF2129087F37}" destId="{4B096296-B542-4995-AEE2-DA588FE02CD2}" srcOrd="1" destOrd="5" presId="urn:microsoft.com/office/officeart/2005/8/layout/cycle4"/>
    <dgm:cxn modelId="{CD99DA22-3FC2-4EDF-A686-916F02C8A12D}" srcId="{028D7EAE-9DB0-4990-A3E9-707A9E08EF27}" destId="{8EC0EC88-5AD0-495C-A7B4-7EE2E28F04DE}" srcOrd="0" destOrd="0" parTransId="{3D7D3C8B-33AA-4F46-BBFC-49FDA6D3B556}" sibTransId="{5E9C1B7B-A8D5-4466-9ADB-EC143C5D8E95}"/>
    <dgm:cxn modelId="{55B86426-BD44-4BED-8427-A156C168010C}" type="presOf" srcId="{7809BF77-0344-4889-A00B-982303C22F23}" destId="{BE64D94F-98BA-4B52-9AC6-D71F9EA0168F}" srcOrd="0" destOrd="1" presId="urn:microsoft.com/office/officeart/2005/8/layout/cycle4"/>
    <dgm:cxn modelId="{51AB4C27-D5A1-4C3A-B20B-E0ED9177E413}" type="presOf" srcId="{B7632C5A-C890-440C-8268-756A732FFD04}" destId="{BE64D94F-98BA-4B52-9AC6-D71F9EA0168F}" srcOrd="0" destOrd="3" presId="urn:microsoft.com/office/officeart/2005/8/layout/cycle4"/>
    <dgm:cxn modelId="{BAADBA27-8B59-442A-BCD5-2910C55512A6}" type="presOf" srcId="{D841A581-DFF1-42B7-851E-F68BA511F98F}" destId="{4B096296-B542-4995-AEE2-DA588FE02CD2}" srcOrd="1" destOrd="0" presId="urn:microsoft.com/office/officeart/2005/8/layout/cycle4"/>
    <dgm:cxn modelId="{A92E6730-0341-4490-A195-141D763CCE65}" srcId="{69E41281-47C8-46FC-AA59-698742D28C3E}" destId="{7809BF77-0344-4889-A00B-982303C22F23}" srcOrd="1" destOrd="0" parTransId="{0E4109C3-5D7D-4589-A96A-4DF6EF1815FE}" sibTransId="{81446D35-5A18-4B84-9627-F14D13E0279C}"/>
    <dgm:cxn modelId="{04510543-4929-4BE4-BC3C-C536827E75E2}" type="presOf" srcId="{79401D5D-2FAD-44D1-80E3-87ACD127188F}" destId="{BE64D94F-98BA-4B52-9AC6-D71F9EA0168F}" srcOrd="0" destOrd="2" presId="urn:microsoft.com/office/officeart/2005/8/layout/cycle4"/>
    <dgm:cxn modelId="{89C0AC49-731C-4BAF-9F1D-AD322F927490}" type="presOf" srcId="{8AC7A9A0-7F06-41B0-BC2C-EF2129087F37}" destId="{BE64D94F-98BA-4B52-9AC6-D71F9EA0168F}" srcOrd="0" destOrd="5" presId="urn:microsoft.com/office/officeart/2005/8/layout/cycle4"/>
    <dgm:cxn modelId="{937D4C4E-ADB9-4140-B95E-189BF6571B18}" type="presOf" srcId="{42AFCC4F-7374-40CD-B246-5B2456394C65}" destId="{CDBEBE87-2F7F-4556-9481-677AEDAF6D28}" srcOrd="1" destOrd="2" presId="urn:microsoft.com/office/officeart/2005/8/layout/cycle4"/>
    <dgm:cxn modelId="{EF077D4F-41A2-4651-8FFD-7DAF2E37364E}" type="presOf" srcId="{EA64BA3E-102B-4CC7-9105-03D60EC463DF}" destId="{74058D6D-009C-46C3-809D-01673F1DEF8F}" srcOrd="0" destOrd="0" presId="urn:microsoft.com/office/officeart/2005/8/layout/cycle4"/>
    <dgm:cxn modelId="{DC97FC6F-FC9B-4446-9F53-580B29659139}" srcId="{69E41281-47C8-46FC-AA59-698742D28C3E}" destId="{E2CCC81E-1B08-4D92-A6BC-F15FA9BC69A9}" srcOrd="4" destOrd="0" parTransId="{0FE36328-AD32-4FA3-BD4C-5F8A8BAF45CE}" sibTransId="{DCDE0D84-F9CF-4BB3-9F34-169CA49BF2E3}"/>
    <dgm:cxn modelId="{82CB4770-45C4-4768-99B2-405D697DD734}" type="presOf" srcId="{B7632C5A-C890-440C-8268-756A732FFD04}" destId="{4B096296-B542-4995-AEE2-DA588FE02CD2}" srcOrd="1" destOrd="3" presId="urn:microsoft.com/office/officeart/2005/8/layout/cycle4"/>
    <dgm:cxn modelId="{B27ABC50-2C53-4388-B8B7-9E6CB3B48D4A}" srcId="{A932782D-37D3-4E60-B80C-33A428C378E0}" destId="{F4BAD3B9-9586-4E9A-BD26-39EE1C4E14EC}" srcOrd="1" destOrd="0" parTransId="{68265E2C-3E32-469A-9D28-07D2F9DA57CA}" sibTransId="{569FC1AF-4D66-4AF5-AD78-59758172828A}"/>
    <dgm:cxn modelId="{8A3D8176-8002-4784-A299-F01021BC931B}" type="presOf" srcId="{F4BAD3B9-9586-4E9A-BD26-39EE1C4E14EC}" destId="{74058D6D-009C-46C3-809D-01673F1DEF8F}" srcOrd="0" destOrd="1" presId="urn:microsoft.com/office/officeart/2005/8/layout/cycle4"/>
    <dgm:cxn modelId="{21F92977-E8D2-4F10-9591-A45AC9B97B7D}" type="presOf" srcId="{42AFCC4F-7374-40CD-B246-5B2456394C65}" destId="{74058D6D-009C-46C3-809D-01673F1DEF8F}" srcOrd="0" destOrd="2" presId="urn:microsoft.com/office/officeart/2005/8/layout/cycle4"/>
    <dgm:cxn modelId="{D7665A59-F63B-40EC-A3C1-D7E78C0F1B08}" type="presOf" srcId="{F4BAD3B9-9586-4E9A-BD26-39EE1C4E14EC}" destId="{CDBEBE87-2F7F-4556-9481-677AEDAF6D28}" srcOrd="1" destOrd="1" presId="urn:microsoft.com/office/officeart/2005/8/layout/cycle4"/>
    <dgm:cxn modelId="{6422FA5A-BC1B-4CD8-8A05-FC9EF8F36DF2}" srcId="{0278D9A1-7F98-42AE-97FE-EE8D2A48E1B3}" destId="{7D3D9F8D-380D-49CB-ACCB-05B5BD8A6581}" srcOrd="3" destOrd="0" parTransId="{CA5F1D71-9775-4DCD-8C10-C0D8C718E475}" sibTransId="{F4A37840-5E42-4363-894C-FA0101CCE994}"/>
    <dgm:cxn modelId="{2712998F-89C2-47EC-8FDF-67ABAF4B1ECC}" srcId="{69E41281-47C8-46FC-AA59-698742D28C3E}" destId="{8AC7A9A0-7F06-41B0-BC2C-EF2129087F37}" srcOrd="5" destOrd="0" parTransId="{25AAFB8D-7E58-49C1-9C19-9FD9ED6EBF82}" sibTransId="{73E4B56D-24ED-4DAD-A478-DE8DFE9745BA}"/>
    <dgm:cxn modelId="{C507E591-B5D9-48DA-BBEF-2F1AAD579488}" type="presOf" srcId="{A932782D-37D3-4E60-B80C-33A428C378E0}" destId="{4C06E8D4-0132-4413-8446-6616F9C1DC47}" srcOrd="0" destOrd="0" presId="urn:microsoft.com/office/officeart/2005/8/layout/cycle4"/>
    <dgm:cxn modelId="{5FCADC96-56A6-403A-9B26-2455529E3700}" srcId="{69E41281-47C8-46FC-AA59-698742D28C3E}" destId="{D841A581-DFF1-42B7-851E-F68BA511F98F}" srcOrd="0" destOrd="0" parTransId="{73CF9065-3397-4232-9E9C-81A046D7F793}" sibTransId="{8FB6FFF2-68D5-41E2-BB03-D7D948663B05}"/>
    <dgm:cxn modelId="{5A8AAAA1-C696-4A18-A540-17BDA467F8D7}" srcId="{0278D9A1-7F98-42AE-97FE-EE8D2A48E1B3}" destId="{028D7EAE-9DB0-4990-A3E9-707A9E08EF27}" srcOrd="2" destOrd="0" parTransId="{C3C23BAE-1243-468A-AE96-92A320244F59}" sibTransId="{713313C2-80F5-43AF-93F1-BD636C80A764}"/>
    <dgm:cxn modelId="{590C07A3-86E7-4EBF-B749-1825DB888207}" type="presOf" srcId="{A930E2B7-B416-4A8A-8230-3140F476B796}" destId="{7940D4F8-50F8-4B81-B8F6-311C8A06BE0A}" srcOrd="1" destOrd="1" presId="urn:microsoft.com/office/officeart/2005/8/layout/cycle4"/>
    <dgm:cxn modelId="{E8B633A7-B287-4E3C-B3D5-A4559C7D3583}" type="presOf" srcId="{8EC0EC88-5AD0-495C-A7B4-7EE2E28F04DE}" destId="{7940D4F8-50F8-4B81-B8F6-311C8A06BE0A}" srcOrd="1" destOrd="0" presId="urn:microsoft.com/office/officeart/2005/8/layout/cycle4"/>
    <dgm:cxn modelId="{BA6D4CAC-19FD-45D0-9989-84722A7F2216}" type="presOf" srcId="{0278D9A1-7F98-42AE-97FE-EE8D2A48E1B3}" destId="{AB9785D9-F916-42DE-A885-6B32CE756D21}" srcOrd="0" destOrd="0" presId="urn:microsoft.com/office/officeart/2005/8/layout/cycle4"/>
    <dgm:cxn modelId="{8AFCA4AD-5E77-4E80-B6FA-281B96025C66}" type="presOf" srcId="{8EC0EC88-5AD0-495C-A7B4-7EE2E28F04DE}" destId="{43B5D6F1-84FB-4EC1-9886-6D559404DB1D}" srcOrd="0" destOrd="0" presId="urn:microsoft.com/office/officeart/2005/8/layout/cycle4"/>
    <dgm:cxn modelId="{3B3DDAAF-AACE-4396-9678-6926A102DA43}" srcId="{0278D9A1-7F98-42AE-97FE-EE8D2A48E1B3}" destId="{69E41281-47C8-46FC-AA59-698742D28C3E}" srcOrd="1" destOrd="0" parTransId="{DBE6F5DE-1902-426C-A5F5-D08ECB823C49}" sibTransId="{A52D59B4-6FE2-4E86-9DD6-B03E2AB10121}"/>
    <dgm:cxn modelId="{FF1CA3B0-C2BA-4A7D-BE77-C7914F25D2BB}" type="presOf" srcId="{7809BF77-0344-4889-A00B-982303C22F23}" destId="{4B096296-B542-4995-AEE2-DA588FE02CD2}" srcOrd="1" destOrd="1" presId="urn:microsoft.com/office/officeart/2005/8/layout/cycle4"/>
    <dgm:cxn modelId="{FCA134BE-83A1-4930-97A0-E24460583582}" type="presOf" srcId="{69E41281-47C8-46FC-AA59-698742D28C3E}" destId="{56CDCE54-0173-462F-9ACA-57E24CE8574A}" srcOrd="0" destOrd="0" presId="urn:microsoft.com/office/officeart/2005/8/layout/cycle4"/>
    <dgm:cxn modelId="{795D7EC9-FC2A-48C3-86AA-D49F2F8A5E05}" srcId="{A932782D-37D3-4E60-B80C-33A428C378E0}" destId="{42AFCC4F-7374-40CD-B246-5B2456394C65}" srcOrd="2" destOrd="0" parTransId="{653856E4-2F08-41A4-B01B-FF583C7B1C2B}" sibTransId="{45CBD421-A172-4A07-BC15-DC8B5CA535CA}"/>
    <dgm:cxn modelId="{513594CE-5427-404B-808C-27D5D9196F4D}" type="presOf" srcId="{E2CCC81E-1B08-4D92-A6BC-F15FA9BC69A9}" destId="{BE64D94F-98BA-4B52-9AC6-D71F9EA0168F}" srcOrd="0" destOrd="4" presId="urn:microsoft.com/office/officeart/2005/8/layout/cycle4"/>
    <dgm:cxn modelId="{FDD9A6CE-7657-4B8C-ADED-87B427DA9E05}" type="presOf" srcId="{D03AB03E-DFA9-4E17-9005-6742F3F34EE9}" destId="{B6FDE1C5-F43E-4646-854F-43A474DE5237}" srcOrd="1" destOrd="1" presId="urn:microsoft.com/office/officeart/2005/8/layout/cycle4"/>
    <dgm:cxn modelId="{C82162D2-E51A-4B98-9C89-552AA4A5BE14}" srcId="{7D3D9F8D-380D-49CB-ACCB-05B5BD8A6581}" destId="{D03AB03E-DFA9-4E17-9005-6742F3F34EE9}" srcOrd="1" destOrd="0" parTransId="{91F91C41-2F18-4E24-B7DA-51AA9ED37A99}" sibTransId="{911CB468-DEB5-4A6C-A89A-A8415BD644EE}"/>
    <dgm:cxn modelId="{22B82AD5-6EB6-4856-AD6D-91AC6DD4C868}" type="presOf" srcId="{E2CCC81E-1B08-4D92-A6BC-F15FA9BC69A9}" destId="{4B096296-B542-4995-AEE2-DA588FE02CD2}" srcOrd="1" destOrd="4" presId="urn:microsoft.com/office/officeart/2005/8/layout/cycle4"/>
    <dgm:cxn modelId="{A33443D5-0604-4CCD-A4C1-9E93B2002442}" type="presOf" srcId="{A930E2B7-B416-4A8A-8230-3140F476B796}" destId="{43B5D6F1-84FB-4EC1-9886-6D559404DB1D}" srcOrd="0" destOrd="1" presId="urn:microsoft.com/office/officeart/2005/8/layout/cycle4"/>
    <dgm:cxn modelId="{9148C6E8-0762-47B9-81DB-7BB4C07E7336}" type="presOf" srcId="{0FD474B2-4A7E-4643-A31E-A3E43F53D968}" destId="{F5C91B6A-1B9A-4E69-B18A-B03B9C90611D}" srcOrd="0" destOrd="0" presId="urn:microsoft.com/office/officeart/2005/8/layout/cycle4"/>
    <dgm:cxn modelId="{2563F4E8-464B-4E5A-9E57-654943D9E979}" srcId="{0278D9A1-7F98-42AE-97FE-EE8D2A48E1B3}" destId="{A932782D-37D3-4E60-B80C-33A428C378E0}" srcOrd="0" destOrd="0" parTransId="{01632267-9962-4538-91F3-3922F568E3BD}" sibTransId="{620570F3-E663-46CA-A5B2-DF8394EC5A67}"/>
    <dgm:cxn modelId="{0D4F62EC-D880-4883-A40E-A5F2DA4C1651}" srcId="{69E41281-47C8-46FC-AA59-698742D28C3E}" destId="{B7632C5A-C890-440C-8268-756A732FFD04}" srcOrd="3" destOrd="0" parTransId="{9059587F-CCBD-4513-84DE-67374ED42C2D}" sibTransId="{F657630F-704E-4D1F-BA71-1693A36BABB5}"/>
    <dgm:cxn modelId="{1DD3F6EC-3461-4B8F-A241-68160361DF29}" srcId="{69E41281-47C8-46FC-AA59-698742D28C3E}" destId="{79401D5D-2FAD-44D1-80E3-87ACD127188F}" srcOrd="2" destOrd="0" parTransId="{80D75FA3-BC77-40E2-8421-54D8ABBE1C5E}" sibTransId="{CCDE0C97-E8ED-4CFC-9465-DA4094D11666}"/>
    <dgm:cxn modelId="{25C72AEE-B6C0-441E-9D37-0D5890CEDB25}" type="presOf" srcId="{79401D5D-2FAD-44D1-80E3-87ACD127188F}" destId="{4B096296-B542-4995-AEE2-DA588FE02CD2}" srcOrd="1" destOrd="2" presId="urn:microsoft.com/office/officeart/2005/8/layout/cycle4"/>
    <dgm:cxn modelId="{932CA1EF-BEA3-4F6A-BE44-E5C6C8408701}" type="presOf" srcId="{7D3D9F8D-380D-49CB-ACCB-05B5BD8A6581}" destId="{A5FD58CC-0231-4947-842D-C2F2E2BE57D8}" srcOrd="0" destOrd="0" presId="urn:microsoft.com/office/officeart/2005/8/layout/cycle4"/>
    <dgm:cxn modelId="{9C769DF0-B062-43D9-9E52-0053C7501EA5}" srcId="{028D7EAE-9DB0-4990-A3E9-707A9E08EF27}" destId="{A930E2B7-B416-4A8A-8230-3140F476B796}" srcOrd="1" destOrd="0" parTransId="{869F2BB3-6ADF-48A2-BBEB-D929A427D267}" sibTransId="{8EB261F2-D041-4988-BA18-8BAEEC7B7832}"/>
    <dgm:cxn modelId="{531E33F3-C53E-44BC-8497-104DD873C1D2}" type="presOf" srcId="{028D7EAE-9DB0-4990-A3E9-707A9E08EF27}" destId="{3489F0FC-260F-479C-9540-94A26C91277C}" srcOrd="0" destOrd="0" presId="urn:microsoft.com/office/officeart/2005/8/layout/cycle4"/>
    <dgm:cxn modelId="{9AE943F4-8B57-4CAE-8E94-145576333178}" srcId="{A932782D-37D3-4E60-B80C-33A428C378E0}" destId="{EA64BA3E-102B-4CC7-9105-03D60EC463DF}" srcOrd="0" destOrd="0" parTransId="{C6B5E6DC-8B8B-41B7-BEEA-5CF9AED970CD}" sibTransId="{03226B75-0626-4E6E-9E1B-315F24301748}"/>
    <dgm:cxn modelId="{30A95BF7-AB51-4C85-ADD4-239639EB3C97}" srcId="{7D3D9F8D-380D-49CB-ACCB-05B5BD8A6581}" destId="{0FD474B2-4A7E-4643-A31E-A3E43F53D968}" srcOrd="0" destOrd="0" parTransId="{08392153-7161-49F0-8C8B-CE3542BDBCAE}" sibTransId="{567B2B0C-8110-463D-A432-519C65E9A1A8}"/>
    <dgm:cxn modelId="{545DFAF8-5ABE-465E-B587-33B14BFA0A72}" type="presOf" srcId="{D03AB03E-DFA9-4E17-9005-6742F3F34EE9}" destId="{F5C91B6A-1B9A-4E69-B18A-B03B9C90611D}" srcOrd="0" destOrd="1" presId="urn:microsoft.com/office/officeart/2005/8/layout/cycle4"/>
    <dgm:cxn modelId="{C228C00A-F246-45BD-B946-945381E04D95}" type="presParOf" srcId="{AB9785D9-F916-42DE-A885-6B32CE756D21}" destId="{7C7CA062-148F-4F45-8EE7-2D6447AC699A}" srcOrd="0" destOrd="0" presId="urn:microsoft.com/office/officeart/2005/8/layout/cycle4"/>
    <dgm:cxn modelId="{72CFC9D2-486F-43B3-A283-81BF0DBEB0B1}" type="presParOf" srcId="{7C7CA062-148F-4F45-8EE7-2D6447AC699A}" destId="{BB4F2CFB-3A69-4106-AAC8-48A81A0407B8}" srcOrd="0" destOrd="0" presId="urn:microsoft.com/office/officeart/2005/8/layout/cycle4"/>
    <dgm:cxn modelId="{FABC4FF4-2600-49DC-A03B-8FDD66E27093}" type="presParOf" srcId="{BB4F2CFB-3A69-4106-AAC8-48A81A0407B8}" destId="{74058D6D-009C-46C3-809D-01673F1DEF8F}" srcOrd="0" destOrd="0" presId="urn:microsoft.com/office/officeart/2005/8/layout/cycle4"/>
    <dgm:cxn modelId="{A8B5C0F2-9226-4364-912F-2975CE47AD78}" type="presParOf" srcId="{BB4F2CFB-3A69-4106-AAC8-48A81A0407B8}" destId="{CDBEBE87-2F7F-4556-9481-677AEDAF6D28}" srcOrd="1" destOrd="0" presId="urn:microsoft.com/office/officeart/2005/8/layout/cycle4"/>
    <dgm:cxn modelId="{CFDFBC3F-2BB3-4B77-ABBC-4C83ADA027CE}" type="presParOf" srcId="{7C7CA062-148F-4F45-8EE7-2D6447AC699A}" destId="{B797E5AC-E5DD-4125-8F78-81DD55E688B8}" srcOrd="1" destOrd="0" presId="urn:microsoft.com/office/officeart/2005/8/layout/cycle4"/>
    <dgm:cxn modelId="{BF654F9A-AC3B-422E-AEE0-7AF1DB7F1E47}" type="presParOf" srcId="{B797E5AC-E5DD-4125-8F78-81DD55E688B8}" destId="{BE64D94F-98BA-4B52-9AC6-D71F9EA0168F}" srcOrd="0" destOrd="0" presId="urn:microsoft.com/office/officeart/2005/8/layout/cycle4"/>
    <dgm:cxn modelId="{70C23FA5-37CF-4E59-BC0D-599FA98DD426}" type="presParOf" srcId="{B797E5AC-E5DD-4125-8F78-81DD55E688B8}" destId="{4B096296-B542-4995-AEE2-DA588FE02CD2}" srcOrd="1" destOrd="0" presId="urn:microsoft.com/office/officeart/2005/8/layout/cycle4"/>
    <dgm:cxn modelId="{8B3662B0-EB3E-4B68-866C-A524B2E81421}" type="presParOf" srcId="{7C7CA062-148F-4F45-8EE7-2D6447AC699A}" destId="{B951A4C6-44F6-474A-ACF9-69E89960D472}" srcOrd="2" destOrd="0" presId="urn:microsoft.com/office/officeart/2005/8/layout/cycle4"/>
    <dgm:cxn modelId="{A067B8A0-F3CD-41A2-914B-FC2321D15DE6}" type="presParOf" srcId="{B951A4C6-44F6-474A-ACF9-69E89960D472}" destId="{43B5D6F1-84FB-4EC1-9886-6D559404DB1D}" srcOrd="0" destOrd="0" presId="urn:microsoft.com/office/officeart/2005/8/layout/cycle4"/>
    <dgm:cxn modelId="{BF92C68A-D885-4DBC-97A8-6B88BFDD1666}" type="presParOf" srcId="{B951A4C6-44F6-474A-ACF9-69E89960D472}" destId="{7940D4F8-50F8-4B81-B8F6-311C8A06BE0A}" srcOrd="1" destOrd="0" presId="urn:microsoft.com/office/officeart/2005/8/layout/cycle4"/>
    <dgm:cxn modelId="{D5A46B1E-C7B7-4CF8-9041-0005C9567189}" type="presParOf" srcId="{7C7CA062-148F-4F45-8EE7-2D6447AC699A}" destId="{F96F98EA-713C-4F7E-ACAC-600A8F61E291}" srcOrd="3" destOrd="0" presId="urn:microsoft.com/office/officeart/2005/8/layout/cycle4"/>
    <dgm:cxn modelId="{8397B35E-987C-422B-B4AA-A30EA3F34392}" type="presParOf" srcId="{F96F98EA-713C-4F7E-ACAC-600A8F61E291}" destId="{F5C91B6A-1B9A-4E69-B18A-B03B9C90611D}" srcOrd="0" destOrd="0" presId="urn:microsoft.com/office/officeart/2005/8/layout/cycle4"/>
    <dgm:cxn modelId="{BADA1C1A-7824-4646-B949-952BE0AB2679}" type="presParOf" srcId="{F96F98EA-713C-4F7E-ACAC-600A8F61E291}" destId="{B6FDE1C5-F43E-4646-854F-43A474DE5237}" srcOrd="1" destOrd="0" presId="urn:microsoft.com/office/officeart/2005/8/layout/cycle4"/>
    <dgm:cxn modelId="{F44C9FDD-3E84-4FB2-96EE-2B0E0DD20388}" type="presParOf" srcId="{7C7CA062-148F-4F45-8EE7-2D6447AC699A}" destId="{FC27B9A2-07B3-492E-8C07-7F5ED85F6631}" srcOrd="4" destOrd="0" presId="urn:microsoft.com/office/officeart/2005/8/layout/cycle4"/>
    <dgm:cxn modelId="{5EB06DB3-97D8-4BFA-AD38-15E825298831}" type="presParOf" srcId="{AB9785D9-F916-42DE-A885-6B32CE756D21}" destId="{08188529-BFE7-4E3F-92C9-6A840E596A24}" srcOrd="1" destOrd="0" presId="urn:microsoft.com/office/officeart/2005/8/layout/cycle4"/>
    <dgm:cxn modelId="{70425D4D-EC85-4192-9692-82C4DB09D775}" type="presParOf" srcId="{08188529-BFE7-4E3F-92C9-6A840E596A24}" destId="{4C06E8D4-0132-4413-8446-6616F9C1DC47}" srcOrd="0" destOrd="0" presId="urn:microsoft.com/office/officeart/2005/8/layout/cycle4"/>
    <dgm:cxn modelId="{31512DE4-29B9-46E7-871E-606041CCA159}" type="presParOf" srcId="{08188529-BFE7-4E3F-92C9-6A840E596A24}" destId="{56CDCE54-0173-462F-9ACA-57E24CE8574A}" srcOrd="1" destOrd="0" presId="urn:microsoft.com/office/officeart/2005/8/layout/cycle4"/>
    <dgm:cxn modelId="{2130C512-57A0-4C1C-8A1E-3D2CF34A43D5}" type="presParOf" srcId="{08188529-BFE7-4E3F-92C9-6A840E596A24}" destId="{3489F0FC-260F-479C-9540-94A26C91277C}" srcOrd="2" destOrd="0" presId="urn:microsoft.com/office/officeart/2005/8/layout/cycle4"/>
    <dgm:cxn modelId="{793F21C0-91DA-4086-BC94-56811FF051E0}" type="presParOf" srcId="{08188529-BFE7-4E3F-92C9-6A840E596A24}" destId="{A5FD58CC-0231-4947-842D-C2F2E2BE57D8}" srcOrd="3" destOrd="0" presId="urn:microsoft.com/office/officeart/2005/8/layout/cycle4"/>
    <dgm:cxn modelId="{17B239DE-504F-46EB-B510-6E9C3CCFF8DA}" type="presParOf" srcId="{08188529-BFE7-4E3F-92C9-6A840E596A24}" destId="{66C96498-E0F1-4A81-A323-6354D981C63F}" srcOrd="4" destOrd="0" presId="urn:microsoft.com/office/officeart/2005/8/layout/cycle4"/>
    <dgm:cxn modelId="{10B7730F-FAED-40C9-8FFF-86A4C6C39EFC}" type="presParOf" srcId="{AB9785D9-F916-42DE-A885-6B32CE756D21}" destId="{51B6A92E-5610-428E-8D19-622957EDA727}" srcOrd="2" destOrd="0" presId="urn:microsoft.com/office/officeart/2005/8/layout/cycle4"/>
    <dgm:cxn modelId="{E2091EB3-7A43-49C0-9B74-6A68D4E229F8}" type="presParOf" srcId="{AB9785D9-F916-42DE-A885-6B32CE756D21}" destId="{0F3F8A0C-F72F-489D-8F10-01F2A22EBF6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5D6F1-84FB-4EC1-9886-6D559404DB1D}">
      <dsp:nvSpPr>
        <dsp:cNvPr id="0" name=""/>
        <dsp:cNvSpPr/>
      </dsp:nvSpPr>
      <dsp:spPr>
        <a:xfrm>
          <a:off x="6113639" y="2785334"/>
          <a:ext cx="4422984" cy="227787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Genomför planerade åtgärder (handlingsplan)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 till att alla inblandade är införstådda med vad, hur och varför</a:t>
          </a:r>
        </a:p>
      </dsp:txBody>
      <dsp:txXfrm>
        <a:off x="7490572" y="3404841"/>
        <a:ext cx="2996013" cy="1608332"/>
      </dsp:txXfrm>
    </dsp:sp>
    <dsp:sp modelId="{F5C91B6A-1B9A-4E69-B18A-B03B9C90611D}">
      <dsp:nvSpPr>
        <dsp:cNvPr id="0" name=""/>
        <dsp:cNvSpPr/>
      </dsp:nvSpPr>
      <dsp:spPr>
        <a:xfrm>
          <a:off x="114805" y="2758134"/>
          <a:ext cx="4939829" cy="24292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Hur blev utfallet, nådde vi målet?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Kan vi göra något bättre?</a:t>
          </a:r>
        </a:p>
      </dsp:txBody>
      <dsp:txXfrm>
        <a:off x="168169" y="3418820"/>
        <a:ext cx="3351152" cy="1715237"/>
      </dsp:txXfrm>
    </dsp:sp>
    <dsp:sp modelId="{BE64D94F-98BA-4B52-9AC6-D71F9EA0168F}">
      <dsp:nvSpPr>
        <dsp:cNvPr id="0" name=""/>
        <dsp:cNvSpPr/>
      </dsp:nvSpPr>
      <dsp:spPr>
        <a:xfrm>
          <a:off x="6550367" y="-358420"/>
          <a:ext cx="3986256" cy="283884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Identifiera problem/förbättringsförslag.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Hur ser nuläget ut?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Hur ser önskvärt läge/mål ut?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Problemet - Vilka är grundorsakerna? </a:t>
          </a:r>
          <a:br>
            <a:rPr lang="sv-SE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sv-SE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Utred genom 5 varför,  </a:t>
          </a:r>
          <a:br>
            <a:rPr lang="sv-SE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sv-SE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samt </a:t>
          </a:r>
          <a:r>
            <a:rPr lang="sv-SE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ev</a:t>
          </a:r>
          <a:r>
            <a:rPr lang="sv-SE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fiskbensdiagram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Identifiera förbättringar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Bestäm åtgärder/ </a:t>
          </a:r>
          <a:br>
            <a:rPr lang="sv-SE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sv-SE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sätt upp handlingsplan </a:t>
          </a:r>
        </a:p>
      </dsp:txBody>
      <dsp:txXfrm>
        <a:off x="7808604" y="-296060"/>
        <a:ext cx="2665659" cy="2004411"/>
      </dsp:txXfrm>
    </dsp:sp>
    <dsp:sp modelId="{74058D6D-009C-46C3-809D-01673F1DEF8F}">
      <dsp:nvSpPr>
        <dsp:cNvPr id="0" name=""/>
        <dsp:cNvSpPr/>
      </dsp:nvSpPr>
      <dsp:spPr>
        <a:xfrm>
          <a:off x="0" y="-299549"/>
          <a:ext cx="4514529" cy="252961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latin typeface="Arial" panose="020B0604020202020204" pitchFamily="34" charset="0"/>
              <a:cs typeface="Arial" panose="020B0604020202020204" pitchFamily="34" charset="0"/>
            </a:rPr>
            <a:t>Vad lärde vi oss/</a:t>
          </a:r>
          <a:br>
            <a:rPr lang="sv-SE" sz="14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1400" kern="1200">
              <a:latin typeface="Arial" panose="020B0604020202020204" pitchFamily="34" charset="0"/>
              <a:cs typeface="Arial" panose="020B0604020202020204" pitchFamily="34" charset="0"/>
            </a:rPr>
            <a:t>vad tar vi med oss framåt? </a:t>
          </a:r>
          <a:endParaRPr lang="sv-SE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>
              <a:latin typeface="Arial" panose="020B0604020202020204" pitchFamily="34" charset="0"/>
              <a:cs typeface="Arial" panose="020B0604020202020204" pitchFamily="34" charset="0"/>
            </a:rPr>
            <a:t>Ytterligare förbättringar? </a:t>
          </a:r>
          <a:endParaRPr lang="sv-SE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Enas om vad som eventuellt behöver justeras – fortsätt ett varv i cirkeln</a:t>
          </a:r>
          <a:r>
            <a:rPr lang="sv-SE" sz="14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sv-SE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5567" y="-243982"/>
        <a:ext cx="3049036" cy="1786073"/>
      </dsp:txXfrm>
    </dsp:sp>
    <dsp:sp modelId="{4C06E8D4-0132-4413-8446-6616F9C1DC47}">
      <dsp:nvSpPr>
        <dsp:cNvPr id="0" name=""/>
        <dsp:cNvSpPr/>
      </dsp:nvSpPr>
      <dsp:spPr>
        <a:xfrm>
          <a:off x="3020993" y="340352"/>
          <a:ext cx="2196589" cy="2196589"/>
        </a:xfrm>
        <a:prstGeom prst="pieWedge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Förbättra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(</a:t>
          </a:r>
          <a:r>
            <a:rPr lang="sv-SE" sz="2000" kern="1200" dirty="0" err="1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Act</a:t>
          </a:r>
          <a:r>
            <a:rPr lang="sv-SE" sz="2000" kern="12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)</a:t>
          </a:r>
        </a:p>
      </dsp:txBody>
      <dsp:txXfrm>
        <a:off x="3664359" y="983718"/>
        <a:ext cx="1553223" cy="1553223"/>
      </dsp:txXfrm>
    </dsp:sp>
    <dsp:sp modelId="{56CDCE54-0173-462F-9ACA-57E24CE8574A}">
      <dsp:nvSpPr>
        <dsp:cNvPr id="0" name=""/>
        <dsp:cNvSpPr/>
      </dsp:nvSpPr>
      <dsp:spPr>
        <a:xfrm rot="5400000">
          <a:off x="5337976" y="340352"/>
          <a:ext cx="2196589" cy="2196589"/>
        </a:xfrm>
        <a:prstGeom prst="pieWedge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Planera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(Plan)</a:t>
          </a:r>
        </a:p>
      </dsp:txBody>
      <dsp:txXfrm rot="-5400000">
        <a:off x="5337976" y="983718"/>
        <a:ext cx="1553223" cy="1553223"/>
      </dsp:txXfrm>
    </dsp:sp>
    <dsp:sp modelId="{3489F0FC-260F-479C-9540-94A26C91277C}">
      <dsp:nvSpPr>
        <dsp:cNvPr id="0" name=""/>
        <dsp:cNvSpPr/>
      </dsp:nvSpPr>
      <dsp:spPr>
        <a:xfrm rot="10800000">
          <a:off x="5319041" y="2638401"/>
          <a:ext cx="2196589" cy="2196589"/>
        </a:xfrm>
        <a:prstGeom prst="pieWedge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Utför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sysClr val="window" lastClr="FFFFFF"/>
              </a:solidFill>
              <a:latin typeface="Arial Bold"/>
              <a:ea typeface="+mn-ea"/>
              <a:cs typeface="+mn-cs"/>
            </a:rPr>
            <a:t>(Do)</a:t>
          </a:r>
        </a:p>
      </dsp:txBody>
      <dsp:txXfrm rot="10800000">
        <a:off x="5319041" y="2638401"/>
        <a:ext cx="1553223" cy="1553223"/>
      </dsp:txXfrm>
    </dsp:sp>
    <dsp:sp modelId="{A5FD58CC-0231-4947-842D-C2F2E2BE57D8}">
      <dsp:nvSpPr>
        <dsp:cNvPr id="0" name=""/>
        <dsp:cNvSpPr/>
      </dsp:nvSpPr>
      <dsp:spPr>
        <a:xfrm rot="16200000">
          <a:off x="3020993" y="2638401"/>
          <a:ext cx="2196589" cy="2196589"/>
        </a:xfrm>
        <a:prstGeom prst="pieWedge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Följ upp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(Check)</a:t>
          </a:r>
        </a:p>
      </dsp:txBody>
      <dsp:txXfrm rot="5400000">
        <a:off x="3664359" y="2638401"/>
        <a:ext cx="1553223" cy="1553223"/>
      </dsp:txXfrm>
    </dsp:sp>
    <dsp:sp modelId="{51B6A92E-5610-428E-8D19-622957EDA727}">
      <dsp:nvSpPr>
        <dsp:cNvPr id="0" name=""/>
        <dsp:cNvSpPr/>
      </dsp:nvSpPr>
      <dsp:spPr>
        <a:xfrm>
          <a:off x="4889108" y="2131105"/>
          <a:ext cx="758406" cy="659484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F8A0C-F72F-489D-8F10-01F2A22EBF63}">
      <dsp:nvSpPr>
        <dsp:cNvPr id="0" name=""/>
        <dsp:cNvSpPr/>
      </dsp:nvSpPr>
      <dsp:spPr>
        <a:xfrm rot="10800000">
          <a:off x="4889108" y="2384753"/>
          <a:ext cx="758406" cy="659484"/>
        </a:xfrm>
        <a:prstGeom prst="circular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7FA14-BB31-4FF4-A962-798426886BA8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2D1B5-27D2-47DC-8AD1-9606CA5605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7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Ca 14.40 Uppdatera och skriv i status hur det gått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76326E-19BB-4EB5-AA08-BB44B1B1626B}" type="slidenum">
              <a:rPr kumimoji="0" lang="sv-S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pPr marL="0" marR="0" lvl="0" indent="0" algn="r" defTabSz="45720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12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Försvenskat PUFF</a:t>
            </a:r>
          </a:p>
          <a:p>
            <a:r>
              <a:rPr lang="sv-SE" dirty="0"/>
              <a:t>P = Planera</a:t>
            </a:r>
          </a:p>
          <a:p>
            <a:r>
              <a:rPr lang="sv-SE" dirty="0"/>
              <a:t>U = Utföra</a:t>
            </a:r>
          </a:p>
          <a:p>
            <a:r>
              <a:rPr lang="sv-SE" dirty="0"/>
              <a:t>F = Följ upp</a:t>
            </a:r>
          </a:p>
          <a:p>
            <a:r>
              <a:rPr lang="sv-SE" dirty="0"/>
              <a:t>F = Förbättra </a:t>
            </a:r>
          </a:p>
          <a:p>
            <a:endParaRPr lang="sv-SE" dirty="0"/>
          </a:p>
          <a:p>
            <a:r>
              <a:rPr lang="sv-SE" dirty="0"/>
              <a:t>Engelska PDCA</a:t>
            </a:r>
          </a:p>
          <a:p>
            <a:r>
              <a:rPr lang="sv-SE" dirty="0"/>
              <a:t>P = Plan</a:t>
            </a:r>
          </a:p>
          <a:p>
            <a:r>
              <a:rPr lang="sv-SE" dirty="0"/>
              <a:t>D = Do</a:t>
            </a:r>
          </a:p>
          <a:p>
            <a:r>
              <a:rPr lang="sv-SE" dirty="0"/>
              <a:t>C = Check</a:t>
            </a:r>
          </a:p>
          <a:p>
            <a:r>
              <a:rPr lang="sv-SE" dirty="0"/>
              <a:t>A = </a:t>
            </a:r>
            <a:r>
              <a:rPr lang="sv-SE" dirty="0" err="1"/>
              <a:t>Act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63521-A449-46B1-AB71-E253EB224A5E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0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44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Utvecklad variant av PUFF blankett, med 5 VARFÖR för att hitta grundorsaken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Presentera och skriva ut en PUFF och A3 vid övning – Be dem själv välja ut den metod som de tror är lättast att använda. Uppmuntra att testa båda. Samma grundtanke men olika struktur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Presentera och skriva ut en PUFF och A3 till respektive grupp – be dem själv välja ut den metod som de tror är lättast att använda. Uppmuntra att testa båda. Samma grundtanke men olika struktur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29ACE-BCD5-4570-8281-831059DE93C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45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2A324-3ADC-88D3-B078-3D7BD961F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54D4DD9-20DC-EA95-0408-281DEA0809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8467B68-60F0-5D57-902E-090444A19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9E5F903-992C-59F2-9E7E-88F0BD70C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6F91A-6D01-4CC0-9A89-B2A7925FC3A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00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50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Möjlig mall att använda, alt rita upp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2D1B5-27D2-47DC-8AD1-9606CA56056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3244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DB71F4-A4E8-4F83-834D-9278C1EFB1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287AF-BF8A-4466-BE02-73E9E75AC1C6}" type="slidenum">
              <a:rPr lang="en-US" altLang="sv-SE"/>
              <a:pPr/>
              <a:t>8</a:t>
            </a:fld>
            <a:endParaRPr lang="en-US" altLang="sv-SE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B8C4B62D-7755-473E-941D-86842E6938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D0EE64D-F82A-4729-BFF9-9B92FABD6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3BD319-313C-D651-01A2-E9E36EE7B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1C8B03C-5467-AA8F-D00D-CEC0678F6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C611F8-CB65-F74F-7203-8CC1931B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BB87-D383-466F-AA65-52BE3BD67412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3392FD-190D-3C63-B6F3-13ED43769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71EDF7-87A3-8B16-C22E-F126C1B6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85-BBB4-4D3B-96B0-B1A448E9B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875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1A2FA7-A068-180C-25C9-A404E220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90F9899-5D58-9549-5D4F-F6C883B44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F4DA7C-2A50-55B8-B70B-A2621A89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BB87-D383-466F-AA65-52BE3BD67412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6F7D75-ADC4-93B8-AB4C-D6945FF9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B5F335-8D15-CA98-A417-DC2F58B9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85-BBB4-4D3B-96B0-B1A448E9B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352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16312CD-DD1F-B8EE-F8B5-011924098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391203B-2CC5-B24D-F4E5-6E33909D9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1817E1-6A1F-AC7E-73DE-26B31324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BB87-D383-466F-AA65-52BE3BD67412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66816E2-6757-D1E0-763C-2FFA0007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ABFDC2-9506-5829-2266-F7DF773C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85-BBB4-4D3B-96B0-B1A448E9B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0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922105"/>
            <a:ext cx="10363200" cy="1678345"/>
          </a:xfrm>
        </p:spPr>
        <p:txBody>
          <a:bodyPr anchor="b" anchorCtr="0">
            <a:normAutofit/>
          </a:bodyPr>
          <a:lstStyle>
            <a:lvl1pPr algn="ctr">
              <a:defRPr sz="5062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9799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302522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619032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42891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8750" y="1392188"/>
            <a:ext cx="10601508" cy="95436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8750" y="2531250"/>
            <a:ext cx="5137686" cy="3885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442572" y="2531250"/>
            <a:ext cx="5137686" cy="3885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442599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8750" y="1392188"/>
            <a:ext cx="10601508" cy="95436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8750" y="2531250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443508" y="2531250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978750" y="4619909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443508" y="4619909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387778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8750" y="1392188"/>
            <a:ext cx="10601508" cy="95436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443508" y="2531250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443508" y="4619909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978750" y="2531250"/>
            <a:ext cx="5136750" cy="3885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994149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181049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62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0D9446-CE81-850F-58C4-DD95883D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23300C-DCA2-00E9-7148-403DED5B6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0E9C02-30D6-C411-4CC1-B9FE5774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BB87-D383-466F-AA65-52BE3BD67412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8A2101-545E-6EAD-8626-C51D1151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F5CC77-AE58-2367-7F0D-B42D691D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85-BBB4-4D3B-96B0-B1A448E9B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78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814232"/>
            <a:ext cx="10972800" cy="390059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3pPr>
            <a:lvl4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6061365"/>
            <a:ext cx="12192000" cy="796636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00"/>
          </a:p>
        </p:txBody>
      </p:sp>
      <p:pic>
        <p:nvPicPr>
          <p:cNvPr id="12" name="Bildobjekt 11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375" y="6241658"/>
            <a:ext cx="2647757" cy="397164"/>
          </a:xfrm>
          <a:prstGeom prst="rect">
            <a:avLst/>
          </a:prstGeom>
        </p:spPr>
      </p:pic>
      <p:sp>
        <p:nvSpPr>
          <p:cNvPr id="13" name="Rubrik 15"/>
          <p:cNvSpPr>
            <a:spLocks noGrp="1"/>
          </p:cNvSpPr>
          <p:nvPr>
            <p:ph type="title" hasCustomPrompt="1"/>
          </p:nvPr>
        </p:nvSpPr>
        <p:spPr>
          <a:xfrm>
            <a:off x="609600" y="466395"/>
            <a:ext cx="10972800" cy="1029998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877" y="6032668"/>
            <a:ext cx="98357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80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402667"/>
          </a:xfrm>
        </p:spPr>
        <p:txBody>
          <a:bodyPr>
            <a:normAutofit/>
          </a:bodyPr>
          <a:lstStyle>
            <a:lvl1pPr marL="342882" marR="0" indent="-342882" algn="l" defTabSz="4571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882" marR="0" lvl="0" indent="-342882" algn="l" defTabSz="4571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här för att ändra format på bakgrundstexten</a:t>
            </a:r>
          </a:p>
          <a:p>
            <a:pPr lvl="0"/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02667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09600" y="493326"/>
            <a:ext cx="10972800" cy="818709"/>
          </a:xfrm>
          <a:prstGeom prst="rect">
            <a:avLst/>
          </a:prstGeom>
        </p:spPr>
        <p:txBody>
          <a:bodyPr anchor="b"/>
          <a:lstStyle>
            <a:lvl1pPr algn="l">
              <a:defRPr sz="2400" b="0" i="1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6" name="Bildobjek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191841"/>
            <a:ext cx="12203289" cy="6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33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814232"/>
            <a:ext cx="10972800" cy="390059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3pPr>
            <a:lvl4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6061365"/>
            <a:ext cx="12192000" cy="796636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00"/>
          </a:p>
        </p:txBody>
      </p:sp>
      <p:pic>
        <p:nvPicPr>
          <p:cNvPr id="12" name="Bildobjekt 11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375" y="6241658"/>
            <a:ext cx="2647757" cy="397164"/>
          </a:xfrm>
          <a:prstGeom prst="rect">
            <a:avLst/>
          </a:prstGeom>
        </p:spPr>
      </p:pic>
      <p:sp>
        <p:nvSpPr>
          <p:cNvPr id="13" name="Rubrik 15"/>
          <p:cNvSpPr>
            <a:spLocks noGrp="1"/>
          </p:cNvSpPr>
          <p:nvPr>
            <p:ph type="title" hasCustomPrompt="1"/>
          </p:nvPr>
        </p:nvSpPr>
        <p:spPr>
          <a:xfrm>
            <a:off x="609600" y="466395"/>
            <a:ext cx="10972800" cy="1029998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</p:spTree>
    <p:extLst>
      <p:ext uri="{BB962C8B-B14F-4D97-AF65-F5344CB8AC3E}">
        <p14:creationId xmlns:p14="http://schemas.microsoft.com/office/powerpoint/2010/main" val="1581759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9883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GIA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765544-9D0A-EE48-9187-D9E2AD4C5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7" y="1"/>
            <a:ext cx="1217100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930" y="334498"/>
            <a:ext cx="9039655" cy="776459"/>
          </a:xfrm>
        </p:spPr>
        <p:txBody>
          <a:bodyPr anchor="b">
            <a:normAutofit/>
          </a:bodyPr>
          <a:lstStyle>
            <a:lvl1pPr>
              <a:defRPr sz="2400" b="1" i="0">
                <a:solidFill>
                  <a:schemeClr val="tx1"/>
                </a:solidFill>
                <a:latin typeface="Montserrat ExtraBold" panose="00000900000000000000" pitchFamily="2" charset="0"/>
                <a:ea typeface="Montserrat ExtraBold" panose="00000900000000000000" pitchFamily="2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A4A70F-8E18-7D11-2DE1-71370127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1007" y="6256048"/>
            <a:ext cx="15920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31629A-4462-435F-A7BD-B91EA56A512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71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8751" y="1680751"/>
            <a:ext cx="5136751" cy="954367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978752" y="2733750"/>
            <a:ext cx="5137685" cy="33944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978751" y="2733750"/>
            <a:ext cx="5136751" cy="33944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43510" y="1680751"/>
            <a:ext cx="5136751" cy="4444875"/>
          </a:xfrm>
        </p:spPr>
        <p:txBody>
          <a:bodyPr rtlCol="0" anchor="ctr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2012-11-05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6BB0-EACB-4B3D-8F36-92E18C1B4F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962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GIA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765544-9D0A-EE48-9187-D9E2AD4C5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7" y="1"/>
            <a:ext cx="1217100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930" y="334498"/>
            <a:ext cx="9039655" cy="776459"/>
          </a:xfrm>
        </p:spPr>
        <p:txBody>
          <a:bodyPr anchor="b">
            <a:normAutofit/>
          </a:bodyPr>
          <a:lstStyle>
            <a:lvl1pPr>
              <a:defRPr sz="2400" b="1" i="0">
                <a:solidFill>
                  <a:schemeClr val="tx1"/>
                </a:solidFill>
                <a:latin typeface="Montserrat ExtraBold" panose="00000900000000000000" pitchFamily="2" charset="0"/>
                <a:ea typeface="Montserrat ExtraBold" panose="00000900000000000000" pitchFamily="2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929" y="1358782"/>
            <a:ext cx="10688139" cy="4818183"/>
          </a:xfrm>
        </p:spPr>
        <p:txBody>
          <a:bodyPr/>
          <a:lstStyle>
            <a:lvl1pPr marL="257174" indent="-257174"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1pPr>
            <a:lvl2pPr marL="514348" indent="-1714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2pPr>
            <a:lvl3pPr marL="857246" indent="-1714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3pPr>
            <a:lvl4pPr marL="1200145" indent="-1714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C16281-7C92-2545-A794-60384473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1007" y="6256048"/>
            <a:ext cx="15920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31629A-4462-435F-A7BD-B91EA56A512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19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814232"/>
            <a:ext cx="10972800" cy="390059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3pPr>
            <a:lvl4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6061365"/>
            <a:ext cx="12192000" cy="796636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00"/>
          </a:p>
        </p:txBody>
      </p:sp>
      <p:pic>
        <p:nvPicPr>
          <p:cNvPr id="12" name="Bildobjekt 11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375" y="6241658"/>
            <a:ext cx="2647757" cy="397164"/>
          </a:xfrm>
          <a:prstGeom prst="rect">
            <a:avLst/>
          </a:prstGeom>
        </p:spPr>
      </p:pic>
      <p:sp>
        <p:nvSpPr>
          <p:cNvPr id="13" name="Rubrik 15"/>
          <p:cNvSpPr>
            <a:spLocks noGrp="1"/>
          </p:cNvSpPr>
          <p:nvPr>
            <p:ph type="title" hasCustomPrompt="1"/>
          </p:nvPr>
        </p:nvSpPr>
        <p:spPr>
          <a:xfrm>
            <a:off x="609600" y="466395"/>
            <a:ext cx="10972800" cy="1029998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</p:spTree>
    <p:extLst>
      <p:ext uri="{BB962C8B-B14F-4D97-AF65-F5344CB8AC3E}">
        <p14:creationId xmlns:p14="http://schemas.microsoft.com/office/powerpoint/2010/main" val="2665510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6D9701-55F6-42D9-850E-3497E6A7D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4A8D1E1-FBB2-4700-A926-C479B1853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CCC8F5A-3DA1-4610-B7CE-F8A35EF1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2994F6-7135-420B-A055-BAFB30EC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32FE6B-2E4A-48F4-B04B-ADE4D926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EA4A6-9669-4871-ACFB-C0518815ABEF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160615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8" indent="0" algn="ctr">
              <a:buNone/>
              <a:defRPr sz="1500"/>
            </a:lvl2pPr>
            <a:lvl3pPr marL="685797" indent="0" algn="ctr">
              <a:buNone/>
              <a:defRPr sz="1350"/>
            </a:lvl3pPr>
            <a:lvl4pPr marL="1028696" indent="0" algn="ctr">
              <a:buNone/>
              <a:defRPr sz="1200"/>
            </a:lvl4pPr>
            <a:lvl5pPr marL="1371594" indent="0" algn="ctr">
              <a:buNone/>
              <a:defRPr sz="1200"/>
            </a:lvl5pPr>
            <a:lvl6pPr marL="1714492" indent="0" algn="ctr">
              <a:buNone/>
              <a:defRPr sz="1200"/>
            </a:lvl6pPr>
            <a:lvl7pPr marL="2057391" indent="0" algn="ctr">
              <a:buNone/>
              <a:defRPr sz="1200"/>
            </a:lvl7pPr>
            <a:lvl8pPr marL="2400290" indent="0" algn="ctr">
              <a:buNone/>
              <a:defRPr sz="1200"/>
            </a:lvl8pPr>
            <a:lvl9pPr marL="2743188" indent="0" algn="ctr">
              <a:buNone/>
              <a:defRPr sz="12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64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B00C8-0CE7-7DD2-7591-105808EA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74EDFC-345C-A3A1-2775-D91116ACD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2B435B-3E7D-373A-3CFF-A5C9019E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BB87-D383-466F-AA65-52BE3BD67412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76E943-A867-EF03-85FF-DE0A7C18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2AD7BF-7D8D-C94A-BEFB-CF697DB1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85-BBB4-4D3B-96B0-B1A448E9B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505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4034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4981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640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7" indent="0">
              <a:buNone/>
              <a:defRPr sz="1350" b="1"/>
            </a:lvl3pPr>
            <a:lvl4pPr marL="1028696" indent="0">
              <a:buNone/>
              <a:defRPr sz="1200" b="1"/>
            </a:lvl4pPr>
            <a:lvl5pPr marL="1371594" indent="0">
              <a:buNone/>
              <a:defRPr sz="1200" b="1"/>
            </a:lvl5pPr>
            <a:lvl6pPr marL="1714492" indent="0">
              <a:buNone/>
              <a:defRPr sz="1200" b="1"/>
            </a:lvl6pPr>
            <a:lvl7pPr marL="2057391" indent="0">
              <a:buNone/>
              <a:defRPr sz="1200" b="1"/>
            </a:lvl7pPr>
            <a:lvl8pPr marL="2400290" indent="0">
              <a:buNone/>
              <a:defRPr sz="1200" b="1"/>
            </a:lvl8pPr>
            <a:lvl9pPr marL="2743188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7" indent="0">
              <a:buNone/>
              <a:defRPr sz="1350" b="1"/>
            </a:lvl3pPr>
            <a:lvl4pPr marL="1028696" indent="0">
              <a:buNone/>
              <a:defRPr sz="1200" b="1"/>
            </a:lvl4pPr>
            <a:lvl5pPr marL="1371594" indent="0">
              <a:buNone/>
              <a:defRPr sz="1200" b="1"/>
            </a:lvl5pPr>
            <a:lvl6pPr marL="1714492" indent="0">
              <a:buNone/>
              <a:defRPr sz="1200" b="1"/>
            </a:lvl6pPr>
            <a:lvl7pPr marL="2057391" indent="0">
              <a:buNone/>
              <a:defRPr sz="1200" b="1"/>
            </a:lvl7pPr>
            <a:lvl8pPr marL="2400290" indent="0">
              <a:buNone/>
              <a:defRPr sz="1200" b="1"/>
            </a:lvl8pPr>
            <a:lvl9pPr marL="2743188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3260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781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224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8" indent="0">
              <a:buNone/>
              <a:defRPr sz="1050"/>
            </a:lvl2pPr>
            <a:lvl3pPr marL="685797" indent="0">
              <a:buNone/>
              <a:defRPr sz="900"/>
            </a:lvl3pPr>
            <a:lvl4pPr marL="1028696" indent="0">
              <a:buNone/>
              <a:defRPr sz="750"/>
            </a:lvl4pPr>
            <a:lvl5pPr marL="1371594" indent="0">
              <a:buNone/>
              <a:defRPr sz="750"/>
            </a:lvl5pPr>
            <a:lvl6pPr marL="1714492" indent="0">
              <a:buNone/>
              <a:defRPr sz="750"/>
            </a:lvl6pPr>
            <a:lvl7pPr marL="2057391" indent="0">
              <a:buNone/>
              <a:defRPr sz="750"/>
            </a:lvl7pPr>
            <a:lvl8pPr marL="2400290" indent="0">
              <a:buNone/>
              <a:defRPr sz="750"/>
            </a:lvl8pPr>
            <a:lvl9pPr marL="2743188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6017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8" indent="0">
              <a:buNone/>
              <a:defRPr sz="2100"/>
            </a:lvl2pPr>
            <a:lvl3pPr marL="685797" indent="0">
              <a:buNone/>
              <a:defRPr sz="1800"/>
            </a:lvl3pPr>
            <a:lvl4pPr marL="1028696" indent="0">
              <a:buNone/>
              <a:defRPr sz="1500"/>
            </a:lvl4pPr>
            <a:lvl5pPr marL="1371594" indent="0">
              <a:buNone/>
              <a:defRPr sz="1500"/>
            </a:lvl5pPr>
            <a:lvl6pPr marL="1714492" indent="0">
              <a:buNone/>
              <a:defRPr sz="1500"/>
            </a:lvl6pPr>
            <a:lvl7pPr marL="2057391" indent="0">
              <a:buNone/>
              <a:defRPr sz="1500"/>
            </a:lvl7pPr>
            <a:lvl8pPr marL="2400290" indent="0">
              <a:buNone/>
              <a:defRPr sz="1500"/>
            </a:lvl8pPr>
            <a:lvl9pPr marL="2743188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8" indent="0">
              <a:buNone/>
              <a:defRPr sz="1050"/>
            </a:lvl2pPr>
            <a:lvl3pPr marL="685797" indent="0">
              <a:buNone/>
              <a:defRPr sz="900"/>
            </a:lvl3pPr>
            <a:lvl4pPr marL="1028696" indent="0">
              <a:buNone/>
              <a:defRPr sz="750"/>
            </a:lvl4pPr>
            <a:lvl5pPr marL="1371594" indent="0">
              <a:buNone/>
              <a:defRPr sz="750"/>
            </a:lvl5pPr>
            <a:lvl6pPr marL="1714492" indent="0">
              <a:buNone/>
              <a:defRPr sz="750"/>
            </a:lvl6pPr>
            <a:lvl7pPr marL="2057391" indent="0">
              <a:buNone/>
              <a:defRPr sz="750"/>
            </a:lvl7pPr>
            <a:lvl8pPr marL="2400290" indent="0">
              <a:buNone/>
              <a:defRPr sz="750"/>
            </a:lvl8pPr>
            <a:lvl9pPr marL="2743188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155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675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A2F1-13EC-49D8-8143-E93CF5BADCAC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136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97C926-DC2E-5EC5-CCC7-1E1A63208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6B69CE-2EC8-BDC1-B6B3-833728B29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899B7A5-2F13-36D7-458F-D010A07A7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4CAD51B-DB86-922B-6B25-7CBE26B37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BB87-D383-466F-AA65-52BE3BD67412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43431D2-0F2D-FFC0-DA41-62921A04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2492406-CA63-2BB8-344E-252333DC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85-BBB4-4D3B-96B0-B1A448E9B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756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922105"/>
            <a:ext cx="10363200" cy="1678345"/>
          </a:xfrm>
        </p:spPr>
        <p:txBody>
          <a:bodyPr anchor="b" anchorCtr="0">
            <a:normAutofit/>
          </a:bodyPr>
          <a:lstStyle>
            <a:lvl1pPr algn="ctr">
              <a:defRPr sz="5062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9799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120308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8751" y="1392188"/>
            <a:ext cx="10600078" cy="95436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8751" y="2531250"/>
            <a:ext cx="10600078" cy="3885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80820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8750" y="1392188"/>
            <a:ext cx="10601508" cy="95436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846708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8750" y="1392188"/>
            <a:ext cx="10601508" cy="95436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8750" y="2531250"/>
            <a:ext cx="5137686" cy="3885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442572" y="2531250"/>
            <a:ext cx="5137686" cy="3885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782594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8750" y="1392188"/>
            <a:ext cx="10601508" cy="95436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8750" y="2531250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443508" y="2531250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978750" y="4619909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443508" y="4619909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157450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8750" y="1392188"/>
            <a:ext cx="10601508" cy="95436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443508" y="2531250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443508" y="4607166"/>
            <a:ext cx="5136750" cy="1797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978750" y="2531250"/>
            <a:ext cx="5136750" cy="3885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984587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8750" y="1392188"/>
            <a:ext cx="10601508" cy="95436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13172" y="337439"/>
            <a:ext cx="4123684" cy="330227"/>
          </a:xfrm>
        </p:spPr>
        <p:txBody>
          <a:bodyPr>
            <a:normAutofit/>
          </a:bodyPr>
          <a:lstStyle>
            <a:lvl1pPr marL="0" indent="0">
              <a:buNone/>
              <a:defRPr sz="844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4492806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84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FB22C8-0E62-BCAF-3927-E708A7AC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BAFDB5-BF20-1CDA-DAA9-D6604B817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7A22A69-7D31-6818-4DCA-9C899592D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FF1A04C-A71B-2116-3F1C-357007AB6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D5DE991-F0D9-FD3B-85A7-780BEB65C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AFEE368-3903-BDFD-BC84-31F8E697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BB87-D383-466F-AA65-52BE3BD67412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C6DEABE-41B2-6320-AF6B-17B6DFE4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F198FE6-DDA9-4E43-9C08-2BBAA057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85-BBB4-4D3B-96B0-B1A448E9B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865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CB2A9C-C20D-866D-F2C5-AFFCE1C1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81601F-E340-A44E-4306-E07348C77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BB87-D383-466F-AA65-52BE3BD67412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AC3A605-6B39-A765-6BEF-652E99A2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CB76B05-38BF-04CC-5F6D-35C1C146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85-BBB4-4D3B-96B0-B1A448E9B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21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4A03E24-3448-1D24-FFD5-DED613912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BB87-D383-466F-AA65-52BE3BD67412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6E7313-EFE3-62A7-689F-DFED2A16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6D24C5C-2CB4-216F-AB34-F5B9151C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85-BBB4-4D3B-96B0-B1A448E9B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172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AB0E28-9512-09EB-1DDE-F19A454E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9927DA-9C89-E2B3-F917-DEF05F02C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300025-C325-17B0-FB2B-7F17763C1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306687F-95D6-6B4D-AA97-D6661963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BB87-D383-466F-AA65-52BE3BD67412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B1A516F-83F7-6695-67D9-7CFC5B28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C6D8F4A-6F80-B4B7-50B6-04CC7170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85-BBB4-4D3B-96B0-B1A448E9B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50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B907-F7E9-F66A-BE34-7C54FEE7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0515FC0-14F5-D9EC-FA12-FE3241616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831FB4-F00A-D287-F9DD-D8519AF2E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256D28E-4812-C0EF-5530-2982B39C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EBB87-D383-466F-AA65-52BE3BD67412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67BBF42-C774-5671-6572-713BC976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F619AE6-A43E-CAD9-846F-49DCCA2D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DB85-BBB4-4D3B-96B0-B1A448E9B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005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7EB769B-5C51-47B8-339F-F76CED60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869933E-9E1A-214B-5CE6-88149A31F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B44B92-64B8-E68D-0506-6975980F0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EBB87-D383-466F-AA65-52BE3BD67412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A71BFB-1648-2923-154A-771B40987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EE5279-6A7A-92D4-76C9-D895806C4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6DB85-BBB4-4D3B-96B0-B1A448E9BD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319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" y="0"/>
            <a:ext cx="122186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8750" y="1392188"/>
            <a:ext cx="10601508" cy="95436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8750" y="2531250"/>
            <a:ext cx="10601508" cy="38858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4829" y="6577361"/>
            <a:ext cx="1768673" cy="1466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44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719" y="223239"/>
            <a:ext cx="1547813" cy="81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0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98" r:id="rId17"/>
  </p:sldLayoutIdLst>
  <p:hf sldNum="0" hdr="0" ftr="0" dt="0"/>
  <p:txStyles>
    <p:titleStyle>
      <a:lvl1pPr algn="l" defTabSz="914353" rtl="0" eaLnBrk="1" latinLnBrk="0" hangingPunct="1">
        <a:spcBef>
          <a:spcPct val="0"/>
        </a:spcBef>
        <a:buNone/>
        <a:defRPr sz="37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168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A2F1-13EC-49D8-8143-E93CF5BADCAC}" type="datetimeFigureOut">
              <a:rPr lang="sv-SE" smtClean="0"/>
              <a:t>2025-11-19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6D4A-AC62-47DA-A4EC-9584ED6AA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28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79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79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8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6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5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44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42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0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39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8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7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6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4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2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1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8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FRILANS\Ord&amp;Bild Reklambyrå\HIR_130307\Links 130307\jpg från InDesign\Bild_3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87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78750" y="1392188"/>
            <a:ext cx="10601508" cy="95436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8750" y="2518172"/>
            <a:ext cx="10601508" cy="38989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4829" y="6577361"/>
            <a:ext cx="1768673" cy="1466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44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719" y="211452"/>
            <a:ext cx="1547813" cy="81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2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hf sldNum="0" hdr="0" ftr="0" dt="0"/>
  <p:txStyles>
    <p:titleStyle>
      <a:lvl1pPr algn="l" defTabSz="914353" rtl="0" eaLnBrk="1" latinLnBrk="0" hangingPunct="1">
        <a:spcBef>
          <a:spcPct val="0"/>
        </a:spcBef>
        <a:buNone/>
        <a:defRPr sz="37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168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ruta 62"/>
          <p:cNvSpPr txBox="1"/>
          <p:nvPr/>
        </p:nvSpPr>
        <p:spPr>
          <a:xfrm>
            <a:off x="8768063" y="3200688"/>
            <a:ext cx="350521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Notera ner avvikelser (Oj eller Aj)</a:t>
            </a:r>
            <a:br>
              <a:rPr kumimoji="0" lang="sv-S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</a:b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(Datum samt kort notering vad som hänt och vem drabbad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). Riskbedöm avvikelsen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och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tydliggör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 i en separat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åtgärdsplan:  </a:t>
            </a:r>
            <a:b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</a:b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Vad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göra?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När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göra?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Vem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 ansvarig? 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En del av det systematiska arbetsmiljöarbetet.  </a:t>
            </a: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____________________________________________________________________</a:t>
            </a:r>
            <a:b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</a:b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____________________________________________________________________</a:t>
            </a:r>
            <a:b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</a:b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______________________________________________________________________________________________________</a:t>
            </a:r>
            <a:b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</a:b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______________________________________________________________________________________________________</a:t>
            </a:r>
            <a:b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</a:br>
            <a:endParaRPr kumimoji="0" lang="sv-S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65" name="textruta 64"/>
          <p:cNvSpPr txBox="1"/>
          <p:nvPr/>
        </p:nvSpPr>
        <p:spPr>
          <a:xfrm>
            <a:off x="776825" y="4692673"/>
            <a:ext cx="332466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Markera status </a:t>
            </a:r>
            <a:br>
              <a:rPr kumimoji="0" lang="sv-SE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</a:b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(en ruta/dag i veckan)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Grönt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(alt. tomt)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 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=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Ok!</a:t>
            </a:r>
            <a:b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</a:b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Gult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(alt. ring)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	  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= Tillbud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(Oj!)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</a:b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Rött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(alt. kryss)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	  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= Olycka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old"/>
                <a:ea typeface="ＭＳ Ｐゴシック" charset="0"/>
              </a:rPr>
              <a:t>(Aj!)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old"/>
                <a:ea typeface="ＭＳ Ｐゴシック" charset="0"/>
              </a:rPr>
            </a:b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Bold"/>
              <a:ea typeface="ＭＳ Ｐゴシック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6050335-1B55-FEB3-B4DC-EC79BC9397A0}"/>
              </a:ext>
            </a:extLst>
          </p:cNvPr>
          <p:cNvSpPr txBox="1">
            <a:spLocks/>
          </p:cNvSpPr>
          <p:nvPr/>
        </p:nvSpPr>
        <p:spPr>
          <a:xfrm>
            <a:off x="186431" y="49979"/>
            <a:ext cx="11412622" cy="61555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old"/>
              </a:rPr>
              <a:t>Systematiskt Arbetsmiljöarbete </a:t>
            </a:r>
            <a:b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old"/>
              </a:rPr>
            </a:b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old"/>
              </a:rPr>
              <a:t>– Tillsammans säkra upp och förbättra vår verksamhet 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38A048C-1713-4D77-95EC-1E671AACC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46" y="1026946"/>
            <a:ext cx="5894046" cy="5633175"/>
          </a:xfrm>
          <a:prstGeom prst="rect">
            <a:avLst/>
          </a:prstGeom>
        </p:spPr>
      </p:pic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CE2E3A41-5D7E-0EF6-B9D9-053328AB4056}"/>
              </a:ext>
            </a:extLst>
          </p:cNvPr>
          <p:cNvSpPr/>
          <p:nvPr/>
        </p:nvSpPr>
        <p:spPr>
          <a:xfrm>
            <a:off x="10408313" y="49979"/>
            <a:ext cx="1597256" cy="10372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i="1" dirty="0">
                <a:solidFill>
                  <a:schemeClr val="tx1"/>
                </a:solidFill>
              </a:rPr>
              <a:t> Lägg till </a:t>
            </a:r>
            <a:br>
              <a:rPr lang="sv-SE" i="1" dirty="0">
                <a:solidFill>
                  <a:schemeClr val="tx1"/>
                </a:solidFill>
              </a:rPr>
            </a:br>
            <a:r>
              <a:rPr lang="sv-SE" i="1" dirty="0">
                <a:solidFill>
                  <a:schemeClr val="tx1"/>
                </a:solidFill>
              </a:rPr>
              <a:t>egen logotyp </a:t>
            </a:r>
          </a:p>
        </p:txBody>
      </p:sp>
    </p:spTree>
    <p:extLst>
      <p:ext uri="{BB962C8B-B14F-4D97-AF65-F5344CB8AC3E}">
        <p14:creationId xmlns:p14="http://schemas.microsoft.com/office/powerpoint/2010/main" val="403369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5332398-E9ED-493C-84F9-A6372024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23" y="347919"/>
            <a:ext cx="9644695" cy="1227259"/>
          </a:xfrm>
        </p:spPr>
        <p:txBody>
          <a:bodyPr>
            <a:normAutofit fontScale="90000"/>
          </a:bodyPr>
          <a:lstStyle/>
          <a:p>
            <a:r>
              <a:rPr lang="sv-SE" sz="3200" b="1" dirty="0">
                <a:latin typeface="Georgia" panose="02040502050405020303" pitchFamily="18" charset="0"/>
              </a:rPr>
              <a:t>Handlingsplan för arbetsmiljöåtgärder</a:t>
            </a:r>
            <a:br>
              <a:rPr lang="sv-SE" sz="3200" b="1" dirty="0">
                <a:latin typeface="Georgia" panose="02040502050405020303" pitchFamily="18" charset="0"/>
              </a:rPr>
            </a:br>
            <a:br>
              <a:rPr lang="sv-SE" dirty="0"/>
            </a:br>
            <a:endParaRPr lang="sv-SE" sz="1575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8E170388-8E64-4026-83D3-17AEB43B5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147733"/>
              </p:ext>
            </p:extLst>
          </p:nvPr>
        </p:nvGraphicFramePr>
        <p:xfrm>
          <a:off x="204185" y="961548"/>
          <a:ext cx="11700771" cy="5695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412">
                  <a:extLst>
                    <a:ext uri="{9D8B030D-6E8A-4147-A177-3AD203B41FA5}">
                      <a16:colId xmlns:a16="http://schemas.microsoft.com/office/drawing/2014/main" val="1893865403"/>
                    </a:ext>
                  </a:extLst>
                </a:gridCol>
                <a:gridCol w="2082412">
                  <a:extLst>
                    <a:ext uri="{9D8B030D-6E8A-4147-A177-3AD203B41FA5}">
                      <a16:colId xmlns:a16="http://schemas.microsoft.com/office/drawing/2014/main" val="880512966"/>
                    </a:ext>
                  </a:extLst>
                </a:gridCol>
                <a:gridCol w="1893588">
                  <a:extLst>
                    <a:ext uri="{9D8B030D-6E8A-4147-A177-3AD203B41FA5}">
                      <a16:colId xmlns:a16="http://schemas.microsoft.com/office/drawing/2014/main" val="1725902594"/>
                    </a:ext>
                  </a:extLst>
                </a:gridCol>
                <a:gridCol w="1893588">
                  <a:extLst>
                    <a:ext uri="{9D8B030D-6E8A-4147-A177-3AD203B41FA5}">
                      <a16:colId xmlns:a16="http://schemas.microsoft.com/office/drawing/2014/main" val="764183566"/>
                    </a:ext>
                  </a:extLst>
                </a:gridCol>
                <a:gridCol w="1514871">
                  <a:extLst>
                    <a:ext uri="{9D8B030D-6E8A-4147-A177-3AD203B41FA5}">
                      <a16:colId xmlns:a16="http://schemas.microsoft.com/office/drawing/2014/main" val="3230090240"/>
                    </a:ext>
                  </a:extLst>
                </a:gridCol>
                <a:gridCol w="946143">
                  <a:extLst>
                    <a:ext uri="{9D8B030D-6E8A-4147-A177-3AD203B41FA5}">
                      <a16:colId xmlns:a16="http://schemas.microsoft.com/office/drawing/2014/main" val="802433623"/>
                    </a:ext>
                  </a:extLst>
                </a:gridCol>
                <a:gridCol w="1287757">
                  <a:extLst>
                    <a:ext uri="{9D8B030D-6E8A-4147-A177-3AD203B41FA5}">
                      <a16:colId xmlns:a16="http://schemas.microsoft.com/office/drawing/2014/main" val="2757045931"/>
                    </a:ext>
                  </a:extLst>
                </a:gridCol>
              </a:tblGrid>
              <a:tr h="398437">
                <a:tc>
                  <a:txBody>
                    <a:bodyPr/>
                    <a:lstStyle/>
                    <a:p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Uppfångad avvikelse i arbetsmiljön (Aj eller Oj)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Riskbedömning </a:t>
                      </a:r>
                    </a:p>
                    <a:p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Låg? Medel? Hög?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Vad och Hur förbättra?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Vilka?/ Vem Ansvarig?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När i tid?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PUFF – Aktivitet?</a:t>
                      </a:r>
                      <a:br>
                        <a:rPr lang="sv-SE" sz="110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Namn (nr)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Uppföljning/Status </a:t>
                      </a:r>
                      <a:br>
                        <a:rPr lang="sv-SE" sz="1100" dirty="0">
                          <a:solidFill>
                            <a:schemeClr val="tx1"/>
                          </a:solidFill>
                        </a:rPr>
                      </a:br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- Klart?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565980"/>
                  </a:ext>
                </a:extLst>
              </a:tr>
              <a:tr h="781181">
                <a:tc>
                  <a:txBody>
                    <a:bodyPr/>
                    <a:lstStyle/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>
                        <a:highlight>
                          <a:srgbClr val="FFFF00"/>
                        </a:highlight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>
                        <a:highlight>
                          <a:srgbClr val="FFFF00"/>
                        </a:highlight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531596"/>
                  </a:ext>
                </a:extLst>
              </a:tr>
              <a:tr h="853688">
                <a:tc>
                  <a:txBody>
                    <a:bodyPr/>
                    <a:lstStyle/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>
                        <a:highlight>
                          <a:srgbClr val="FFFF00"/>
                        </a:highlight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>
                        <a:highlight>
                          <a:srgbClr val="FFFF00"/>
                        </a:highlight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663007"/>
                  </a:ext>
                </a:extLst>
              </a:tr>
              <a:tr h="853687">
                <a:tc>
                  <a:txBody>
                    <a:bodyPr/>
                    <a:lstStyle/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>
                        <a:highlight>
                          <a:srgbClr val="FFFF00"/>
                        </a:highlight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>
                        <a:highlight>
                          <a:srgbClr val="FFFF00"/>
                        </a:highlight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604539"/>
                  </a:ext>
                </a:extLst>
              </a:tr>
              <a:tr h="853687"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>
                        <a:highlight>
                          <a:srgbClr val="FFFF00"/>
                        </a:highlight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>
                        <a:highlight>
                          <a:srgbClr val="FFFF00"/>
                        </a:highlight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054099"/>
                  </a:ext>
                </a:extLst>
              </a:tr>
              <a:tr h="924827">
                <a:tc>
                  <a:txBody>
                    <a:bodyPr/>
                    <a:lstStyle/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>
                        <a:highlight>
                          <a:srgbClr val="FFFF00"/>
                        </a:highlight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>
                        <a:highlight>
                          <a:srgbClr val="FFFF00"/>
                        </a:highlight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79492"/>
                  </a:ext>
                </a:extLst>
              </a:tr>
              <a:tr h="832086"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>
                        <a:highlight>
                          <a:srgbClr val="FFFF00"/>
                        </a:highlight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900" dirty="0">
                        <a:highlight>
                          <a:srgbClr val="FFFF00"/>
                        </a:highlight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912755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E5AC0B43-CE35-F050-53DA-95CF58734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520" y="56789"/>
            <a:ext cx="1267436" cy="8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7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1919536" y="-571500"/>
            <a:ext cx="8918972" cy="1143000"/>
          </a:xfrm>
        </p:spPr>
        <p:txBody>
          <a:bodyPr>
            <a:normAutofit fontScale="90000"/>
          </a:bodyPr>
          <a:lstStyle/>
          <a:p>
            <a:r>
              <a:rPr lang="sv-SE" dirty="0">
                <a:latin typeface="Arial Bold"/>
              </a:rPr>
              <a:t>PUFF/PDCA – Strukturerad problemlösning</a:t>
            </a:r>
          </a:p>
        </p:txBody>
      </p:sp>
      <p:graphicFrame>
        <p:nvGraphicFramePr>
          <p:cNvPr id="5" name="Platshållare för innehåll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857743"/>
              </p:ext>
            </p:extLst>
          </p:nvPr>
        </p:nvGraphicFramePr>
        <p:xfrm>
          <a:off x="1218496" y="1388017"/>
          <a:ext cx="10536624" cy="5175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548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B194EA7-274E-E398-F4E1-778E2ED5B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42" t="30361" r="26858" b="16827"/>
          <a:stretch>
            <a:fillRect/>
          </a:stretch>
        </p:blipFill>
        <p:spPr>
          <a:xfrm>
            <a:off x="1586101" y="886104"/>
            <a:ext cx="8979411" cy="5877872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27492E79-B9BE-FDB9-E43E-316DE75C90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90257"/>
          <a:stretch>
            <a:fillRect/>
          </a:stretch>
        </p:blipFill>
        <p:spPr>
          <a:xfrm>
            <a:off x="1586101" y="363922"/>
            <a:ext cx="8979411" cy="548618"/>
          </a:xfrm>
          <a:prstGeom prst="rect">
            <a:avLst/>
          </a:prstGeom>
        </p:spPr>
      </p:pic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92F2359E-162F-0934-3F4A-40627089E5EA}"/>
              </a:ext>
            </a:extLst>
          </p:cNvPr>
          <p:cNvSpPr/>
          <p:nvPr/>
        </p:nvSpPr>
        <p:spPr>
          <a:xfrm>
            <a:off x="4267200" y="467360"/>
            <a:ext cx="874901" cy="325125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nr:</a:t>
            </a:r>
          </a:p>
        </p:txBody>
      </p:sp>
    </p:spTree>
    <p:extLst>
      <p:ext uri="{BB962C8B-B14F-4D97-AF65-F5344CB8AC3E}">
        <p14:creationId xmlns:p14="http://schemas.microsoft.com/office/powerpoint/2010/main" val="32906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B04AC-3845-7DFC-571B-D8956A429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746B17B-8F06-F49A-93EB-6D693FAC27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1941" y="6577832"/>
            <a:ext cx="1326059" cy="146223"/>
          </a:xfrm>
        </p:spPr>
        <p:txBody>
          <a:bodyPr/>
          <a:lstStyle/>
          <a:p>
            <a:pPr defTabSz="914353"/>
            <a:fld id="{4431629A-4462-435F-A7BD-B91EA56A5123}" type="slidenum">
              <a:rPr lang="sv-SE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</a:rPr>
              <a:pPr defTabSz="914353"/>
              <a:t>5</a:t>
            </a:fld>
            <a:endParaRPr lang="sv-SE" dirty="0">
              <a:solidFill>
                <a:prstClr val="black">
                  <a:lumMod val="75000"/>
                  <a:lumOff val="25000"/>
                </a:prstClr>
              </a:solidFill>
              <a:latin typeface="Tahoma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A07C481F-6B82-DF9C-06BA-F1A651479175}"/>
              </a:ext>
            </a:extLst>
          </p:cNvPr>
          <p:cNvSpPr/>
          <p:nvPr/>
        </p:nvSpPr>
        <p:spPr>
          <a:xfrm>
            <a:off x="6300108" y="5152085"/>
            <a:ext cx="1069521" cy="199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3"/>
            <a:endParaRPr lang="en-US" sz="1350">
              <a:solidFill>
                <a:prstClr val="white"/>
              </a:solidFill>
              <a:latin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BF246-818D-FCD6-6BF3-6DA995CD51C2}"/>
              </a:ext>
            </a:extLst>
          </p:cNvPr>
          <p:cNvSpPr txBox="1"/>
          <p:nvPr/>
        </p:nvSpPr>
        <p:spPr>
          <a:xfrm>
            <a:off x="6043498" y="3827285"/>
            <a:ext cx="997389" cy="28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3"/>
            <a:r>
              <a:rPr lang="en-US" sz="1266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036D823B-AC6F-1E37-AF09-7285B46A43C1}"/>
              </a:ext>
            </a:extLst>
          </p:cNvPr>
          <p:cNvGrpSpPr/>
          <p:nvPr/>
        </p:nvGrpSpPr>
        <p:grpSpPr>
          <a:xfrm>
            <a:off x="2038918" y="1445852"/>
            <a:ext cx="7754207" cy="3200000"/>
            <a:chOff x="90644" y="2442842"/>
            <a:chExt cx="11028206" cy="4551111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6796A65B-BBFF-F15F-C33B-5D995A76ABCD}"/>
                </a:ext>
              </a:extLst>
            </p:cNvPr>
            <p:cNvSpPr txBox="1">
              <a:spLocks/>
            </p:cNvSpPr>
            <p:nvPr/>
          </p:nvSpPr>
          <p:spPr>
            <a:xfrm>
              <a:off x="7696774" y="2442842"/>
              <a:ext cx="3422076" cy="56652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600" b="1" kern="1200">
                  <a:solidFill>
                    <a:srgbClr val="1F497D"/>
                  </a:solidFill>
                  <a:latin typeface="Century Gothic" panose="020B0502020202020204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defTabSz="642915"/>
              <a:r>
                <a:rPr lang="en-US" sz="1969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en-US" sz="1969" b="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Använd</a:t>
              </a:r>
              <a:r>
                <a:rPr lang="en-US" sz="1969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“5 </a:t>
              </a:r>
              <a:r>
                <a:rPr lang="en-US" sz="1969" b="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varför</a:t>
              </a:r>
              <a:r>
                <a:rPr lang="en-US" sz="1969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  <p:grpSp>
          <p:nvGrpSpPr>
            <p:cNvPr id="9" name="Group 20">
              <a:extLst>
                <a:ext uri="{FF2B5EF4-FFF2-40B4-BE49-F238E27FC236}">
                  <a16:creationId xmlns:a16="http://schemas.microsoft.com/office/drawing/2014/main" id="{2E3E3F23-5A4A-58BA-3F61-648712FA8017}"/>
                </a:ext>
              </a:extLst>
            </p:cNvPr>
            <p:cNvGrpSpPr/>
            <p:nvPr/>
          </p:nvGrpSpPr>
          <p:grpSpPr>
            <a:xfrm>
              <a:off x="90644" y="4177968"/>
              <a:ext cx="7866183" cy="2333329"/>
              <a:chOff x="795278" y="2961623"/>
              <a:chExt cx="8685281" cy="2604307"/>
            </a:xfrm>
            <a:solidFill>
              <a:schemeClr val="tx2"/>
            </a:solidFill>
          </p:grpSpPr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A1D7BAD5-C39F-DD28-76B6-907D207226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87914" y="4649221"/>
                <a:ext cx="6449564" cy="50352"/>
              </a:xfrm>
              <a:prstGeom prst="rect">
                <a:avLst/>
              </a:prstGeom>
            </p:spPr>
          </p:pic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1ADECCC1-3ED2-47FB-A8F3-8D5790B0EA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95278" y="3919323"/>
                <a:ext cx="920372" cy="1502115"/>
              </a:xfrm>
              <a:prstGeom prst="rect">
                <a:avLst/>
              </a:prstGeom>
            </p:spPr>
          </p:pic>
          <p:pic>
            <p:nvPicPr>
              <p:cNvPr id="15" name="Picture 4">
                <a:extLst>
                  <a:ext uri="{FF2B5EF4-FFF2-40B4-BE49-F238E27FC236}">
                    <a16:creationId xmlns:a16="http://schemas.microsoft.com/office/drawing/2014/main" id="{732A3B47-9247-CB9C-0DF3-5E8D8C4854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689455" y="3774829"/>
                <a:ext cx="1791104" cy="1791101"/>
              </a:xfrm>
              <a:prstGeom prst="rect">
                <a:avLst/>
              </a:prstGeom>
            </p:spPr>
          </p:pic>
          <p:pic>
            <p:nvPicPr>
              <p:cNvPr id="16" name="Picture 5">
                <a:extLst>
                  <a:ext uri="{FF2B5EF4-FFF2-40B4-BE49-F238E27FC236}">
                    <a16:creationId xmlns:a16="http://schemas.microsoft.com/office/drawing/2014/main" id="{9B7291E6-B932-44B8-FEE8-8DC8B0233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rot="2700000">
                <a:off x="5941314" y="3945903"/>
                <a:ext cx="2006618" cy="50352"/>
              </a:xfrm>
              <a:prstGeom prst="rect">
                <a:avLst/>
              </a:prstGeom>
            </p:spPr>
          </p:pic>
          <p:pic>
            <p:nvPicPr>
              <p:cNvPr id="17" name="Picture 6">
                <a:extLst>
                  <a:ext uri="{FF2B5EF4-FFF2-40B4-BE49-F238E27FC236}">
                    <a16:creationId xmlns:a16="http://schemas.microsoft.com/office/drawing/2014/main" id="{32E6366D-55F9-5460-6F60-F854128069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rot="18900000">
                <a:off x="5941313" y="5351457"/>
                <a:ext cx="2006621" cy="50352"/>
              </a:xfrm>
              <a:prstGeom prst="rect">
                <a:avLst/>
              </a:prstGeom>
            </p:spPr>
          </p:pic>
          <p:pic>
            <p:nvPicPr>
              <p:cNvPr id="18" name="Picture 7">
                <a:extLst>
                  <a:ext uri="{FF2B5EF4-FFF2-40B4-BE49-F238E27FC236}">
                    <a16:creationId xmlns:a16="http://schemas.microsoft.com/office/drawing/2014/main" id="{05BB10B5-9977-1F91-F5BF-42C926A18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rot="2700000">
                <a:off x="4002017" y="3952814"/>
                <a:ext cx="2006618" cy="50352"/>
              </a:xfrm>
              <a:prstGeom prst="rect">
                <a:avLst/>
              </a:prstGeom>
            </p:spPr>
          </p:pic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0ED8433C-B6E6-1EAA-B2EC-70BEA903EF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rot="18900000">
                <a:off x="4002015" y="5358369"/>
                <a:ext cx="2006621" cy="50352"/>
              </a:xfrm>
              <a:prstGeom prst="rect">
                <a:avLst/>
              </a:prstGeom>
            </p:spPr>
          </p:pic>
          <p:pic>
            <p:nvPicPr>
              <p:cNvPr id="20" name="Picture 9">
                <a:extLst>
                  <a:ext uri="{FF2B5EF4-FFF2-40B4-BE49-F238E27FC236}">
                    <a16:creationId xmlns:a16="http://schemas.microsoft.com/office/drawing/2014/main" id="{EF0AC5CA-6CD7-7429-E1D5-442558E3E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rot="2700000">
                <a:off x="1990216" y="3939756"/>
                <a:ext cx="2006618" cy="50352"/>
              </a:xfrm>
              <a:prstGeom prst="rect">
                <a:avLst/>
              </a:prstGeom>
            </p:spPr>
          </p:pic>
          <p:pic>
            <p:nvPicPr>
              <p:cNvPr id="21" name="Picture 10">
                <a:extLst>
                  <a:ext uri="{FF2B5EF4-FFF2-40B4-BE49-F238E27FC236}">
                    <a16:creationId xmlns:a16="http://schemas.microsoft.com/office/drawing/2014/main" id="{E0C0BEBF-9FDC-ECAD-CD6C-AF1AAF3620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rot="18900000">
                <a:off x="1990214" y="5345311"/>
                <a:ext cx="2006621" cy="50352"/>
              </a:xfrm>
              <a:prstGeom prst="rect">
                <a:avLst/>
              </a:prstGeom>
            </p:spPr>
          </p:pic>
        </p:grpSp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971FF1C1-3F21-A774-D39E-288DEE75C655}"/>
                </a:ext>
              </a:extLst>
            </p:cNvPr>
            <p:cNvGrpSpPr/>
            <p:nvPr/>
          </p:nvGrpSpPr>
          <p:grpSpPr>
            <a:xfrm>
              <a:off x="8378916" y="3065745"/>
              <a:ext cx="2212576" cy="3928208"/>
              <a:chOff x="8378916" y="3065745"/>
              <a:chExt cx="2212576" cy="3928208"/>
            </a:xfrm>
          </p:grpSpPr>
          <p:grpSp>
            <p:nvGrpSpPr>
              <p:cNvPr id="38" name="Grupp 37">
                <a:extLst>
                  <a:ext uri="{FF2B5EF4-FFF2-40B4-BE49-F238E27FC236}">
                    <a16:creationId xmlns:a16="http://schemas.microsoft.com/office/drawing/2014/main" id="{DF120AA9-C709-FFD9-1788-37502ED65BFF}"/>
                  </a:ext>
                </a:extLst>
              </p:cNvPr>
              <p:cNvGrpSpPr/>
              <p:nvPr/>
            </p:nvGrpSpPr>
            <p:grpSpPr>
              <a:xfrm>
                <a:off x="8378916" y="3313737"/>
                <a:ext cx="596316" cy="3680216"/>
                <a:chOff x="8208279" y="2533909"/>
                <a:chExt cx="559047" cy="3089725"/>
              </a:xfrm>
            </p:grpSpPr>
            <p:sp>
              <p:nvSpPr>
                <p:cNvPr id="31" name="CustomShape 5">
                  <a:extLst>
                    <a:ext uri="{FF2B5EF4-FFF2-40B4-BE49-F238E27FC236}">
                      <a16:creationId xmlns:a16="http://schemas.microsoft.com/office/drawing/2014/main" id="{300A662F-7FF8-020B-28FB-D6E600F52D71}"/>
                    </a:ext>
                  </a:extLst>
                </p:cNvPr>
                <p:cNvSpPr/>
                <p:nvPr/>
              </p:nvSpPr>
              <p:spPr>
                <a:xfrm>
                  <a:off x="8208279" y="2533909"/>
                  <a:ext cx="531282" cy="531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980">
                      <a:moveTo>
                        <a:pt x="599" y="0"/>
                      </a:moveTo>
                      <a:lnTo>
                        <a:pt x="568" y="0"/>
                      </a:lnTo>
                      <a:lnTo>
                        <a:pt x="536" y="2"/>
                      </a:lnTo>
                      <a:lnTo>
                        <a:pt x="505" y="4"/>
                      </a:lnTo>
                      <a:lnTo>
                        <a:pt x="474" y="8"/>
                      </a:lnTo>
                      <a:lnTo>
                        <a:pt x="444" y="12"/>
                      </a:lnTo>
                      <a:lnTo>
                        <a:pt x="414" y="17"/>
                      </a:lnTo>
                      <a:lnTo>
                        <a:pt x="384" y="23"/>
                      </a:lnTo>
                      <a:lnTo>
                        <a:pt x="355" y="30"/>
                      </a:lnTo>
                      <a:lnTo>
                        <a:pt x="327" y="38"/>
                      </a:lnTo>
                      <a:lnTo>
                        <a:pt x="300" y="47"/>
                      </a:lnTo>
                      <a:lnTo>
                        <a:pt x="273" y="56"/>
                      </a:lnTo>
                      <a:lnTo>
                        <a:pt x="247" y="67"/>
                      </a:lnTo>
                      <a:lnTo>
                        <a:pt x="222" y="78"/>
                      </a:lnTo>
                      <a:lnTo>
                        <a:pt x="198" y="90"/>
                      </a:lnTo>
                      <a:lnTo>
                        <a:pt x="175" y="102"/>
                      </a:lnTo>
                      <a:lnTo>
                        <a:pt x="154" y="115"/>
                      </a:lnTo>
                      <a:lnTo>
                        <a:pt x="133" y="129"/>
                      </a:lnTo>
                      <a:lnTo>
                        <a:pt x="114" y="144"/>
                      </a:lnTo>
                      <a:lnTo>
                        <a:pt x="97" y="159"/>
                      </a:lnTo>
                      <a:lnTo>
                        <a:pt x="80" y="174"/>
                      </a:lnTo>
                      <a:lnTo>
                        <a:pt x="65" y="191"/>
                      </a:lnTo>
                      <a:lnTo>
                        <a:pt x="52" y="207"/>
                      </a:lnTo>
                      <a:lnTo>
                        <a:pt x="40" y="224"/>
                      </a:lnTo>
                      <a:lnTo>
                        <a:pt x="29" y="241"/>
                      </a:lnTo>
                      <a:lnTo>
                        <a:pt x="20" y="259"/>
                      </a:lnTo>
                      <a:lnTo>
                        <a:pt x="13" y="276"/>
                      </a:lnTo>
                      <a:lnTo>
                        <a:pt x="7" y="294"/>
                      </a:lnTo>
                      <a:lnTo>
                        <a:pt x="3" y="313"/>
                      </a:lnTo>
                      <a:lnTo>
                        <a:pt x="1" y="331"/>
                      </a:lnTo>
                      <a:lnTo>
                        <a:pt x="0" y="349"/>
                      </a:lnTo>
                      <a:lnTo>
                        <a:pt x="0" y="549"/>
                      </a:lnTo>
                      <a:lnTo>
                        <a:pt x="1" y="567"/>
                      </a:lnTo>
                      <a:lnTo>
                        <a:pt x="3" y="585"/>
                      </a:lnTo>
                      <a:lnTo>
                        <a:pt x="7" y="603"/>
                      </a:lnTo>
                      <a:lnTo>
                        <a:pt x="13" y="620"/>
                      </a:lnTo>
                      <a:lnTo>
                        <a:pt x="20" y="638"/>
                      </a:lnTo>
                      <a:lnTo>
                        <a:pt x="28" y="655"/>
                      </a:lnTo>
                      <a:lnTo>
                        <a:pt x="38" y="672"/>
                      </a:lnTo>
                      <a:lnTo>
                        <a:pt x="50" y="689"/>
                      </a:lnTo>
                      <a:lnTo>
                        <a:pt x="63" y="705"/>
                      </a:lnTo>
                      <a:lnTo>
                        <a:pt x="77" y="721"/>
                      </a:lnTo>
                      <a:lnTo>
                        <a:pt x="93" y="736"/>
                      </a:lnTo>
                      <a:lnTo>
                        <a:pt x="110" y="751"/>
                      </a:lnTo>
                      <a:lnTo>
                        <a:pt x="128" y="765"/>
                      </a:lnTo>
                      <a:lnTo>
                        <a:pt x="148" y="779"/>
                      </a:lnTo>
                      <a:lnTo>
                        <a:pt x="169" y="792"/>
                      </a:lnTo>
                      <a:lnTo>
                        <a:pt x="190" y="805"/>
                      </a:lnTo>
                      <a:lnTo>
                        <a:pt x="213" y="817"/>
                      </a:lnTo>
                      <a:lnTo>
                        <a:pt x="237" y="828"/>
                      </a:lnTo>
                      <a:lnTo>
                        <a:pt x="262" y="839"/>
                      </a:lnTo>
                      <a:lnTo>
                        <a:pt x="288" y="848"/>
                      </a:lnTo>
                      <a:lnTo>
                        <a:pt x="315" y="857"/>
                      </a:lnTo>
                      <a:lnTo>
                        <a:pt x="342" y="865"/>
                      </a:lnTo>
                      <a:lnTo>
                        <a:pt x="370" y="873"/>
                      </a:lnTo>
                      <a:lnTo>
                        <a:pt x="399" y="879"/>
                      </a:lnTo>
                      <a:lnTo>
                        <a:pt x="399" y="979"/>
                      </a:lnTo>
                      <a:lnTo>
                        <a:pt x="599" y="799"/>
                      </a:lnTo>
                      <a:lnTo>
                        <a:pt x="399" y="579"/>
                      </a:lnTo>
                      <a:lnTo>
                        <a:pt x="400" y="678"/>
                      </a:lnTo>
                      <a:lnTo>
                        <a:pt x="370" y="672"/>
                      </a:lnTo>
                      <a:lnTo>
                        <a:pt x="342" y="664"/>
                      </a:lnTo>
                      <a:lnTo>
                        <a:pt x="314" y="656"/>
                      </a:lnTo>
                      <a:lnTo>
                        <a:pt x="287" y="647"/>
                      </a:lnTo>
                      <a:lnTo>
                        <a:pt x="260" y="637"/>
                      </a:lnTo>
                      <a:lnTo>
                        <a:pt x="235" y="626"/>
                      </a:lnTo>
                      <a:lnTo>
                        <a:pt x="211" y="615"/>
                      </a:lnTo>
                      <a:lnTo>
                        <a:pt x="187" y="602"/>
                      </a:lnTo>
                      <a:lnTo>
                        <a:pt x="165" y="590"/>
                      </a:lnTo>
                      <a:lnTo>
                        <a:pt x="144" y="576"/>
                      </a:lnTo>
                      <a:lnTo>
                        <a:pt x="124" y="562"/>
                      </a:lnTo>
                      <a:lnTo>
                        <a:pt x="106" y="547"/>
                      </a:lnTo>
                      <a:lnTo>
                        <a:pt x="89" y="532"/>
                      </a:lnTo>
                      <a:lnTo>
                        <a:pt x="73" y="516"/>
                      </a:lnTo>
                      <a:lnTo>
                        <a:pt x="59" y="500"/>
                      </a:lnTo>
                      <a:lnTo>
                        <a:pt x="46" y="483"/>
                      </a:lnTo>
                      <a:lnTo>
                        <a:pt x="35" y="466"/>
                      </a:lnTo>
                      <a:lnTo>
                        <a:pt x="25" y="449"/>
                      </a:lnTo>
                      <a:lnTo>
                        <a:pt x="25" y="449"/>
                      </a:lnTo>
                      <a:lnTo>
                        <a:pt x="34" y="432"/>
                      </a:lnTo>
                      <a:lnTo>
                        <a:pt x="45" y="415"/>
                      </a:lnTo>
                      <a:lnTo>
                        <a:pt x="58" y="399"/>
                      </a:lnTo>
                      <a:lnTo>
                        <a:pt x="72" y="383"/>
                      </a:lnTo>
                      <a:lnTo>
                        <a:pt x="87" y="367"/>
                      </a:lnTo>
                      <a:lnTo>
                        <a:pt x="104" y="352"/>
                      </a:lnTo>
                      <a:lnTo>
                        <a:pt x="121" y="338"/>
                      </a:lnTo>
                      <a:lnTo>
                        <a:pt x="141" y="324"/>
                      </a:lnTo>
                      <a:lnTo>
                        <a:pt x="161" y="310"/>
                      </a:lnTo>
                      <a:lnTo>
                        <a:pt x="182" y="297"/>
                      </a:lnTo>
                      <a:lnTo>
                        <a:pt x="205" y="285"/>
                      </a:lnTo>
                      <a:lnTo>
                        <a:pt x="229" y="274"/>
                      </a:lnTo>
                      <a:lnTo>
                        <a:pt x="253" y="263"/>
                      </a:lnTo>
                      <a:lnTo>
                        <a:pt x="279" y="253"/>
                      </a:lnTo>
                      <a:lnTo>
                        <a:pt x="305" y="244"/>
                      </a:lnTo>
                      <a:lnTo>
                        <a:pt x="332" y="236"/>
                      </a:lnTo>
                      <a:lnTo>
                        <a:pt x="360" y="228"/>
                      </a:lnTo>
                      <a:lnTo>
                        <a:pt x="389" y="221"/>
                      </a:lnTo>
                      <a:lnTo>
                        <a:pt x="418" y="215"/>
                      </a:lnTo>
                      <a:lnTo>
                        <a:pt x="447" y="210"/>
                      </a:lnTo>
                      <a:lnTo>
                        <a:pt x="477" y="206"/>
                      </a:lnTo>
                      <a:lnTo>
                        <a:pt x="507" y="203"/>
                      </a:lnTo>
                      <a:lnTo>
                        <a:pt x="538" y="201"/>
                      </a:lnTo>
                      <a:lnTo>
                        <a:pt x="568" y="199"/>
                      </a:lnTo>
                      <a:lnTo>
                        <a:pt x="599" y="199"/>
                      </a:lnTo>
                      <a:lnTo>
                        <a:pt x="599" y="0"/>
                      </a:lnTo>
                      <a:moveTo>
                        <a:pt x="0" y="349"/>
                      </a:moveTo>
                      <a:lnTo>
                        <a:pt x="0" y="356"/>
                      </a:lnTo>
                      <a:lnTo>
                        <a:pt x="0" y="362"/>
                      </a:lnTo>
                      <a:lnTo>
                        <a:pt x="1" y="369"/>
                      </a:lnTo>
                      <a:lnTo>
                        <a:pt x="2" y="376"/>
                      </a:lnTo>
                      <a:lnTo>
                        <a:pt x="3" y="383"/>
                      </a:lnTo>
                      <a:lnTo>
                        <a:pt x="4" y="389"/>
                      </a:lnTo>
                      <a:lnTo>
                        <a:pt x="5" y="396"/>
                      </a:lnTo>
                      <a:lnTo>
                        <a:pt x="7" y="403"/>
                      </a:lnTo>
                      <a:lnTo>
                        <a:pt x="9" y="409"/>
                      </a:lnTo>
                      <a:lnTo>
                        <a:pt x="11" y="416"/>
                      </a:lnTo>
                      <a:lnTo>
                        <a:pt x="14" y="423"/>
                      </a:lnTo>
                      <a:lnTo>
                        <a:pt x="16" y="429"/>
                      </a:lnTo>
                      <a:lnTo>
                        <a:pt x="19" y="436"/>
                      </a:lnTo>
                      <a:lnTo>
                        <a:pt x="22" y="442"/>
                      </a:lnTo>
                      <a:lnTo>
                        <a:pt x="25" y="449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25560">
                  <a:solidFill>
                    <a:schemeClr val="accent6">
                      <a:lumMod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pPr defTabSz="914353"/>
                  <a:endParaRPr lang="sv-SE" sz="949">
                    <a:solidFill>
                      <a:prstClr val="black"/>
                    </a:solidFill>
                    <a:latin typeface="Tahoma"/>
                  </a:endParaRPr>
                </a:p>
              </p:txBody>
            </p:sp>
            <p:sp>
              <p:nvSpPr>
                <p:cNvPr id="32" name="CustomShape 5">
                  <a:extLst>
                    <a:ext uri="{FF2B5EF4-FFF2-40B4-BE49-F238E27FC236}">
                      <a16:creationId xmlns:a16="http://schemas.microsoft.com/office/drawing/2014/main" id="{A3A84A96-0F19-D9C7-8362-6907316D878B}"/>
                    </a:ext>
                  </a:extLst>
                </p:cNvPr>
                <p:cNvSpPr/>
                <p:nvPr/>
              </p:nvSpPr>
              <p:spPr>
                <a:xfrm>
                  <a:off x="8224002" y="3151216"/>
                  <a:ext cx="531282" cy="531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980">
                      <a:moveTo>
                        <a:pt x="599" y="0"/>
                      </a:moveTo>
                      <a:lnTo>
                        <a:pt x="568" y="0"/>
                      </a:lnTo>
                      <a:lnTo>
                        <a:pt x="536" y="2"/>
                      </a:lnTo>
                      <a:lnTo>
                        <a:pt x="505" y="4"/>
                      </a:lnTo>
                      <a:lnTo>
                        <a:pt x="474" y="8"/>
                      </a:lnTo>
                      <a:lnTo>
                        <a:pt x="444" y="12"/>
                      </a:lnTo>
                      <a:lnTo>
                        <a:pt x="414" y="17"/>
                      </a:lnTo>
                      <a:lnTo>
                        <a:pt x="384" y="23"/>
                      </a:lnTo>
                      <a:lnTo>
                        <a:pt x="355" y="30"/>
                      </a:lnTo>
                      <a:lnTo>
                        <a:pt x="327" y="38"/>
                      </a:lnTo>
                      <a:lnTo>
                        <a:pt x="300" y="47"/>
                      </a:lnTo>
                      <a:lnTo>
                        <a:pt x="273" y="56"/>
                      </a:lnTo>
                      <a:lnTo>
                        <a:pt x="247" y="67"/>
                      </a:lnTo>
                      <a:lnTo>
                        <a:pt x="222" y="78"/>
                      </a:lnTo>
                      <a:lnTo>
                        <a:pt x="198" y="90"/>
                      </a:lnTo>
                      <a:lnTo>
                        <a:pt x="175" y="102"/>
                      </a:lnTo>
                      <a:lnTo>
                        <a:pt x="154" y="115"/>
                      </a:lnTo>
                      <a:lnTo>
                        <a:pt x="133" y="129"/>
                      </a:lnTo>
                      <a:lnTo>
                        <a:pt x="114" y="144"/>
                      </a:lnTo>
                      <a:lnTo>
                        <a:pt x="97" y="159"/>
                      </a:lnTo>
                      <a:lnTo>
                        <a:pt x="80" y="174"/>
                      </a:lnTo>
                      <a:lnTo>
                        <a:pt x="65" y="191"/>
                      </a:lnTo>
                      <a:lnTo>
                        <a:pt x="52" y="207"/>
                      </a:lnTo>
                      <a:lnTo>
                        <a:pt x="40" y="224"/>
                      </a:lnTo>
                      <a:lnTo>
                        <a:pt x="29" y="241"/>
                      </a:lnTo>
                      <a:lnTo>
                        <a:pt x="20" y="259"/>
                      </a:lnTo>
                      <a:lnTo>
                        <a:pt x="13" y="276"/>
                      </a:lnTo>
                      <a:lnTo>
                        <a:pt x="7" y="294"/>
                      </a:lnTo>
                      <a:lnTo>
                        <a:pt x="3" y="313"/>
                      </a:lnTo>
                      <a:lnTo>
                        <a:pt x="1" y="331"/>
                      </a:lnTo>
                      <a:lnTo>
                        <a:pt x="0" y="349"/>
                      </a:lnTo>
                      <a:lnTo>
                        <a:pt x="0" y="549"/>
                      </a:lnTo>
                      <a:lnTo>
                        <a:pt x="1" y="567"/>
                      </a:lnTo>
                      <a:lnTo>
                        <a:pt x="3" y="585"/>
                      </a:lnTo>
                      <a:lnTo>
                        <a:pt x="7" y="603"/>
                      </a:lnTo>
                      <a:lnTo>
                        <a:pt x="13" y="620"/>
                      </a:lnTo>
                      <a:lnTo>
                        <a:pt x="20" y="638"/>
                      </a:lnTo>
                      <a:lnTo>
                        <a:pt x="28" y="655"/>
                      </a:lnTo>
                      <a:lnTo>
                        <a:pt x="38" y="672"/>
                      </a:lnTo>
                      <a:lnTo>
                        <a:pt x="50" y="689"/>
                      </a:lnTo>
                      <a:lnTo>
                        <a:pt x="63" y="705"/>
                      </a:lnTo>
                      <a:lnTo>
                        <a:pt x="77" y="721"/>
                      </a:lnTo>
                      <a:lnTo>
                        <a:pt x="93" y="736"/>
                      </a:lnTo>
                      <a:lnTo>
                        <a:pt x="110" y="751"/>
                      </a:lnTo>
                      <a:lnTo>
                        <a:pt x="128" y="765"/>
                      </a:lnTo>
                      <a:lnTo>
                        <a:pt x="148" y="779"/>
                      </a:lnTo>
                      <a:lnTo>
                        <a:pt x="169" y="792"/>
                      </a:lnTo>
                      <a:lnTo>
                        <a:pt x="190" y="805"/>
                      </a:lnTo>
                      <a:lnTo>
                        <a:pt x="213" y="817"/>
                      </a:lnTo>
                      <a:lnTo>
                        <a:pt x="237" y="828"/>
                      </a:lnTo>
                      <a:lnTo>
                        <a:pt x="262" y="839"/>
                      </a:lnTo>
                      <a:lnTo>
                        <a:pt x="288" y="848"/>
                      </a:lnTo>
                      <a:lnTo>
                        <a:pt x="315" y="857"/>
                      </a:lnTo>
                      <a:lnTo>
                        <a:pt x="342" y="865"/>
                      </a:lnTo>
                      <a:lnTo>
                        <a:pt x="370" y="873"/>
                      </a:lnTo>
                      <a:lnTo>
                        <a:pt x="399" y="879"/>
                      </a:lnTo>
                      <a:lnTo>
                        <a:pt x="399" y="979"/>
                      </a:lnTo>
                      <a:lnTo>
                        <a:pt x="599" y="799"/>
                      </a:lnTo>
                      <a:lnTo>
                        <a:pt x="399" y="579"/>
                      </a:lnTo>
                      <a:lnTo>
                        <a:pt x="400" y="678"/>
                      </a:lnTo>
                      <a:lnTo>
                        <a:pt x="370" y="672"/>
                      </a:lnTo>
                      <a:lnTo>
                        <a:pt x="342" y="664"/>
                      </a:lnTo>
                      <a:lnTo>
                        <a:pt x="314" y="656"/>
                      </a:lnTo>
                      <a:lnTo>
                        <a:pt x="287" y="647"/>
                      </a:lnTo>
                      <a:lnTo>
                        <a:pt x="260" y="637"/>
                      </a:lnTo>
                      <a:lnTo>
                        <a:pt x="235" y="626"/>
                      </a:lnTo>
                      <a:lnTo>
                        <a:pt x="211" y="615"/>
                      </a:lnTo>
                      <a:lnTo>
                        <a:pt x="187" y="602"/>
                      </a:lnTo>
                      <a:lnTo>
                        <a:pt x="165" y="590"/>
                      </a:lnTo>
                      <a:lnTo>
                        <a:pt x="144" y="576"/>
                      </a:lnTo>
                      <a:lnTo>
                        <a:pt x="124" y="562"/>
                      </a:lnTo>
                      <a:lnTo>
                        <a:pt x="106" y="547"/>
                      </a:lnTo>
                      <a:lnTo>
                        <a:pt x="89" y="532"/>
                      </a:lnTo>
                      <a:lnTo>
                        <a:pt x="73" y="516"/>
                      </a:lnTo>
                      <a:lnTo>
                        <a:pt x="59" y="500"/>
                      </a:lnTo>
                      <a:lnTo>
                        <a:pt x="46" y="483"/>
                      </a:lnTo>
                      <a:lnTo>
                        <a:pt x="35" y="466"/>
                      </a:lnTo>
                      <a:lnTo>
                        <a:pt x="25" y="449"/>
                      </a:lnTo>
                      <a:lnTo>
                        <a:pt x="25" y="449"/>
                      </a:lnTo>
                      <a:lnTo>
                        <a:pt x="34" y="432"/>
                      </a:lnTo>
                      <a:lnTo>
                        <a:pt x="45" y="415"/>
                      </a:lnTo>
                      <a:lnTo>
                        <a:pt x="58" y="399"/>
                      </a:lnTo>
                      <a:lnTo>
                        <a:pt x="72" y="383"/>
                      </a:lnTo>
                      <a:lnTo>
                        <a:pt x="87" y="367"/>
                      </a:lnTo>
                      <a:lnTo>
                        <a:pt x="104" y="352"/>
                      </a:lnTo>
                      <a:lnTo>
                        <a:pt x="121" y="338"/>
                      </a:lnTo>
                      <a:lnTo>
                        <a:pt x="141" y="324"/>
                      </a:lnTo>
                      <a:lnTo>
                        <a:pt x="161" y="310"/>
                      </a:lnTo>
                      <a:lnTo>
                        <a:pt x="182" y="297"/>
                      </a:lnTo>
                      <a:lnTo>
                        <a:pt x="205" y="285"/>
                      </a:lnTo>
                      <a:lnTo>
                        <a:pt x="229" y="274"/>
                      </a:lnTo>
                      <a:lnTo>
                        <a:pt x="253" y="263"/>
                      </a:lnTo>
                      <a:lnTo>
                        <a:pt x="279" y="253"/>
                      </a:lnTo>
                      <a:lnTo>
                        <a:pt x="305" y="244"/>
                      </a:lnTo>
                      <a:lnTo>
                        <a:pt x="332" y="236"/>
                      </a:lnTo>
                      <a:lnTo>
                        <a:pt x="360" y="228"/>
                      </a:lnTo>
                      <a:lnTo>
                        <a:pt x="389" y="221"/>
                      </a:lnTo>
                      <a:lnTo>
                        <a:pt x="418" y="215"/>
                      </a:lnTo>
                      <a:lnTo>
                        <a:pt x="447" y="210"/>
                      </a:lnTo>
                      <a:lnTo>
                        <a:pt x="477" y="206"/>
                      </a:lnTo>
                      <a:lnTo>
                        <a:pt x="507" y="203"/>
                      </a:lnTo>
                      <a:lnTo>
                        <a:pt x="538" y="201"/>
                      </a:lnTo>
                      <a:lnTo>
                        <a:pt x="568" y="199"/>
                      </a:lnTo>
                      <a:lnTo>
                        <a:pt x="599" y="199"/>
                      </a:lnTo>
                      <a:lnTo>
                        <a:pt x="599" y="0"/>
                      </a:lnTo>
                      <a:moveTo>
                        <a:pt x="0" y="349"/>
                      </a:moveTo>
                      <a:lnTo>
                        <a:pt x="0" y="356"/>
                      </a:lnTo>
                      <a:lnTo>
                        <a:pt x="0" y="362"/>
                      </a:lnTo>
                      <a:lnTo>
                        <a:pt x="1" y="369"/>
                      </a:lnTo>
                      <a:lnTo>
                        <a:pt x="2" y="376"/>
                      </a:lnTo>
                      <a:lnTo>
                        <a:pt x="3" y="383"/>
                      </a:lnTo>
                      <a:lnTo>
                        <a:pt x="4" y="389"/>
                      </a:lnTo>
                      <a:lnTo>
                        <a:pt x="5" y="396"/>
                      </a:lnTo>
                      <a:lnTo>
                        <a:pt x="7" y="403"/>
                      </a:lnTo>
                      <a:lnTo>
                        <a:pt x="9" y="409"/>
                      </a:lnTo>
                      <a:lnTo>
                        <a:pt x="11" y="416"/>
                      </a:lnTo>
                      <a:lnTo>
                        <a:pt x="14" y="423"/>
                      </a:lnTo>
                      <a:lnTo>
                        <a:pt x="16" y="429"/>
                      </a:lnTo>
                      <a:lnTo>
                        <a:pt x="19" y="436"/>
                      </a:lnTo>
                      <a:lnTo>
                        <a:pt x="22" y="442"/>
                      </a:lnTo>
                      <a:lnTo>
                        <a:pt x="25" y="449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25560">
                  <a:solidFill>
                    <a:schemeClr val="accent6">
                      <a:lumMod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pPr defTabSz="914353"/>
                  <a:endParaRPr lang="sv-SE" sz="949">
                    <a:solidFill>
                      <a:prstClr val="black"/>
                    </a:solidFill>
                    <a:latin typeface="Tahoma"/>
                  </a:endParaRPr>
                </a:p>
              </p:txBody>
            </p:sp>
            <p:sp>
              <p:nvSpPr>
                <p:cNvPr id="33" name="CustomShape 5">
                  <a:extLst>
                    <a:ext uri="{FF2B5EF4-FFF2-40B4-BE49-F238E27FC236}">
                      <a16:creationId xmlns:a16="http://schemas.microsoft.com/office/drawing/2014/main" id="{E7F28818-853B-1ABC-C60E-E6A504D1FC34}"/>
                    </a:ext>
                  </a:extLst>
                </p:cNvPr>
                <p:cNvSpPr/>
                <p:nvPr/>
              </p:nvSpPr>
              <p:spPr>
                <a:xfrm>
                  <a:off x="8221811" y="3776995"/>
                  <a:ext cx="531282" cy="531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980">
                      <a:moveTo>
                        <a:pt x="599" y="0"/>
                      </a:moveTo>
                      <a:lnTo>
                        <a:pt x="568" y="0"/>
                      </a:lnTo>
                      <a:lnTo>
                        <a:pt x="536" y="2"/>
                      </a:lnTo>
                      <a:lnTo>
                        <a:pt x="505" y="4"/>
                      </a:lnTo>
                      <a:lnTo>
                        <a:pt x="474" y="8"/>
                      </a:lnTo>
                      <a:lnTo>
                        <a:pt x="444" y="12"/>
                      </a:lnTo>
                      <a:lnTo>
                        <a:pt x="414" y="17"/>
                      </a:lnTo>
                      <a:lnTo>
                        <a:pt x="384" y="23"/>
                      </a:lnTo>
                      <a:lnTo>
                        <a:pt x="355" y="30"/>
                      </a:lnTo>
                      <a:lnTo>
                        <a:pt x="327" y="38"/>
                      </a:lnTo>
                      <a:lnTo>
                        <a:pt x="300" y="47"/>
                      </a:lnTo>
                      <a:lnTo>
                        <a:pt x="273" y="56"/>
                      </a:lnTo>
                      <a:lnTo>
                        <a:pt x="247" y="67"/>
                      </a:lnTo>
                      <a:lnTo>
                        <a:pt x="222" y="78"/>
                      </a:lnTo>
                      <a:lnTo>
                        <a:pt x="198" y="90"/>
                      </a:lnTo>
                      <a:lnTo>
                        <a:pt x="175" y="102"/>
                      </a:lnTo>
                      <a:lnTo>
                        <a:pt x="154" y="115"/>
                      </a:lnTo>
                      <a:lnTo>
                        <a:pt x="133" y="129"/>
                      </a:lnTo>
                      <a:lnTo>
                        <a:pt x="114" y="144"/>
                      </a:lnTo>
                      <a:lnTo>
                        <a:pt x="97" y="159"/>
                      </a:lnTo>
                      <a:lnTo>
                        <a:pt x="80" y="174"/>
                      </a:lnTo>
                      <a:lnTo>
                        <a:pt x="65" y="191"/>
                      </a:lnTo>
                      <a:lnTo>
                        <a:pt x="52" y="207"/>
                      </a:lnTo>
                      <a:lnTo>
                        <a:pt x="40" y="224"/>
                      </a:lnTo>
                      <a:lnTo>
                        <a:pt x="29" y="241"/>
                      </a:lnTo>
                      <a:lnTo>
                        <a:pt x="20" y="259"/>
                      </a:lnTo>
                      <a:lnTo>
                        <a:pt x="13" y="276"/>
                      </a:lnTo>
                      <a:lnTo>
                        <a:pt x="7" y="294"/>
                      </a:lnTo>
                      <a:lnTo>
                        <a:pt x="3" y="313"/>
                      </a:lnTo>
                      <a:lnTo>
                        <a:pt x="1" y="331"/>
                      </a:lnTo>
                      <a:lnTo>
                        <a:pt x="0" y="349"/>
                      </a:lnTo>
                      <a:lnTo>
                        <a:pt x="0" y="549"/>
                      </a:lnTo>
                      <a:lnTo>
                        <a:pt x="1" y="567"/>
                      </a:lnTo>
                      <a:lnTo>
                        <a:pt x="3" y="585"/>
                      </a:lnTo>
                      <a:lnTo>
                        <a:pt x="7" y="603"/>
                      </a:lnTo>
                      <a:lnTo>
                        <a:pt x="13" y="620"/>
                      </a:lnTo>
                      <a:lnTo>
                        <a:pt x="20" y="638"/>
                      </a:lnTo>
                      <a:lnTo>
                        <a:pt x="28" y="655"/>
                      </a:lnTo>
                      <a:lnTo>
                        <a:pt x="38" y="672"/>
                      </a:lnTo>
                      <a:lnTo>
                        <a:pt x="50" y="689"/>
                      </a:lnTo>
                      <a:lnTo>
                        <a:pt x="63" y="705"/>
                      </a:lnTo>
                      <a:lnTo>
                        <a:pt x="77" y="721"/>
                      </a:lnTo>
                      <a:lnTo>
                        <a:pt x="93" y="736"/>
                      </a:lnTo>
                      <a:lnTo>
                        <a:pt x="110" y="751"/>
                      </a:lnTo>
                      <a:lnTo>
                        <a:pt x="128" y="765"/>
                      </a:lnTo>
                      <a:lnTo>
                        <a:pt x="148" y="779"/>
                      </a:lnTo>
                      <a:lnTo>
                        <a:pt x="169" y="792"/>
                      </a:lnTo>
                      <a:lnTo>
                        <a:pt x="190" y="805"/>
                      </a:lnTo>
                      <a:lnTo>
                        <a:pt x="213" y="817"/>
                      </a:lnTo>
                      <a:lnTo>
                        <a:pt x="237" y="828"/>
                      </a:lnTo>
                      <a:lnTo>
                        <a:pt x="262" y="839"/>
                      </a:lnTo>
                      <a:lnTo>
                        <a:pt x="288" y="848"/>
                      </a:lnTo>
                      <a:lnTo>
                        <a:pt x="315" y="857"/>
                      </a:lnTo>
                      <a:lnTo>
                        <a:pt x="342" y="865"/>
                      </a:lnTo>
                      <a:lnTo>
                        <a:pt x="370" y="873"/>
                      </a:lnTo>
                      <a:lnTo>
                        <a:pt x="399" y="879"/>
                      </a:lnTo>
                      <a:lnTo>
                        <a:pt x="399" y="979"/>
                      </a:lnTo>
                      <a:lnTo>
                        <a:pt x="599" y="799"/>
                      </a:lnTo>
                      <a:lnTo>
                        <a:pt x="399" y="579"/>
                      </a:lnTo>
                      <a:lnTo>
                        <a:pt x="400" y="678"/>
                      </a:lnTo>
                      <a:lnTo>
                        <a:pt x="370" y="672"/>
                      </a:lnTo>
                      <a:lnTo>
                        <a:pt x="342" y="664"/>
                      </a:lnTo>
                      <a:lnTo>
                        <a:pt x="314" y="656"/>
                      </a:lnTo>
                      <a:lnTo>
                        <a:pt x="287" y="647"/>
                      </a:lnTo>
                      <a:lnTo>
                        <a:pt x="260" y="637"/>
                      </a:lnTo>
                      <a:lnTo>
                        <a:pt x="235" y="626"/>
                      </a:lnTo>
                      <a:lnTo>
                        <a:pt x="211" y="615"/>
                      </a:lnTo>
                      <a:lnTo>
                        <a:pt x="187" y="602"/>
                      </a:lnTo>
                      <a:lnTo>
                        <a:pt x="165" y="590"/>
                      </a:lnTo>
                      <a:lnTo>
                        <a:pt x="144" y="576"/>
                      </a:lnTo>
                      <a:lnTo>
                        <a:pt x="124" y="562"/>
                      </a:lnTo>
                      <a:lnTo>
                        <a:pt x="106" y="547"/>
                      </a:lnTo>
                      <a:lnTo>
                        <a:pt x="89" y="532"/>
                      </a:lnTo>
                      <a:lnTo>
                        <a:pt x="73" y="516"/>
                      </a:lnTo>
                      <a:lnTo>
                        <a:pt x="59" y="500"/>
                      </a:lnTo>
                      <a:lnTo>
                        <a:pt x="46" y="483"/>
                      </a:lnTo>
                      <a:lnTo>
                        <a:pt x="35" y="466"/>
                      </a:lnTo>
                      <a:lnTo>
                        <a:pt x="25" y="449"/>
                      </a:lnTo>
                      <a:lnTo>
                        <a:pt x="25" y="449"/>
                      </a:lnTo>
                      <a:lnTo>
                        <a:pt x="34" y="432"/>
                      </a:lnTo>
                      <a:lnTo>
                        <a:pt x="45" y="415"/>
                      </a:lnTo>
                      <a:lnTo>
                        <a:pt x="58" y="399"/>
                      </a:lnTo>
                      <a:lnTo>
                        <a:pt x="72" y="383"/>
                      </a:lnTo>
                      <a:lnTo>
                        <a:pt x="87" y="367"/>
                      </a:lnTo>
                      <a:lnTo>
                        <a:pt x="104" y="352"/>
                      </a:lnTo>
                      <a:lnTo>
                        <a:pt x="121" y="338"/>
                      </a:lnTo>
                      <a:lnTo>
                        <a:pt x="141" y="324"/>
                      </a:lnTo>
                      <a:lnTo>
                        <a:pt x="161" y="310"/>
                      </a:lnTo>
                      <a:lnTo>
                        <a:pt x="182" y="297"/>
                      </a:lnTo>
                      <a:lnTo>
                        <a:pt x="205" y="285"/>
                      </a:lnTo>
                      <a:lnTo>
                        <a:pt x="229" y="274"/>
                      </a:lnTo>
                      <a:lnTo>
                        <a:pt x="253" y="263"/>
                      </a:lnTo>
                      <a:lnTo>
                        <a:pt x="279" y="253"/>
                      </a:lnTo>
                      <a:lnTo>
                        <a:pt x="305" y="244"/>
                      </a:lnTo>
                      <a:lnTo>
                        <a:pt x="332" y="236"/>
                      </a:lnTo>
                      <a:lnTo>
                        <a:pt x="360" y="228"/>
                      </a:lnTo>
                      <a:lnTo>
                        <a:pt x="389" y="221"/>
                      </a:lnTo>
                      <a:lnTo>
                        <a:pt x="418" y="215"/>
                      </a:lnTo>
                      <a:lnTo>
                        <a:pt x="447" y="210"/>
                      </a:lnTo>
                      <a:lnTo>
                        <a:pt x="477" y="206"/>
                      </a:lnTo>
                      <a:lnTo>
                        <a:pt x="507" y="203"/>
                      </a:lnTo>
                      <a:lnTo>
                        <a:pt x="538" y="201"/>
                      </a:lnTo>
                      <a:lnTo>
                        <a:pt x="568" y="199"/>
                      </a:lnTo>
                      <a:lnTo>
                        <a:pt x="599" y="199"/>
                      </a:lnTo>
                      <a:lnTo>
                        <a:pt x="599" y="0"/>
                      </a:lnTo>
                      <a:moveTo>
                        <a:pt x="0" y="349"/>
                      </a:moveTo>
                      <a:lnTo>
                        <a:pt x="0" y="356"/>
                      </a:lnTo>
                      <a:lnTo>
                        <a:pt x="0" y="362"/>
                      </a:lnTo>
                      <a:lnTo>
                        <a:pt x="1" y="369"/>
                      </a:lnTo>
                      <a:lnTo>
                        <a:pt x="2" y="376"/>
                      </a:lnTo>
                      <a:lnTo>
                        <a:pt x="3" y="383"/>
                      </a:lnTo>
                      <a:lnTo>
                        <a:pt x="4" y="389"/>
                      </a:lnTo>
                      <a:lnTo>
                        <a:pt x="5" y="396"/>
                      </a:lnTo>
                      <a:lnTo>
                        <a:pt x="7" y="403"/>
                      </a:lnTo>
                      <a:lnTo>
                        <a:pt x="9" y="409"/>
                      </a:lnTo>
                      <a:lnTo>
                        <a:pt x="11" y="416"/>
                      </a:lnTo>
                      <a:lnTo>
                        <a:pt x="14" y="423"/>
                      </a:lnTo>
                      <a:lnTo>
                        <a:pt x="16" y="429"/>
                      </a:lnTo>
                      <a:lnTo>
                        <a:pt x="19" y="436"/>
                      </a:lnTo>
                      <a:lnTo>
                        <a:pt x="22" y="442"/>
                      </a:lnTo>
                      <a:lnTo>
                        <a:pt x="25" y="449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25560">
                  <a:solidFill>
                    <a:schemeClr val="accent6">
                      <a:lumMod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pPr defTabSz="914353"/>
                  <a:endParaRPr lang="sv-SE" sz="949">
                    <a:solidFill>
                      <a:prstClr val="black"/>
                    </a:solidFill>
                    <a:latin typeface="Tahoma"/>
                  </a:endParaRPr>
                </a:p>
              </p:txBody>
            </p:sp>
            <p:sp>
              <p:nvSpPr>
                <p:cNvPr id="34" name="CustomShape 5">
                  <a:extLst>
                    <a:ext uri="{FF2B5EF4-FFF2-40B4-BE49-F238E27FC236}">
                      <a16:creationId xmlns:a16="http://schemas.microsoft.com/office/drawing/2014/main" id="{88968170-9368-0D1A-8D8B-655816180D2B}"/>
                    </a:ext>
                  </a:extLst>
                </p:cNvPr>
                <p:cNvSpPr/>
                <p:nvPr/>
              </p:nvSpPr>
              <p:spPr>
                <a:xfrm>
                  <a:off x="8230488" y="4427525"/>
                  <a:ext cx="531282" cy="531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980">
                      <a:moveTo>
                        <a:pt x="599" y="0"/>
                      </a:moveTo>
                      <a:lnTo>
                        <a:pt x="568" y="0"/>
                      </a:lnTo>
                      <a:lnTo>
                        <a:pt x="536" y="2"/>
                      </a:lnTo>
                      <a:lnTo>
                        <a:pt x="505" y="4"/>
                      </a:lnTo>
                      <a:lnTo>
                        <a:pt x="474" y="8"/>
                      </a:lnTo>
                      <a:lnTo>
                        <a:pt x="444" y="12"/>
                      </a:lnTo>
                      <a:lnTo>
                        <a:pt x="414" y="17"/>
                      </a:lnTo>
                      <a:lnTo>
                        <a:pt x="384" y="23"/>
                      </a:lnTo>
                      <a:lnTo>
                        <a:pt x="355" y="30"/>
                      </a:lnTo>
                      <a:lnTo>
                        <a:pt x="327" y="38"/>
                      </a:lnTo>
                      <a:lnTo>
                        <a:pt x="300" y="47"/>
                      </a:lnTo>
                      <a:lnTo>
                        <a:pt x="273" y="56"/>
                      </a:lnTo>
                      <a:lnTo>
                        <a:pt x="247" y="67"/>
                      </a:lnTo>
                      <a:lnTo>
                        <a:pt x="222" y="78"/>
                      </a:lnTo>
                      <a:lnTo>
                        <a:pt x="198" y="90"/>
                      </a:lnTo>
                      <a:lnTo>
                        <a:pt x="175" y="102"/>
                      </a:lnTo>
                      <a:lnTo>
                        <a:pt x="154" y="115"/>
                      </a:lnTo>
                      <a:lnTo>
                        <a:pt x="133" y="129"/>
                      </a:lnTo>
                      <a:lnTo>
                        <a:pt x="114" y="144"/>
                      </a:lnTo>
                      <a:lnTo>
                        <a:pt x="97" y="159"/>
                      </a:lnTo>
                      <a:lnTo>
                        <a:pt x="80" y="174"/>
                      </a:lnTo>
                      <a:lnTo>
                        <a:pt x="65" y="191"/>
                      </a:lnTo>
                      <a:lnTo>
                        <a:pt x="52" y="207"/>
                      </a:lnTo>
                      <a:lnTo>
                        <a:pt x="40" y="224"/>
                      </a:lnTo>
                      <a:lnTo>
                        <a:pt x="29" y="241"/>
                      </a:lnTo>
                      <a:lnTo>
                        <a:pt x="20" y="259"/>
                      </a:lnTo>
                      <a:lnTo>
                        <a:pt x="13" y="276"/>
                      </a:lnTo>
                      <a:lnTo>
                        <a:pt x="7" y="294"/>
                      </a:lnTo>
                      <a:lnTo>
                        <a:pt x="3" y="313"/>
                      </a:lnTo>
                      <a:lnTo>
                        <a:pt x="1" y="331"/>
                      </a:lnTo>
                      <a:lnTo>
                        <a:pt x="0" y="349"/>
                      </a:lnTo>
                      <a:lnTo>
                        <a:pt x="0" y="549"/>
                      </a:lnTo>
                      <a:lnTo>
                        <a:pt x="1" y="567"/>
                      </a:lnTo>
                      <a:lnTo>
                        <a:pt x="3" y="585"/>
                      </a:lnTo>
                      <a:lnTo>
                        <a:pt x="7" y="603"/>
                      </a:lnTo>
                      <a:lnTo>
                        <a:pt x="13" y="620"/>
                      </a:lnTo>
                      <a:lnTo>
                        <a:pt x="20" y="638"/>
                      </a:lnTo>
                      <a:lnTo>
                        <a:pt x="28" y="655"/>
                      </a:lnTo>
                      <a:lnTo>
                        <a:pt x="38" y="672"/>
                      </a:lnTo>
                      <a:lnTo>
                        <a:pt x="50" y="689"/>
                      </a:lnTo>
                      <a:lnTo>
                        <a:pt x="63" y="705"/>
                      </a:lnTo>
                      <a:lnTo>
                        <a:pt x="77" y="721"/>
                      </a:lnTo>
                      <a:lnTo>
                        <a:pt x="93" y="736"/>
                      </a:lnTo>
                      <a:lnTo>
                        <a:pt x="110" y="751"/>
                      </a:lnTo>
                      <a:lnTo>
                        <a:pt x="128" y="765"/>
                      </a:lnTo>
                      <a:lnTo>
                        <a:pt x="148" y="779"/>
                      </a:lnTo>
                      <a:lnTo>
                        <a:pt x="169" y="792"/>
                      </a:lnTo>
                      <a:lnTo>
                        <a:pt x="190" y="805"/>
                      </a:lnTo>
                      <a:lnTo>
                        <a:pt x="213" y="817"/>
                      </a:lnTo>
                      <a:lnTo>
                        <a:pt x="237" y="828"/>
                      </a:lnTo>
                      <a:lnTo>
                        <a:pt x="262" y="839"/>
                      </a:lnTo>
                      <a:lnTo>
                        <a:pt x="288" y="848"/>
                      </a:lnTo>
                      <a:lnTo>
                        <a:pt x="315" y="857"/>
                      </a:lnTo>
                      <a:lnTo>
                        <a:pt x="342" y="865"/>
                      </a:lnTo>
                      <a:lnTo>
                        <a:pt x="370" y="873"/>
                      </a:lnTo>
                      <a:lnTo>
                        <a:pt x="399" y="879"/>
                      </a:lnTo>
                      <a:lnTo>
                        <a:pt x="399" y="979"/>
                      </a:lnTo>
                      <a:lnTo>
                        <a:pt x="599" y="799"/>
                      </a:lnTo>
                      <a:lnTo>
                        <a:pt x="399" y="579"/>
                      </a:lnTo>
                      <a:lnTo>
                        <a:pt x="400" y="678"/>
                      </a:lnTo>
                      <a:lnTo>
                        <a:pt x="370" y="672"/>
                      </a:lnTo>
                      <a:lnTo>
                        <a:pt x="342" y="664"/>
                      </a:lnTo>
                      <a:lnTo>
                        <a:pt x="314" y="656"/>
                      </a:lnTo>
                      <a:lnTo>
                        <a:pt x="287" y="647"/>
                      </a:lnTo>
                      <a:lnTo>
                        <a:pt x="260" y="637"/>
                      </a:lnTo>
                      <a:lnTo>
                        <a:pt x="235" y="626"/>
                      </a:lnTo>
                      <a:lnTo>
                        <a:pt x="211" y="615"/>
                      </a:lnTo>
                      <a:lnTo>
                        <a:pt x="187" y="602"/>
                      </a:lnTo>
                      <a:lnTo>
                        <a:pt x="165" y="590"/>
                      </a:lnTo>
                      <a:lnTo>
                        <a:pt x="144" y="576"/>
                      </a:lnTo>
                      <a:lnTo>
                        <a:pt x="124" y="562"/>
                      </a:lnTo>
                      <a:lnTo>
                        <a:pt x="106" y="547"/>
                      </a:lnTo>
                      <a:lnTo>
                        <a:pt x="89" y="532"/>
                      </a:lnTo>
                      <a:lnTo>
                        <a:pt x="73" y="516"/>
                      </a:lnTo>
                      <a:lnTo>
                        <a:pt x="59" y="500"/>
                      </a:lnTo>
                      <a:lnTo>
                        <a:pt x="46" y="483"/>
                      </a:lnTo>
                      <a:lnTo>
                        <a:pt x="35" y="466"/>
                      </a:lnTo>
                      <a:lnTo>
                        <a:pt x="25" y="449"/>
                      </a:lnTo>
                      <a:lnTo>
                        <a:pt x="25" y="449"/>
                      </a:lnTo>
                      <a:lnTo>
                        <a:pt x="34" y="432"/>
                      </a:lnTo>
                      <a:lnTo>
                        <a:pt x="45" y="415"/>
                      </a:lnTo>
                      <a:lnTo>
                        <a:pt x="58" y="399"/>
                      </a:lnTo>
                      <a:lnTo>
                        <a:pt x="72" y="383"/>
                      </a:lnTo>
                      <a:lnTo>
                        <a:pt x="87" y="367"/>
                      </a:lnTo>
                      <a:lnTo>
                        <a:pt x="104" y="352"/>
                      </a:lnTo>
                      <a:lnTo>
                        <a:pt x="121" y="338"/>
                      </a:lnTo>
                      <a:lnTo>
                        <a:pt x="141" y="324"/>
                      </a:lnTo>
                      <a:lnTo>
                        <a:pt x="161" y="310"/>
                      </a:lnTo>
                      <a:lnTo>
                        <a:pt x="182" y="297"/>
                      </a:lnTo>
                      <a:lnTo>
                        <a:pt x="205" y="285"/>
                      </a:lnTo>
                      <a:lnTo>
                        <a:pt x="229" y="274"/>
                      </a:lnTo>
                      <a:lnTo>
                        <a:pt x="253" y="263"/>
                      </a:lnTo>
                      <a:lnTo>
                        <a:pt x="279" y="253"/>
                      </a:lnTo>
                      <a:lnTo>
                        <a:pt x="305" y="244"/>
                      </a:lnTo>
                      <a:lnTo>
                        <a:pt x="332" y="236"/>
                      </a:lnTo>
                      <a:lnTo>
                        <a:pt x="360" y="228"/>
                      </a:lnTo>
                      <a:lnTo>
                        <a:pt x="389" y="221"/>
                      </a:lnTo>
                      <a:lnTo>
                        <a:pt x="418" y="215"/>
                      </a:lnTo>
                      <a:lnTo>
                        <a:pt x="447" y="210"/>
                      </a:lnTo>
                      <a:lnTo>
                        <a:pt x="477" y="206"/>
                      </a:lnTo>
                      <a:lnTo>
                        <a:pt x="507" y="203"/>
                      </a:lnTo>
                      <a:lnTo>
                        <a:pt x="538" y="201"/>
                      </a:lnTo>
                      <a:lnTo>
                        <a:pt x="568" y="199"/>
                      </a:lnTo>
                      <a:lnTo>
                        <a:pt x="599" y="199"/>
                      </a:lnTo>
                      <a:lnTo>
                        <a:pt x="599" y="0"/>
                      </a:lnTo>
                      <a:moveTo>
                        <a:pt x="0" y="349"/>
                      </a:moveTo>
                      <a:lnTo>
                        <a:pt x="0" y="356"/>
                      </a:lnTo>
                      <a:lnTo>
                        <a:pt x="0" y="362"/>
                      </a:lnTo>
                      <a:lnTo>
                        <a:pt x="1" y="369"/>
                      </a:lnTo>
                      <a:lnTo>
                        <a:pt x="2" y="376"/>
                      </a:lnTo>
                      <a:lnTo>
                        <a:pt x="3" y="383"/>
                      </a:lnTo>
                      <a:lnTo>
                        <a:pt x="4" y="389"/>
                      </a:lnTo>
                      <a:lnTo>
                        <a:pt x="5" y="396"/>
                      </a:lnTo>
                      <a:lnTo>
                        <a:pt x="7" y="403"/>
                      </a:lnTo>
                      <a:lnTo>
                        <a:pt x="9" y="409"/>
                      </a:lnTo>
                      <a:lnTo>
                        <a:pt x="11" y="416"/>
                      </a:lnTo>
                      <a:lnTo>
                        <a:pt x="14" y="423"/>
                      </a:lnTo>
                      <a:lnTo>
                        <a:pt x="16" y="429"/>
                      </a:lnTo>
                      <a:lnTo>
                        <a:pt x="19" y="436"/>
                      </a:lnTo>
                      <a:lnTo>
                        <a:pt x="22" y="442"/>
                      </a:lnTo>
                      <a:lnTo>
                        <a:pt x="25" y="449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25560">
                  <a:solidFill>
                    <a:schemeClr val="accent6">
                      <a:lumMod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pPr defTabSz="914353"/>
                  <a:endParaRPr lang="sv-SE" sz="949">
                    <a:solidFill>
                      <a:prstClr val="black"/>
                    </a:solidFill>
                    <a:latin typeface="Tahoma"/>
                  </a:endParaRPr>
                </a:p>
              </p:txBody>
            </p:sp>
            <p:sp>
              <p:nvSpPr>
                <p:cNvPr id="35" name="CustomShape 5">
                  <a:extLst>
                    <a:ext uri="{FF2B5EF4-FFF2-40B4-BE49-F238E27FC236}">
                      <a16:creationId xmlns:a16="http://schemas.microsoft.com/office/drawing/2014/main" id="{8D38BCBF-3921-3D81-94BC-8964F9361913}"/>
                    </a:ext>
                  </a:extLst>
                </p:cNvPr>
                <p:cNvSpPr/>
                <p:nvPr/>
              </p:nvSpPr>
              <p:spPr>
                <a:xfrm>
                  <a:off x="8236044" y="5092515"/>
                  <a:ext cx="531282" cy="531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980">
                      <a:moveTo>
                        <a:pt x="599" y="0"/>
                      </a:moveTo>
                      <a:lnTo>
                        <a:pt x="568" y="0"/>
                      </a:lnTo>
                      <a:lnTo>
                        <a:pt x="536" y="2"/>
                      </a:lnTo>
                      <a:lnTo>
                        <a:pt x="505" y="4"/>
                      </a:lnTo>
                      <a:lnTo>
                        <a:pt x="474" y="8"/>
                      </a:lnTo>
                      <a:lnTo>
                        <a:pt x="444" y="12"/>
                      </a:lnTo>
                      <a:lnTo>
                        <a:pt x="414" y="17"/>
                      </a:lnTo>
                      <a:lnTo>
                        <a:pt x="384" y="23"/>
                      </a:lnTo>
                      <a:lnTo>
                        <a:pt x="355" y="30"/>
                      </a:lnTo>
                      <a:lnTo>
                        <a:pt x="327" y="38"/>
                      </a:lnTo>
                      <a:lnTo>
                        <a:pt x="300" y="47"/>
                      </a:lnTo>
                      <a:lnTo>
                        <a:pt x="273" y="56"/>
                      </a:lnTo>
                      <a:lnTo>
                        <a:pt x="247" y="67"/>
                      </a:lnTo>
                      <a:lnTo>
                        <a:pt x="222" y="78"/>
                      </a:lnTo>
                      <a:lnTo>
                        <a:pt x="198" y="90"/>
                      </a:lnTo>
                      <a:lnTo>
                        <a:pt x="175" y="102"/>
                      </a:lnTo>
                      <a:lnTo>
                        <a:pt x="154" y="115"/>
                      </a:lnTo>
                      <a:lnTo>
                        <a:pt x="133" y="129"/>
                      </a:lnTo>
                      <a:lnTo>
                        <a:pt x="114" y="144"/>
                      </a:lnTo>
                      <a:lnTo>
                        <a:pt x="97" y="159"/>
                      </a:lnTo>
                      <a:lnTo>
                        <a:pt x="80" y="174"/>
                      </a:lnTo>
                      <a:lnTo>
                        <a:pt x="65" y="191"/>
                      </a:lnTo>
                      <a:lnTo>
                        <a:pt x="52" y="207"/>
                      </a:lnTo>
                      <a:lnTo>
                        <a:pt x="40" y="224"/>
                      </a:lnTo>
                      <a:lnTo>
                        <a:pt x="29" y="241"/>
                      </a:lnTo>
                      <a:lnTo>
                        <a:pt x="20" y="259"/>
                      </a:lnTo>
                      <a:lnTo>
                        <a:pt x="13" y="276"/>
                      </a:lnTo>
                      <a:lnTo>
                        <a:pt x="7" y="294"/>
                      </a:lnTo>
                      <a:lnTo>
                        <a:pt x="3" y="313"/>
                      </a:lnTo>
                      <a:lnTo>
                        <a:pt x="1" y="331"/>
                      </a:lnTo>
                      <a:lnTo>
                        <a:pt x="0" y="349"/>
                      </a:lnTo>
                      <a:lnTo>
                        <a:pt x="0" y="549"/>
                      </a:lnTo>
                      <a:lnTo>
                        <a:pt x="1" y="567"/>
                      </a:lnTo>
                      <a:lnTo>
                        <a:pt x="3" y="585"/>
                      </a:lnTo>
                      <a:lnTo>
                        <a:pt x="7" y="603"/>
                      </a:lnTo>
                      <a:lnTo>
                        <a:pt x="13" y="620"/>
                      </a:lnTo>
                      <a:lnTo>
                        <a:pt x="20" y="638"/>
                      </a:lnTo>
                      <a:lnTo>
                        <a:pt x="28" y="655"/>
                      </a:lnTo>
                      <a:lnTo>
                        <a:pt x="38" y="672"/>
                      </a:lnTo>
                      <a:lnTo>
                        <a:pt x="50" y="689"/>
                      </a:lnTo>
                      <a:lnTo>
                        <a:pt x="63" y="705"/>
                      </a:lnTo>
                      <a:lnTo>
                        <a:pt x="77" y="721"/>
                      </a:lnTo>
                      <a:lnTo>
                        <a:pt x="93" y="736"/>
                      </a:lnTo>
                      <a:lnTo>
                        <a:pt x="110" y="751"/>
                      </a:lnTo>
                      <a:lnTo>
                        <a:pt x="128" y="765"/>
                      </a:lnTo>
                      <a:lnTo>
                        <a:pt x="148" y="779"/>
                      </a:lnTo>
                      <a:lnTo>
                        <a:pt x="169" y="792"/>
                      </a:lnTo>
                      <a:lnTo>
                        <a:pt x="190" y="805"/>
                      </a:lnTo>
                      <a:lnTo>
                        <a:pt x="213" y="817"/>
                      </a:lnTo>
                      <a:lnTo>
                        <a:pt x="237" y="828"/>
                      </a:lnTo>
                      <a:lnTo>
                        <a:pt x="262" y="839"/>
                      </a:lnTo>
                      <a:lnTo>
                        <a:pt x="288" y="848"/>
                      </a:lnTo>
                      <a:lnTo>
                        <a:pt x="315" y="857"/>
                      </a:lnTo>
                      <a:lnTo>
                        <a:pt x="342" y="865"/>
                      </a:lnTo>
                      <a:lnTo>
                        <a:pt x="370" y="873"/>
                      </a:lnTo>
                      <a:lnTo>
                        <a:pt x="399" y="879"/>
                      </a:lnTo>
                      <a:lnTo>
                        <a:pt x="399" y="979"/>
                      </a:lnTo>
                      <a:lnTo>
                        <a:pt x="599" y="799"/>
                      </a:lnTo>
                      <a:lnTo>
                        <a:pt x="399" y="579"/>
                      </a:lnTo>
                      <a:lnTo>
                        <a:pt x="400" y="678"/>
                      </a:lnTo>
                      <a:lnTo>
                        <a:pt x="370" y="672"/>
                      </a:lnTo>
                      <a:lnTo>
                        <a:pt x="342" y="664"/>
                      </a:lnTo>
                      <a:lnTo>
                        <a:pt x="314" y="656"/>
                      </a:lnTo>
                      <a:lnTo>
                        <a:pt x="287" y="647"/>
                      </a:lnTo>
                      <a:lnTo>
                        <a:pt x="260" y="637"/>
                      </a:lnTo>
                      <a:lnTo>
                        <a:pt x="235" y="626"/>
                      </a:lnTo>
                      <a:lnTo>
                        <a:pt x="211" y="615"/>
                      </a:lnTo>
                      <a:lnTo>
                        <a:pt x="187" y="602"/>
                      </a:lnTo>
                      <a:lnTo>
                        <a:pt x="165" y="590"/>
                      </a:lnTo>
                      <a:lnTo>
                        <a:pt x="144" y="576"/>
                      </a:lnTo>
                      <a:lnTo>
                        <a:pt x="124" y="562"/>
                      </a:lnTo>
                      <a:lnTo>
                        <a:pt x="106" y="547"/>
                      </a:lnTo>
                      <a:lnTo>
                        <a:pt x="89" y="532"/>
                      </a:lnTo>
                      <a:lnTo>
                        <a:pt x="73" y="516"/>
                      </a:lnTo>
                      <a:lnTo>
                        <a:pt x="59" y="500"/>
                      </a:lnTo>
                      <a:lnTo>
                        <a:pt x="46" y="483"/>
                      </a:lnTo>
                      <a:lnTo>
                        <a:pt x="35" y="466"/>
                      </a:lnTo>
                      <a:lnTo>
                        <a:pt x="25" y="449"/>
                      </a:lnTo>
                      <a:lnTo>
                        <a:pt x="25" y="449"/>
                      </a:lnTo>
                      <a:lnTo>
                        <a:pt x="34" y="432"/>
                      </a:lnTo>
                      <a:lnTo>
                        <a:pt x="45" y="415"/>
                      </a:lnTo>
                      <a:lnTo>
                        <a:pt x="58" y="399"/>
                      </a:lnTo>
                      <a:lnTo>
                        <a:pt x="72" y="383"/>
                      </a:lnTo>
                      <a:lnTo>
                        <a:pt x="87" y="367"/>
                      </a:lnTo>
                      <a:lnTo>
                        <a:pt x="104" y="352"/>
                      </a:lnTo>
                      <a:lnTo>
                        <a:pt x="121" y="338"/>
                      </a:lnTo>
                      <a:lnTo>
                        <a:pt x="141" y="324"/>
                      </a:lnTo>
                      <a:lnTo>
                        <a:pt x="161" y="310"/>
                      </a:lnTo>
                      <a:lnTo>
                        <a:pt x="182" y="297"/>
                      </a:lnTo>
                      <a:lnTo>
                        <a:pt x="205" y="285"/>
                      </a:lnTo>
                      <a:lnTo>
                        <a:pt x="229" y="274"/>
                      </a:lnTo>
                      <a:lnTo>
                        <a:pt x="253" y="263"/>
                      </a:lnTo>
                      <a:lnTo>
                        <a:pt x="279" y="253"/>
                      </a:lnTo>
                      <a:lnTo>
                        <a:pt x="305" y="244"/>
                      </a:lnTo>
                      <a:lnTo>
                        <a:pt x="332" y="236"/>
                      </a:lnTo>
                      <a:lnTo>
                        <a:pt x="360" y="228"/>
                      </a:lnTo>
                      <a:lnTo>
                        <a:pt x="389" y="221"/>
                      </a:lnTo>
                      <a:lnTo>
                        <a:pt x="418" y="215"/>
                      </a:lnTo>
                      <a:lnTo>
                        <a:pt x="447" y="210"/>
                      </a:lnTo>
                      <a:lnTo>
                        <a:pt x="477" y="206"/>
                      </a:lnTo>
                      <a:lnTo>
                        <a:pt x="507" y="203"/>
                      </a:lnTo>
                      <a:lnTo>
                        <a:pt x="538" y="201"/>
                      </a:lnTo>
                      <a:lnTo>
                        <a:pt x="568" y="199"/>
                      </a:lnTo>
                      <a:lnTo>
                        <a:pt x="599" y="199"/>
                      </a:lnTo>
                      <a:lnTo>
                        <a:pt x="599" y="0"/>
                      </a:lnTo>
                      <a:moveTo>
                        <a:pt x="0" y="349"/>
                      </a:moveTo>
                      <a:lnTo>
                        <a:pt x="0" y="356"/>
                      </a:lnTo>
                      <a:lnTo>
                        <a:pt x="0" y="362"/>
                      </a:lnTo>
                      <a:lnTo>
                        <a:pt x="1" y="369"/>
                      </a:lnTo>
                      <a:lnTo>
                        <a:pt x="2" y="376"/>
                      </a:lnTo>
                      <a:lnTo>
                        <a:pt x="3" y="383"/>
                      </a:lnTo>
                      <a:lnTo>
                        <a:pt x="4" y="389"/>
                      </a:lnTo>
                      <a:lnTo>
                        <a:pt x="5" y="396"/>
                      </a:lnTo>
                      <a:lnTo>
                        <a:pt x="7" y="403"/>
                      </a:lnTo>
                      <a:lnTo>
                        <a:pt x="9" y="409"/>
                      </a:lnTo>
                      <a:lnTo>
                        <a:pt x="11" y="416"/>
                      </a:lnTo>
                      <a:lnTo>
                        <a:pt x="14" y="423"/>
                      </a:lnTo>
                      <a:lnTo>
                        <a:pt x="16" y="429"/>
                      </a:lnTo>
                      <a:lnTo>
                        <a:pt x="19" y="436"/>
                      </a:lnTo>
                      <a:lnTo>
                        <a:pt x="22" y="442"/>
                      </a:lnTo>
                      <a:lnTo>
                        <a:pt x="25" y="449"/>
                      </a:ln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25560">
                  <a:solidFill>
                    <a:schemeClr val="accent6">
                      <a:lumMod val="50000"/>
                    </a:schemeClr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pPr defTabSz="914353"/>
                  <a:endParaRPr lang="sv-SE" sz="949">
                    <a:solidFill>
                      <a:prstClr val="black"/>
                    </a:solidFill>
                    <a:latin typeface="Tahoma"/>
                  </a:endParaRPr>
                </a:p>
              </p:txBody>
            </p:sp>
          </p:grpSp>
          <p:sp>
            <p:nvSpPr>
              <p:cNvPr id="42" name="textruta 41">
                <a:extLst>
                  <a:ext uri="{FF2B5EF4-FFF2-40B4-BE49-F238E27FC236}">
                    <a16:creationId xmlns:a16="http://schemas.microsoft.com/office/drawing/2014/main" id="{5C1E840F-D321-B177-1952-D5C789A78DD1}"/>
                  </a:ext>
                </a:extLst>
              </p:cNvPr>
              <p:cNvSpPr txBox="1"/>
              <p:nvPr/>
            </p:nvSpPr>
            <p:spPr>
              <a:xfrm>
                <a:off x="8931112" y="3065745"/>
                <a:ext cx="1140859" cy="40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/>
                <a:r>
                  <a:rPr lang="en-US" sz="1266" dirty="0" err="1">
                    <a:solidFill>
                      <a:srgbClr val="9B9B9B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Varför</a:t>
                </a:r>
                <a:r>
                  <a:rPr lang="en-US" sz="1266" dirty="0">
                    <a:solidFill>
                      <a:srgbClr val="9B9B9B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3" name="textruta 42">
                <a:extLst>
                  <a:ext uri="{FF2B5EF4-FFF2-40B4-BE49-F238E27FC236}">
                    <a16:creationId xmlns:a16="http://schemas.microsoft.com/office/drawing/2014/main" id="{2EFE3B0D-5828-92F5-7C7B-F62AA333BA24}"/>
                  </a:ext>
                </a:extLst>
              </p:cNvPr>
              <p:cNvSpPr txBox="1"/>
              <p:nvPr/>
            </p:nvSpPr>
            <p:spPr>
              <a:xfrm>
                <a:off x="8969306" y="6135544"/>
                <a:ext cx="1622186" cy="40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/>
                <a:r>
                  <a:rPr lang="en-US" sz="1266" dirty="0" err="1">
                    <a:solidFill>
                      <a:srgbClr val="9B9B9B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Varför</a:t>
                </a:r>
                <a:r>
                  <a:rPr lang="en-US" sz="1266" dirty="0">
                    <a:solidFill>
                      <a:srgbClr val="9B9B9B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8A22D474-29D4-E7B4-D82B-922FEF00B334}"/>
                  </a:ext>
                </a:extLst>
              </p:cNvPr>
              <p:cNvSpPr txBox="1"/>
              <p:nvPr/>
            </p:nvSpPr>
            <p:spPr>
              <a:xfrm>
                <a:off x="8931112" y="5258584"/>
                <a:ext cx="1445022" cy="40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/>
                <a:r>
                  <a:rPr lang="en-US" sz="1266" dirty="0" err="1">
                    <a:solidFill>
                      <a:srgbClr val="9B9B9B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Varför</a:t>
                </a:r>
                <a:r>
                  <a:rPr lang="en-US" sz="1266" dirty="0">
                    <a:solidFill>
                      <a:srgbClr val="9B9B9B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5" name="textruta 44">
                <a:extLst>
                  <a:ext uri="{FF2B5EF4-FFF2-40B4-BE49-F238E27FC236}">
                    <a16:creationId xmlns:a16="http://schemas.microsoft.com/office/drawing/2014/main" id="{7703A842-F500-8B83-44EB-3F21D0A5D23C}"/>
                  </a:ext>
                </a:extLst>
              </p:cNvPr>
              <p:cNvSpPr txBox="1"/>
              <p:nvPr/>
            </p:nvSpPr>
            <p:spPr>
              <a:xfrm>
                <a:off x="8950207" y="4515008"/>
                <a:ext cx="1406831" cy="40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/>
                <a:r>
                  <a:rPr lang="en-US" sz="1266" dirty="0" err="1">
                    <a:solidFill>
                      <a:srgbClr val="9B9B9B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Varför</a:t>
                </a:r>
                <a:r>
                  <a:rPr lang="en-US" sz="1266" dirty="0">
                    <a:solidFill>
                      <a:srgbClr val="9B9B9B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46" name="textruta 45">
                <a:extLst>
                  <a:ext uri="{FF2B5EF4-FFF2-40B4-BE49-F238E27FC236}">
                    <a16:creationId xmlns:a16="http://schemas.microsoft.com/office/drawing/2014/main" id="{2663C3F5-4180-2D78-ED17-5897721D2160}"/>
                  </a:ext>
                </a:extLst>
              </p:cNvPr>
              <p:cNvSpPr txBox="1"/>
              <p:nvPr/>
            </p:nvSpPr>
            <p:spPr>
              <a:xfrm>
                <a:off x="8960050" y="3835934"/>
                <a:ext cx="1140857" cy="40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53"/>
                <a:r>
                  <a:rPr lang="en-US" sz="1266" dirty="0" err="1">
                    <a:solidFill>
                      <a:srgbClr val="9B9B9B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Varför</a:t>
                </a:r>
                <a:r>
                  <a:rPr lang="en-US" sz="1266" dirty="0">
                    <a:solidFill>
                      <a:srgbClr val="9B9B9B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A7E38B-A628-5C38-E44D-08FAF8B35854}"/>
                </a:ext>
              </a:extLst>
            </p:cNvPr>
            <p:cNvSpPr txBox="1"/>
            <p:nvPr/>
          </p:nvSpPr>
          <p:spPr>
            <a:xfrm>
              <a:off x="258174" y="3167067"/>
              <a:ext cx="7508240" cy="82073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68580" tIns="34290" rIns="68580" bIns="34290" rtlCol="0" anchor="ctr">
              <a:normAutofit fontScale="97500"/>
            </a:bodyPr>
            <a:lstStyle>
              <a:defPPr>
                <a:defRPr lang="en-US"/>
              </a:defPPr>
              <a:lvl1pPr algn="ctr">
                <a:spcBef>
                  <a:spcPct val="0"/>
                </a:spcBef>
                <a:buNone/>
                <a:defRPr sz="2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 defTabSz="914353"/>
              <a:r>
                <a:rPr lang="en-US" sz="1969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1969" b="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Fånga</a:t>
              </a:r>
              <a:r>
                <a:rPr lang="en-US" sz="1969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69" b="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delorsakerna</a:t>
              </a:r>
              <a:r>
                <a:rPr lang="en-US" sz="1969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69" b="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kring</a:t>
              </a:r>
              <a:r>
                <a:rPr lang="en-US" sz="1969" b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69" b="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problemet</a:t>
              </a:r>
              <a:endParaRPr lang="en-US" sz="1969" b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AE3A98A6-5184-5C02-5E70-40D328D5BE1E}"/>
              </a:ext>
            </a:extLst>
          </p:cNvPr>
          <p:cNvSpPr txBox="1"/>
          <p:nvPr/>
        </p:nvSpPr>
        <p:spPr>
          <a:xfrm>
            <a:off x="2028007" y="720314"/>
            <a:ext cx="6161314" cy="588142"/>
          </a:xfrm>
          <a:prstGeom prst="rect">
            <a:avLst/>
          </a:prstGeom>
          <a:noFill/>
        </p:spPr>
        <p:txBody>
          <a:bodyPr wrap="square" lIns="64294" tIns="32147" rIns="64294" bIns="32147" anchor="t">
            <a:spAutoFit/>
          </a:bodyPr>
          <a:lstStyle/>
          <a:p>
            <a:pPr defTabSz="914353"/>
            <a:r>
              <a:rPr lang="en-US" sz="3400" dirty="0" err="1">
                <a:solidFill>
                  <a:prstClr val="black"/>
                </a:solidFill>
                <a:latin typeface="Arial Bold"/>
              </a:rPr>
              <a:t>Fiskbensdiagram</a:t>
            </a:r>
            <a:r>
              <a:rPr lang="en-US" sz="3400" dirty="0">
                <a:solidFill>
                  <a:prstClr val="black"/>
                </a:solidFill>
                <a:latin typeface="Arial Bold"/>
              </a:rPr>
              <a:t> + 5 </a:t>
            </a:r>
            <a:r>
              <a:rPr lang="en-US" sz="3400" dirty="0" err="1">
                <a:solidFill>
                  <a:prstClr val="black"/>
                </a:solidFill>
                <a:latin typeface="Arial Bold"/>
              </a:rPr>
              <a:t>varför</a:t>
            </a:r>
            <a:r>
              <a:rPr lang="en-US" sz="3400" dirty="0">
                <a:solidFill>
                  <a:prstClr val="black"/>
                </a:solidFill>
                <a:latin typeface="Arial Bold"/>
              </a:rPr>
              <a:t> </a:t>
            </a:r>
            <a:endParaRPr lang="sv-SE" sz="3400" dirty="0">
              <a:solidFill>
                <a:prstClr val="black"/>
              </a:solidFill>
              <a:latin typeface="Arial Bold"/>
            </a:endParaRPr>
          </a:p>
        </p:txBody>
      </p:sp>
      <p:sp>
        <p:nvSpPr>
          <p:cNvPr id="2" name="Pratbubbla: rektangel 1">
            <a:extLst>
              <a:ext uri="{FF2B5EF4-FFF2-40B4-BE49-F238E27FC236}">
                <a16:creationId xmlns:a16="http://schemas.microsoft.com/office/drawing/2014/main" id="{5609569F-504E-D38C-C3CE-4B871B1C1453}"/>
              </a:ext>
            </a:extLst>
          </p:cNvPr>
          <p:cNvSpPr/>
          <p:nvPr/>
        </p:nvSpPr>
        <p:spPr>
          <a:xfrm>
            <a:off x="3111372" y="5295494"/>
            <a:ext cx="5143500" cy="1292067"/>
          </a:xfrm>
          <a:prstGeom prst="wedgeRectCallou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3"/>
            <a:r>
              <a:rPr lang="sv-SE" sz="168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 att kombinera fiskbensdiagram och 5 varför </a:t>
            </a:r>
          </a:p>
          <a:p>
            <a:pPr algn="ctr" defTabSz="914353"/>
            <a:r>
              <a:rPr lang="sv-SE" sz="168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kan man gå till botten med delproblemens grundorsaker</a:t>
            </a:r>
            <a:r>
              <a:rPr lang="sv-SE" sz="1687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337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1632477" y="-242890"/>
            <a:ext cx="8634278" cy="1106915"/>
          </a:xfrm>
        </p:spPr>
        <p:txBody>
          <a:bodyPr>
            <a:noAutofit/>
          </a:bodyPr>
          <a:lstStyle/>
          <a:p>
            <a:pPr algn="ctr"/>
            <a:r>
              <a:rPr lang="sv-SE" sz="3400" dirty="0">
                <a:latin typeface="Arial Bold"/>
              </a:rPr>
              <a:t>Grundorsaksanalys - mall fiskbensdiagram </a:t>
            </a: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2924175" y="1727200"/>
            <a:ext cx="2057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53"/>
            <a:endParaRPr lang="sv-SE" sz="2600">
              <a:solidFill>
                <a:prstClr val="black"/>
              </a:solidFill>
              <a:latin typeface="Tahoma"/>
            </a:endParaRPr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5C4CF8E3-D4F4-4A56-C07A-541B2C817D2F}"/>
              </a:ext>
            </a:extLst>
          </p:cNvPr>
          <p:cNvGrpSpPr/>
          <p:nvPr/>
        </p:nvGrpSpPr>
        <p:grpSpPr>
          <a:xfrm>
            <a:off x="1920102" y="1370589"/>
            <a:ext cx="9357497" cy="4675621"/>
            <a:chOff x="1158972" y="1824285"/>
            <a:chExt cx="11420842" cy="6297133"/>
          </a:xfrm>
        </p:grpSpPr>
        <p:sp>
          <p:nvSpPr>
            <p:cNvPr id="66562" name="Line 2"/>
            <p:cNvSpPr>
              <a:spLocks noChangeShapeType="1"/>
            </p:cNvSpPr>
            <p:nvPr/>
          </p:nvSpPr>
          <p:spPr bwMode="auto">
            <a:xfrm>
              <a:off x="1557867" y="5274169"/>
              <a:ext cx="9645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6563" name="Line 3"/>
            <p:cNvSpPr>
              <a:spLocks noChangeShapeType="1"/>
            </p:cNvSpPr>
            <p:nvPr/>
          </p:nvSpPr>
          <p:spPr bwMode="auto">
            <a:xfrm>
              <a:off x="8295076" y="2214881"/>
              <a:ext cx="2691271" cy="3059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6564" name="Line 4"/>
            <p:cNvSpPr>
              <a:spLocks noChangeShapeType="1"/>
            </p:cNvSpPr>
            <p:nvPr/>
          </p:nvSpPr>
          <p:spPr bwMode="auto">
            <a:xfrm flipV="1">
              <a:off x="7410027" y="5274169"/>
              <a:ext cx="2709333" cy="2384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6565" name="Line 5"/>
            <p:cNvSpPr>
              <a:spLocks noChangeShapeType="1"/>
            </p:cNvSpPr>
            <p:nvPr/>
          </p:nvSpPr>
          <p:spPr bwMode="auto">
            <a:xfrm flipV="1">
              <a:off x="2533227" y="5274169"/>
              <a:ext cx="3251200" cy="2384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>
              <a:off x="2858347" y="5924409"/>
              <a:ext cx="18423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6571" name="Line 11"/>
            <p:cNvSpPr>
              <a:spLocks noChangeShapeType="1"/>
            </p:cNvSpPr>
            <p:nvPr/>
          </p:nvSpPr>
          <p:spPr bwMode="auto">
            <a:xfrm>
              <a:off x="2220066" y="6791396"/>
              <a:ext cx="1517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>
              <a:off x="4375573" y="6466276"/>
              <a:ext cx="1517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>
              <a:off x="7193280" y="2998329"/>
              <a:ext cx="162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 dirty="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>
              <a:off x="7193280" y="4082062"/>
              <a:ext cx="2384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6575" name="Line 15"/>
            <p:cNvSpPr>
              <a:spLocks noChangeShapeType="1"/>
            </p:cNvSpPr>
            <p:nvPr/>
          </p:nvSpPr>
          <p:spPr bwMode="auto">
            <a:xfrm>
              <a:off x="9376939" y="3443041"/>
              <a:ext cx="17339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6576" name="Line 16"/>
            <p:cNvSpPr>
              <a:spLocks noChangeShapeType="1"/>
            </p:cNvSpPr>
            <p:nvPr/>
          </p:nvSpPr>
          <p:spPr bwMode="auto">
            <a:xfrm>
              <a:off x="7193280" y="6032782"/>
              <a:ext cx="1950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6577" name="Line 17"/>
            <p:cNvSpPr>
              <a:spLocks noChangeShapeType="1"/>
            </p:cNvSpPr>
            <p:nvPr/>
          </p:nvSpPr>
          <p:spPr bwMode="auto">
            <a:xfrm>
              <a:off x="6326294" y="7008142"/>
              <a:ext cx="17339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6578" name="Line 18"/>
            <p:cNvSpPr>
              <a:spLocks noChangeShapeType="1"/>
            </p:cNvSpPr>
            <p:nvPr/>
          </p:nvSpPr>
          <p:spPr bwMode="auto">
            <a:xfrm>
              <a:off x="8927253" y="6466276"/>
              <a:ext cx="18423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>
              <a:off x="2858347" y="3106702"/>
              <a:ext cx="162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6568" name="Line 8"/>
            <p:cNvSpPr>
              <a:spLocks noChangeShapeType="1"/>
            </p:cNvSpPr>
            <p:nvPr/>
          </p:nvSpPr>
          <p:spPr bwMode="auto">
            <a:xfrm>
              <a:off x="3833707" y="4190436"/>
              <a:ext cx="17339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1666240" y="3756942"/>
              <a:ext cx="162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1158972" y="2015610"/>
              <a:ext cx="1694780" cy="3905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7447686" y="1824285"/>
              <a:ext cx="1694780" cy="3905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1735279" y="7730822"/>
              <a:ext cx="1694780" cy="3905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6851254" y="7539496"/>
              <a:ext cx="1694780" cy="3905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11242752" y="4867098"/>
              <a:ext cx="1337062" cy="8455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FCDAAC0A-B40C-1712-9DD9-9458441B5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5223" y="2456687"/>
              <a:ext cx="2926080" cy="2817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01167CF7-BB11-40E0-D2B3-0B1D38548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2210" y="3106927"/>
              <a:ext cx="162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CDAA12F0-DD20-296D-4585-C3D03D7CB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7570" y="4190661"/>
              <a:ext cx="17339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F24B94FD-DDD6-0B64-E53B-8653849FC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0103" y="3757167"/>
              <a:ext cx="162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AD97AD3D-E793-01C9-8193-89E6759FE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2835" y="2015835"/>
              <a:ext cx="1694780" cy="39059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3"/>
              <a:endParaRPr lang="sv-SE" sz="2600">
                <a:solidFill>
                  <a:prstClr val="black"/>
                </a:solidFill>
                <a:latin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1312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568960" y="1066800"/>
            <a:ext cx="11328400" cy="5213191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 defTabSz="914353"/>
            <a:r>
              <a:rPr lang="sv-SE" sz="1687" b="1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  <a:t>Gör så här:</a:t>
            </a:r>
            <a:endParaRPr lang="sv-SE" sz="1687" b="1" dirty="0">
              <a:solidFill>
                <a:prstClr val="black"/>
              </a:solidFill>
              <a:latin typeface="Arial Bold"/>
              <a:ea typeface="Tahoma"/>
              <a:cs typeface="Arial" panose="020B0604020202020204" pitchFamily="34" charset="0"/>
            </a:endParaRPr>
          </a:p>
          <a:p>
            <a:pPr marL="342441" indent="-342441" defTabSz="914353">
              <a:buFont typeface="+mj-lt"/>
              <a:buAutoNum type="arabicPeriod"/>
            </a:pPr>
            <a: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  <a:t>Formulera frågan på en post-it lapp</a:t>
            </a:r>
            <a:endParaRPr lang="sv-SE" sz="1687" dirty="0">
              <a:solidFill>
                <a:prstClr val="black"/>
              </a:solidFill>
              <a:latin typeface="Arial Bold"/>
              <a:ea typeface="Tahoma"/>
              <a:cs typeface="Arial" panose="020B0604020202020204" pitchFamily="34" charset="0"/>
            </a:endParaRPr>
          </a:p>
          <a:p>
            <a:pPr marL="342441" indent="-342441" defTabSz="914353">
              <a:buFont typeface="+mj-lt"/>
              <a:buAutoNum type="arabicPeriod"/>
            </a:pPr>
            <a: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  <a:t>Sök så många orsaker som möjligt till problemet genom brainstorming. </a:t>
            </a:r>
            <a:b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</a:br>
            <a: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  <a:t>Skriv en orsak per post-it lapp. </a:t>
            </a:r>
            <a:endParaRPr lang="sv-SE" sz="1687" dirty="0">
              <a:solidFill>
                <a:prstClr val="black"/>
              </a:solidFill>
              <a:latin typeface="Arial Bold"/>
              <a:ea typeface="Tahoma"/>
              <a:cs typeface="Arial" panose="020B0604020202020204" pitchFamily="34" charset="0"/>
            </a:endParaRPr>
          </a:p>
          <a:p>
            <a:pPr marL="342441" indent="-342441" defTabSz="914353">
              <a:buFont typeface="+mj-lt"/>
              <a:buAutoNum type="arabicPeriod"/>
            </a:pPr>
            <a: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  <a:t>Indela orsakerna i kategorier</a:t>
            </a:r>
            <a:endParaRPr lang="sv-SE" sz="1687" dirty="0">
              <a:solidFill>
                <a:prstClr val="black"/>
              </a:solidFill>
              <a:latin typeface="Arial Bold"/>
              <a:ea typeface="Tahoma"/>
              <a:cs typeface="Arial" panose="020B0604020202020204" pitchFamily="34" charset="0"/>
            </a:endParaRPr>
          </a:p>
          <a:p>
            <a:pPr marL="342441" indent="-342441" defTabSz="914353">
              <a:buFont typeface="+mj-lt"/>
              <a:buAutoNum type="arabicPeriod"/>
            </a:pPr>
            <a: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  <a:t>Placera orsakerna på fiskbenen</a:t>
            </a:r>
            <a:endParaRPr lang="sv-SE" sz="1687" dirty="0">
              <a:solidFill>
                <a:prstClr val="black"/>
              </a:solidFill>
              <a:latin typeface="Arial Bold"/>
              <a:ea typeface="Tahoma"/>
              <a:cs typeface="Arial" panose="020B0604020202020204" pitchFamily="34" charset="0"/>
            </a:endParaRPr>
          </a:p>
          <a:p>
            <a:pPr marL="342441" indent="-342441" defTabSz="914353">
              <a:buFont typeface="+mj-lt"/>
              <a:buAutoNum type="arabicPeriod"/>
            </a:pPr>
            <a: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  <a:t>Undersök om det finns ytterligare bakomliggande orsaker. Ställ frågan ” Varför” 5 gånger </a:t>
            </a:r>
            <a:endParaRPr lang="sv-SE" sz="1687" dirty="0">
              <a:solidFill>
                <a:prstClr val="black"/>
              </a:solidFill>
              <a:latin typeface="Arial Bold"/>
              <a:ea typeface="Tahoma"/>
              <a:cs typeface="Arial" panose="020B0604020202020204" pitchFamily="34" charset="0"/>
            </a:endParaRPr>
          </a:p>
          <a:p>
            <a:pPr marL="342441" indent="-342441" defTabSz="914353">
              <a:buFont typeface="+mj-lt"/>
              <a:buAutoNum type="arabicPeriod"/>
            </a:pPr>
            <a: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  <a:t>Betrakta diagrammet och ta ställning till </a:t>
            </a:r>
            <a:b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</a:br>
            <a: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  <a:t>- finns det förbättringsmöjligheter</a:t>
            </a:r>
            <a:b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</a:br>
            <a: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  <a:t>- är problemet redan åtgärdat</a:t>
            </a:r>
            <a:b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</a:br>
            <a: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  <a:t>- är fakta underlaget tillräckligt</a:t>
            </a:r>
            <a:b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</a:br>
            <a:endParaRPr lang="sv-SE" sz="1687" dirty="0">
              <a:solidFill>
                <a:prstClr val="black"/>
              </a:solidFill>
              <a:latin typeface="Arial Bold"/>
              <a:ea typeface="Tahoma"/>
              <a:cs typeface="Arial" panose="020B0604020202020204" pitchFamily="34" charset="0"/>
            </a:endParaRPr>
          </a:p>
          <a:p>
            <a:pPr marL="342441" indent="-342441" defTabSz="914353">
              <a:buFont typeface="+mj-lt"/>
              <a:buAutoNum type="arabicPeriod"/>
            </a:pPr>
            <a: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  <a:t>För att kunna identifiera vilka orsaker som sannolikt har större påverkan än andra, </a:t>
            </a:r>
            <a:b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</a:br>
            <a: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  <a:t>bör dessa orsaker rangordnas utifrån gruppens gemensamma kunskap. Detta kan man göra genom att låta varje gruppmedlem disponera 5+4+3+2+1 poäng. 5 poäng betyder viktigast. Alla grupp medlemmar sätter sina poäng. Räkna samman poängen. Den orsak som fått flest poäng bedömer gruppen vara den viktigaste orsaken. </a:t>
            </a:r>
            <a:endParaRPr lang="sv-SE" sz="1687" dirty="0">
              <a:solidFill>
                <a:prstClr val="black"/>
              </a:solidFill>
              <a:latin typeface="Arial Bold"/>
              <a:ea typeface="Tahoma"/>
              <a:cs typeface="Arial" panose="020B0604020202020204" pitchFamily="34" charset="0"/>
            </a:endParaRPr>
          </a:p>
          <a:p>
            <a:pPr defTabSz="914353"/>
            <a:endParaRPr lang="sv-SE" sz="1687" dirty="0">
              <a:solidFill>
                <a:prstClr val="black"/>
              </a:solidFill>
              <a:latin typeface="Arial Bold"/>
              <a:ea typeface="Tahoma"/>
              <a:cs typeface="Arial" panose="020B0604020202020204" pitchFamily="34" charset="0"/>
            </a:endParaRPr>
          </a:p>
          <a:p>
            <a:pPr defTabSz="914353"/>
            <a:r>
              <a:rPr lang="sv-SE" sz="1687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  <a:t>Tolka inte detta fiskbensdiagram som att ni funnit de grundorsaker som teamet letar efter. Ni har endast fått fram och sammanställt hypoteser. </a:t>
            </a:r>
            <a:r>
              <a:rPr lang="sv-SE" sz="1687" b="1" dirty="0">
                <a:solidFill>
                  <a:prstClr val="black"/>
                </a:solidFill>
                <a:latin typeface="Arial Bold"/>
                <a:cs typeface="Arial" panose="020B0604020202020204" pitchFamily="34" charset="0"/>
              </a:rPr>
              <a:t>Ytterligare data måste samlas in för att avgöra om dessa hypoteser är sanna. </a:t>
            </a:r>
            <a:endParaRPr lang="sv-SE" sz="1687" b="1" dirty="0">
              <a:solidFill>
                <a:prstClr val="black"/>
              </a:solidFill>
              <a:latin typeface="Arial Bold"/>
              <a:ea typeface="Tahoma"/>
              <a:cs typeface="Arial" panose="020B0604020202020204" pitchFamily="34" charset="0"/>
            </a:endParaRPr>
          </a:p>
          <a:p>
            <a:pPr defTabSz="914353"/>
            <a:endParaRPr lang="sv-SE" sz="1400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 idx="4294967295"/>
          </p:nvPr>
        </p:nvSpPr>
        <p:spPr>
          <a:xfrm>
            <a:off x="2335923" y="111760"/>
            <a:ext cx="7272115" cy="648519"/>
          </a:xfrm>
        </p:spPr>
        <p:txBody>
          <a:bodyPr>
            <a:normAutofit/>
          </a:bodyPr>
          <a:lstStyle/>
          <a:p>
            <a:pPr algn="ctr"/>
            <a:r>
              <a:rPr lang="sv-SE" sz="3400" dirty="0">
                <a:latin typeface="Arial Bold"/>
              </a:rPr>
              <a:t>Fiskbensdiagram</a:t>
            </a:r>
            <a:endParaRPr lang="sv-SE" sz="3400" dirty="0">
              <a:latin typeface="Arial Bold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3372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2463B301-5A56-427A-92B3-E1BBD85D4BE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72438" y="2743201"/>
            <a:ext cx="2595562" cy="145891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sv-SE" b="1"/>
              <a:t>Låg </a:t>
            </a:r>
          </a:p>
          <a:p>
            <a:r>
              <a:rPr lang="en-US" altLang="sv-SE" b="1"/>
              <a:t>Kundtillfredsställelse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82850F4F-E494-4C9A-9587-1279F039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59690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sv-SE" b="1" dirty="0" err="1">
                <a:solidFill>
                  <a:srgbClr val="92D050"/>
                </a:solidFill>
              </a:rPr>
              <a:t>Dålig</a:t>
            </a:r>
            <a:r>
              <a:rPr lang="en-US" altLang="sv-SE" b="1" dirty="0">
                <a:solidFill>
                  <a:srgbClr val="92D050"/>
                </a:solidFill>
              </a:rPr>
              <a:t> support</a:t>
            </a:r>
          </a:p>
        </p:txBody>
      </p:sp>
      <p:cxnSp>
        <p:nvCxnSpPr>
          <p:cNvPr id="2057" name="AutoShape 9">
            <a:extLst>
              <a:ext uri="{FF2B5EF4-FFF2-40B4-BE49-F238E27FC236}">
                <a16:creationId xmlns:a16="http://schemas.microsoft.com/office/drawing/2014/main" id="{A1D30EAF-A890-45DD-8833-6BBAAC414ACC}"/>
              </a:ext>
            </a:extLst>
          </p:cNvPr>
          <p:cNvCxnSpPr>
            <a:cxnSpLocks noChangeShapeType="1"/>
            <a:stCxn id="2055" idx="0"/>
            <a:endCxn id="2067" idx="1"/>
          </p:cNvCxnSpPr>
          <p:nvPr/>
        </p:nvCxnSpPr>
        <p:spPr bwMode="auto">
          <a:xfrm flipV="1">
            <a:off x="5346700" y="3429000"/>
            <a:ext cx="1054100" cy="2540000"/>
          </a:xfrm>
          <a:prstGeom prst="straightConnector1">
            <a:avLst/>
          </a:prstGeom>
          <a:noFill/>
          <a:ln w="12700">
            <a:solidFill>
              <a:srgbClr val="00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2" name="Line 14">
            <a:extLst>
              <a:ext uri="{FF2B5EF4-FFF2-40B4-BE49-F238E27FC236}">
                <a16:creationId xmlns:a16="http://schemas.microsoft.com/office/drawing/2014/main" id="{F96D87F5-E1F0-4710-9BAB-C0D1C348F1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00800" y="3429000"/>
            <a:ext cx="154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954CCF0E-D192-4E5A-BB0C-FB28A83B5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939801"/>
            <a:ext cx="292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sv-SE" b="1" dirty="0" err="1">
                <a:solidFill>
                  <a:srgbClr val="92D050"/>
                </a:solidFill>
              </a:rPr>
              <a:t>Dålig</a:t>
            </a:r>
            <a:r>
              <a:rPr lang="en-US" altLang="sv-SE" b="1" dirty="0">
                <a:solidFill>
                  <a:srgbClr val="92D050"/>
                </a:solidFill>
              </a:rPr>
              <a:t> </a:t>
            </a:r>
            <a:r>
              <a:rPr lang="en-US" altLang="sv-SE" b="1" dirty="0" err="1">
                <a:solidFill>
                  <a:srgbClr val="92D050"/>
                </a:solidFill>
              </a:rPr>
              <a:t>produktkvalitet</a:t>
            </a:r>
            <a:endParaRPr lang="en-US" altLang="sv-SE" b="1" dirty="0">
              <a:solidFill>
                <a:srgbClr val="92D050"/>
              </a:solidFill>
            </a:endParaRPr>
          </a:p>
        </p:txBody>
      </p:sp>
      <p:cxnSp>
        <p:nvCxnSpPr>
          <p:cNvPr id="2064" name="AutoShape 16">
            <a:extLst>
              <a:ext uri="{FF2B5EF4-FFF2-40B4-BE49-F238E27FC236}">
                <a16:creationId xmlns:a16="http://schemas.microsoft.com/office/drawing/2014/main" id="{58CD938E-5133-478A-AEB8-85B95A866B22}"/>
              </a:ext>
            </a:extLst>
          </p:cNvPr>
          <p:cNvCxnSpPr>
            <a:cxnSpLocks noChangeShapeType="1"/>
            <a:stCxn id="2063" idx="2"/>
            <a:endCxn id="2067" idx="0"/>
          </p:cNvCxnSpPr>
          <p:nvPr/>
        </p:nvCxnSpPr>
        <p:spPr bwMode="auto">
          <a:xfrm>
            <a:off x="3835400" y="1306514"/>
            <a:ext cx="1282700" cy="2122487"/>
          </a:xfrm>
          <a:prstGeom prst="straightConnector1">
            <a:avLst/>
          </a:prstGeom>
          <a:noFill/>
          <a:ln w="127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5" name="Text Box 17">
            <a:extLst>
              <a:ext uri="{FF2B5EF4-FFF2-40B4-BE49-F238E27FC236}">
                <a16:creationId xmlns:a16="http://schemas.microsoft.com/office/drawing/2014/main" id="{10A1DE39-ACF6-41AB-A7AA-BB77C0E83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800" y="939801"/>
            <a:ext cx="204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sv-SE" b="1" dirty="0" err="1">
                <a:solidFill>
                  <a:srgbClr val="92D050"/>
                </a:solidFill>
              </a:rPr>
              <a:t>Högt</a:t>
            </a:r>
            <a:r>
              <a:rPr lang="en-US" altLang="sv-SE" b="1" dirty="0">
                <a:solidFill>
                  <a:srgbClr val="92D050"/>
                </a:solidFill>
              </a:rPr>
              <a:t> pris</a:t>
            </a:r>
          </a:p>
        </p:txBody>
      </p:sp>
      <p:cxnSp>
        <p:nvCxnSpPr>
          <p:cNvPr id="2066" name="AutoShape 18">
            <a:extLst>
              <a:ext uri="{FF2B5EF4-FFF2-40B4-BE49-F238E27FC236}">
                <a16:creationId xmlns:a16="http://schemas.microsoft.com/office/drawing/2014/main" id="{F4C81798-FBCD-44B6-AF38-F5D357A04E25}"/>
              </a:ext>
            </a:extLst>
          </p:cNvPr>
          <p:cNvCxnSpPr>
            <a:cxnSpLocks noChangeShapeType="1"/>
            <a:stCxn id="2065" idx="2"/>
            <a:endCxn id="2062" idx="0"/>
          </p:cNvCxnSpPr>
          <p:nvPr/>
        </p:nvCxnSpPr>
        <p:spPr bwMode="auto">
          <a:xfrm>
            <a:off x="6534150" y="1306514"/>
            <a:ext cx="1416050" cy="2122487"/>
          </a:xfrm>
          <a:prstGeom prst="straightConnector1">
            <a:avLst/>
          </a:prstGeom>
          <a:noFill/>
          <a:ln w="12700">
            <a:solidFill>
              <a:srgbClr val="00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7" name="Line 19">
            <a:extLst>
              <a:ext uri="{FF2B5EF4-FFF2-40B4-BE49-F238E27FC236}">
                <a16:creationId xmlns:a16="http://schemas.microsoft.com/office/drawing/2014/main" id="{ACDF41BD-6E37-4CFA-A26F-42F8401F6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8100" y="3429000"/>
            <a:ext cx="1282700" cy="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8A2F707A-009B-48F5-89C1-FC6D6D5A2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3962401"/>
            <a:ext cx="1968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sv-SE"/>
              <a:t>Fel svar</a:t>
            </a:r>
          </a:p>
        </p:txBody>
      </p:sp>
      <p:sp>
        <p:nvSpPr>
          <p:cNvPr id="2074" name="Rectangle 26">
            <a:extLst>
              <a:ext uri="{FF2B5EF4-FFF2-40B4-BE49-F238E27FC236}">
                <a16:creationId xmlns:a16="http://schemas.microsoft.com/office/drawing/2014/main" id="{96C81B8F-7385-4EEF-899B-76A61BAA5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5194300"/>
            <a:ext cx="17653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sv-SE" dirty="0" err="1"/>
              <a:t>Dålig</a:t>
            </a:r>
            <a:r>
              <a:rPr lang="en-US" altLang="sv-SE" dirty="0"/>
              <a:t> </a:t>
            </a:r>
            <a:r>
              <a:rPr lang="en-US" altLang="sv-SE" dirty="0" err="1"/>
              <a:t>betalnings-modell</a:t>
            </a:r>
            <a:endParaRPr lang="en-US" altLang="sv-SE" dirty="0"/>
          </a:p>
        </p:txBody>
      </p:sp>
      <p:sp>
        <p:nvSpPr>
          <p:cNvPr id="2077" name="Rectangle 29">
            <a:extLst>
              <a:ext uri="{FF2B5EF4-FFF2-40B4-BE49-F238E27FC236}">
                <a16:creationId xmlns:a16="http://schemas.microsoft.com/office/drawing/2014/main" id="{3CE8CFC9-F5F0-44CB-804A-77BF996D2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572001"/>
            <a:ext cx="2019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sv-SE"/>
              <a:t>Långa väntetider</a:t>
            </a:r>
          </a:p>
        </p:txBody>
      </p:sp>
      <p:sp>
        <p:nvSpPr>
          <p:cNvPr id="2079" name="Rectangle 31">
            <a:extLst>
              <a:ext uri="{FF2B5EF4-FFF2-40B4-BE49-F238E27FC236}">
                <a16:creationId xmlns:a16="http://schemas.microsoft.com/office/drawing/2014/main" id="{EB310036-9974-47A3-9813-DB1EE25F0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22400"/>
            <a:ext cx="1206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sv-SE"/>
              <a:t>Dålig</a:t>
            </a:r>
          </a:p>
          <a:p>
            <a:r>
              <a:rPr lang="en-US" altLang="sv-SE"/>
              <a:t>Material</a:t>
            </a:r>
          </a:p>
        </p:txBody>
      </p:sp>
      <p:sp>
        <p:nvSpPr>
          <p:cNvPr id="2080" name="Rectangle 32">
            <a:extLst>
              <a:ext uri="{FF2B5EF4-FFF2-40B4-BE49-F238E27FC236}">
                <a16:creationId xmlns:a16="http://schemas.microsoft.com/office/drawing/2014/main" id="{3EF5A4BC-0B38-41B8-9CAE-7D1CC46CD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2679700"/>
            <a:ext cx="1968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sv-SE" dirty="0" err="1"/>
              <a:t>Inkompetenta</a:t>
            </a:r>
            <a:endParaRPr lang="en-US" altLang="sv-SE" dirty="0"/>
          </a:p>
          <a:p>
            <a:r>
              <a:rPr lang="en-US" altLang="sv-SE" dirty="0" err="1"/>
              <a:t>anställda</a:t>
            </a:r>
            <a:endParaRPr lang="en-US" altLang="sv-SE" dirty="0"/>
          </a:p>
        </p:txBody>
      </p:sp>
      <p:sp>
        <p:nvSpPr>
          <p:cNvPr id="2083" name="Rectangle 35">
            <a:extLst>
              <a:ext uri="{FF2B5EF4-FFF2-40B4-BE49-F238E27FC236}">
                <a16:creationId xmlns:a16="http://schemas.microsoft.com/office/drawing/2014/main" id="{EEC6E420-27A2-400E-AE08-8C352F417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100" y="21717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sv-SE"/>
              <a:t>Dålig design</a:t>
            </a:r>
          </a:p>
        </p:txBody>
      </p:sp>
      <p:sp>
        <p:nvSpPr>
          <p:cNvPr id="2085" name="Rectangle 37">
            <a:extLst>
              <a:ext uri="{FF2B5EF4-FFF2-40B4-BE49-F238E27FC236}">
                <a16:creationId xmlns:a16="http://schemas.microsoft.com/office/drawing/2014/main" id="{0BC1F92A-BCC9-4834-AD77-7FD379954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00" y="1625600"/>
            <a:ext cx="12827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sv-SE"/>
              <a:t>Ineffektiv marknads-föring </a:t>
            </a:r>
          </a:p>
        </p:txBody>
      </p:sp>
      <p:cxnSp>
        <p:nvCxnSpPr>
          <p:cNvPr id="2086" name="AutoShape 38">
            <a:extLst>
              <a:ext uri="{FF2B5EF4-FFF2-40B4-BE49-F238E27FC236}">
                <a16:creationId xmlns:a16="http://schemas.microsoft.com/office/drawing/2014/main" id="{F432E09F-DEB9-480A-9E9C-E355E8807304}"/>
              </a:ext>
            </a:extLst>
          </p:cNvPr>
          <p:cNvCxnSpPr>
            <a:cxnSpLocks noChangeShapeType="1"/>
            <a:stCxn id="2085" idx="3"/>
          </p:cNvCxnSpPr>
          <p:nvPr/>
        </p:nvCxnSpPr>
        <p:spPr bwMode="auto">
          <a:xfrm flipV="1">
            <a:off x="6096000" y="2082800"/>
            <a:ext cx="863600" cy="1588"/>
          </a:xfrm>
          <a:prstGeom prst="straightConnector1">
            <a:avLst/>
          </a:prstGeom>
          <a:noFill/>
          <a:ln w="12700">
            <a:solidFill>
              <a:srgbClr val="00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7" name="AutoShape 39">
            <a:extLst>
              <a:ext uri="{FF2B5EF4-FFF2-40B4-BE49-F238E27FC236}">
                <a16:creationId xmlns:a16="http://schemas.microsoft.com/office/drawing/2014/main" id="{8D6CF2BA-4525-47AF-A1BA-979D0C05FB53}"/>
              </a:ext>
            </a:extLst>
          </p:cNvPr>
          <p:cNvCxnSpPr>
            <a:cxnSpLocks noChangeShapeType="1"/>
            <a:stCxn id="2079" idx="3"/>
          </p:cNvCxnSpPr>
          <p:nvPr/>
        </p:nvCxnSpPr>
        <p:spPr bwMode="auto">
          <a:xfrm>
            <a:off x="2882900" y="1743075"/>
            <a:ext cx="1219200" cy="1588"/>
          </a:xfrm>
          <a:prstGeom prst="straightConnector1">
            <a:avLst/>
          </a:prstGeom>
          <a:noFill/>
          <a:ln w="12700">
            <a:solidFill>
              <a:srgbClr val="00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8" name="AutoShape 40">
            <a:extLst>
              <a:ext uri="{FF2B5EF4-FFF2-40B4-BE49-F238E27FC236}">
                <a16:creationId xmlns:a16="http://schemas.microsoft.com/office/drawing/2014/main" id="{8E00B5B5-B8A4-4633-9292-96C335D1B642}"/>
              </a:ext>
            </a:extLst>
          </p:cNvPr>
          <p:cNvCxnSpPr>
            <a:cxnSpLocks noChangeShapeType="1"/>
            <a:stCxn id="2083" idx="3"/>
          </p:cNvCxnSpPr>
          <p:nvPr/>
        </p:nvCxnSpPr>
        <p:spPr bwMode="auto">
          <a:xfrm flipV="1">
            <a:off x="3213101" y="2352676"/>
            <a:ext cx="1260475" cy="3175"/>
          </a:xfrm>
          <a:prstGeom prst="straightConnector1">
            <a:avLst/>
          </a:prstGeom>
          <a:noFill/>
          <a:ln w="12700">
            <a:solidFill>
              <a:srgbClr val="00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9" name="AutoShape 41">
            <a:extLst>
              <a:ext uri="{FF2B5EF4-FFF2-40B4-BE49-F238E27FC236}">
                <a16:creationId xmlns:a16="http://schemas.microsoft.com/office/drawing/2014/main" id="{3A86FC34-22D7-48F0-A566-2B56B55FADE9}"/>
              </a:ext>
            </a:extLst>
          </p:cNvPr>
          <p:cNvCxnSpPr>
            <a:cxnSpLocks noChangeShapeType="1"/>
            <a:stCxn id="2080" idx="3"/>
          </p:cNvCxnSpPr>
          <p:nvPr/>
        </p:nvCxnSpPr>
        <p:spPr bwMode="auto">
          <a:xfrm flipV="1">
            <a:off x="3517900" y="3001963"/>
            <a:ext cx="1344614" cy="903"/>
          </a:xfrm>
          <a:prstGeom prst="straightConnector1">
            <a:avLst/>
          </a:prstGeom>
          <a:noFill/>
          <a:ln w="12700">
            <a:solidFill>
              <a:srgbClr val="00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0" name="AutoShape 42">
            <a:extLst>
              <a:ext uri="{FF2B5EF4-FFF2-40B4-BE49-F238E27FC236}">
                <a16:creationId xmlns:a16="http://schemas.microsoft.com/office/drawing/2014/main" id="{BAF73283-4DD0-4DC5-AB90-371D83AF5406}"/>
              </a:ext>
            </a:extLst>
          </p:cNvPr>
          <p:cNvCxnSpPr>
            <a:cxnSpLocks noChangeShapeType="1"/>
            <a:stCxn id="2073" idx="3"/>
          </p:cNvCxnSpPr>
          <p:nvPr/>
        </p:nvCxnSpPr>
        <p:spPr bwMode="auto">
          <a:xfrm flipV="1">
            <a:off x="4203701" y="4143376"/>
            <a:ext cx="1909763" cy="3175"/>
          </a:xfrm>
          <a:prstGeom prst="straightConnector1">
            <a:avLst/>
          </a:prstGeom>
          <a:noFill/>
          <a:ln w="12700">
            <a:solidFill>
              <a:srgbClr val="00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3" name="AutoShape 45">
            <a:extLst>
              <a:ext uri="{FF2B5EF4-FFF2-40B4-BE49-F238E27FC236}">
                <a16:creationId xmlns:a16="http://schemas.microsoft.com/office/drawing/2014/main" id="{CA7E9992-DCCB-4775-8604-A2D454AFAE73}"/>
              </a:ext>
            </a:extLst>
          </p:cNvPr>
          <p:cNvCxnSpPr>
            <a:cxnSpLocks noChangeShapeType="1"/>
            <a:stCxn id="2077" idx="3"/>
          </p:cNvCxnSpPr>
          <p:nvPr/>
        </p:nvCxnSpPr>
        <p:spPr bwMode="auto">
          <a:xfrm flipV="1">
            <a:off x="4000500" y="4752976"/>
            <a:ext cx="1843088" cy="3175"/>
          </a:xfrm>
          <a:prstGeom prst="straightConnector1">
            <a:avLst/>
          </a:prstGeom>
          <a:noFill/>
          <a:ln w="12700">
            <a:solidFill>
              <a:srgbClr val="00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4" name="AutoShape 46">
            <a:extLst>
              <a:ext uri="{FF2B5EF4-FFF2-40B4-BE49-F238E27FC236}">
                <a16:creationId xmlns:a16="http://schemas.microsoft.com/office/drawing/2014/main" id="{33C8662C-5E32-46C9-92D7-035D4CEF63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73500" y="5653089"/>
            <a:ext cx="1576388" cy="1587"/>
          </a:xfrm>
          <a:prstGeom prst="straightConnector1">
            <a:avLst/>
          </a:prstGeom>
          <a:noFill/>
          <a:ln w="12700">
            <a:solidFill>
              <a:srgbClr val="00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95" name="Rectangle 47">
            <a:extLst>
              <a:ext uri="{FF2B5EF4-FFF2-40B4-BE49-F238E27FC236}">
                <a16:creationId xmlns:a16="http://schemas.microsoft.com/office/drawing/2014/main" id="{12679209-5841-4DC6-84F0-D4C9E89A3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088" y="2439988"/>
            <a:ext cx="128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sv-SE"/>
              <a:t>Material-kostnad </a:t>
            </a:r>
          </a:p>
        </p:txBody>
      </p:sp>
      <p:cxnSp>
        <p:nvCxnSpPr>
          <p:cNvPr id="2096" name="AutoShape 48">
            <a:extLst>
              <a:ext uri="{FF2B5EF4-FFF2-40B4-BE49-F238E27FC236}">
                <a16:creationId xmlns:a16="http://schemas.microsoft.com/office/drawing/2014/main" id="{0A6CC313-35E9-47DE-841F-F270FE68E3A9}"/>
              </a:ext>
            </a:extLst>
          </p:cNvPr>
          <p:cNvCxnSpPr>
            <a:cxnSpLocks noChangeShapeType="1"/>
            <a:stCxn id="2095" idx="3"/>
          </p:cNvCxnSpPr>
          <p:nvPr/>
        </p:nvCxnSpPr>
        <p:spPr bwMode="auto">
          <a:xfrm flipV="1">
            <a:off x="6554788" y="2757489"/>
            <a:ext cx="957262" cy="3175"/>
          </a:xfrm>
          <a:prstGeom prst="straightConnector1">
            <a:avLst/>
          </a:prstGeom>
          <a:noFill/>
          <a:ln w="12700">
            <a:solidFill>
              <a:srgbClr val="0033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97" name="Text Box 49">
            <a:extLst>
              <a:ext uri="{FF2B5EF4-FFF2-40B4-BE49-F238E27FC236}">
                <a16:creationId xmlns:a16="http://schemas.microsoft.com/office/drawing/2014/main" id="{F8CF6978-F527-44CB-8E6E-0846F7ADB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92076"/>
            <a:ext cx="748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v-SE" sz="2400" b="1" dirty="0" err="1"/>
              <a:t>Exempel</a:t>
            </a:r>
            <a:r>
              <a:rPr lang="en-US" altLang="sv-SE" sz="2400" b="1" dirty="0"/>
              <a:t> - </a:t>
            </a:r>
            <a:r>
              <a:rPr lang="en-US" altLang="sv-SE" sz="2400" b="1" dirty="0" err="1"/>
              <a:t>Orsaker</a:t>
            </a:r>
            <a:r>
              <a:rPr lang="en-US" altLang="sv-SE" sz="2400" b="1" dirty="0"/>
              <a:t> till </a:t>
            </a:r>
            <a:r>
              <a:rPr lang="en-US" altLang="sv-SE" sz="2400" b="1" dirty="0" err="1"/>
              <a:t>missnöjda</a:t>
            </a:r>
            <a:r>
              <a:rPr lang="en-US" altLang="sv-SE" sz="2400" b="1" dirty="0"/>
              <a:t> </a:t>
            </a:r>
            <a:r>
              <a:rPr lang="en-US" altLang="sv-SE" sz="2400" b="1" dirty="0" err="1"/>
              <a:t>kunder</a:t>
            </a:r>
            <a:endParaRPr lang="en-US" altLang="sv-SE" sz="2400" b="1" dirty="0"/>
          </a:p>
        </p:txBody>
      </p:sp>
      <p:cxnSp>
        <p:nvCxnSpPr>
          <p:cNvPr id="2098" name="AutoShape 50">
            <a:extLst>
              <a:ext uri="{FF2B5EF4-FFF2-40B4-BE49-F238E27FC236}">
                <a16:creationId xmlns:a16="http://schemas.microsoft.com/office/drawing/2014/main" id="{DF0300BA-1322-4538-985B-994B77645D25}"/>
              </a:ext>
            </a:extLst>
          </p:cNvPr>
          <p:cNvCxnSpPr>
            <a:cxnSpLocks noChangeShapeType="1"/>
            <a:stCxn id="2062" idx="0"/>
            <a:endCxn id="2052" idx="1"/>
          </p:cNvCxnSpPr>
          <p:nvPr/>
        </p:nvCxnSpPr>
        <p:spPr bwMode="auto">
          <a:xfrm>
            <a:off x="7950200" y="3429000"/>
            <a:ext cx="103188" cy="444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9" name="AutoShape 51">
            <a:extLst>
              <a:ext uri="{FF2B5EF4-FFF2-40B4-BE49-F238E27FC236}">
                <a16:creationId xmlns:a16="http://schemas.microsoft.com/office/drawing/2014/main" id="{B8C84336-59ED-4067-9FDB-98BE067402E4}"/>
              </a:ext>
            </a:extLst>
          </p:cNvPr>
          <p:cNvCxnSpPr>
            <a:cxnSpLocks noChangeShapeType="1"/>
            <a:endCxn id="2067" idx="0"/>
          </p:cNvCxnSpPr>
          <p:nvPr/>
        </p:nvCxnSpPr>
        <p:spPr bwMode="auto">
          <a:xfrm>
            <a:off x="1938338" y="3429000"/>
            <a:ext cx="317976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0" name="Rectangle 52">
            <a:extLst>
              <a:ext uri="{FF2B5EF4-FFF2-40B4-BE49-F238E27FC236}">
                <a16:creationId xmlns:a16="http://schemas.microsoft.com/office/drawing/2014/main" id="{8A98D1CD-309C-48F5-88DC-7C9CC0CEA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4463" y="3475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v-SE" altLang="sv-SE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S HIR, Raps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ECCF0520-6E40-4094-B458-220293BDA4CF}"/>
    </a:ext>
  </a:extLst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S HIR, Jord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B6333778-8508-44F6-838F-D043259B52A1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976F8F05C893478332B3363615BC03" ma:contentTypeVersion="17" ma:contentTypeDescription="Skapa ett nytt dokument." ma:contentTypeScope="" ma:versionID="8bc6463fd163963c605f063e03c0a2ba">
  <xsd:schema xmlns:xsd="http://www.w3.org/2001/XMLSchema" xmlns:xs="http://www.w3.org/2001/XMLSchema" xmlns:p="http://schemas.microsoft.com/office/2006/metadata/properties" xmlns:ns2="e767315a-e1b6-4497-bc40-0d256bd95869" xmlns:ns3="a86c6190-df7a-4823-8c49-357c685a8443" targetNamespace="http://schemas.microsoft.com/office/2006/metadata/properties" ma:root="true" ma:fieldsID="b85c350f9de44b4ab6804a0173a574e6" ns2:_="" ns3:_="">
    <xsd:import namespace="e767315a-e1b6-4497-bc40-0d256bd95869"/>
    <xsd:import namespace="a86c6190-df7a-4823-8c49-357c685a8443"/>
    <xsd:element name="properties">
      <xsd:complexType>
        <xsd:sequence>
          <xsd:element name="documentManagement">
            <xsd:complexType>
              <xsd:all>
                <xsd:element ref="ns2:PDP_Desc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7315a-e1b6-4497-bc40-0d256bd95869" elementFormDefault="qualified">
    <xsd:import namespace="http://schemas.microsoft.com/office/2006/documentManagement/types"/>
    <xsd:import namespace="http://schemas.microsoft.com/office/infopath/2007/PartnerControls"/>
    <xsd:element name="PDP_Desc" ma:index="8" nillable="true" ma:displayName="Beskrivning" ma:internalName="PDP_Desc">
      <xsd:simpleType>
        <xsd:restriction base="dms:Note">
          <xsd:maxLength value="255"/>
        </xsd:restriction>
      </xsd:simpleType>
    </xsd:element>
    <xsd:element name="SharedWithUsers" ma:index="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dbb3a64-a98e-4513-85ca-aa1e97a109bd}" ma:internalName="TaxCatchAll" ma:showField="CatchAllData" ma:web="e767315a-e1b6-4497-bc40-0d256bd958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c6190-df7a-4823-8c49-357c685a84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eringar" ma:readOnly="false" ma:fieldId="{5cf76f15-5ced-4ddc-b409-7134ff3c332f}" ma:taxonomyMulti="true" ma:sspId="416e829d-f284-4ff7-8186-3ac0651d97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DP_Desc xmlns="e767315a-e1b6-4497-bc40-0d256bd95869" xsi:nil="true"/>
    <TaxCatchAll xmlns="e767315a-e1b6-4497-bc40-0d256bd95869" xsi:nil="true"/>
    <lcf76f155ced4ddcb4097134ff3c332f xmlns="a86c6190-df7a-4823-8c49-357c685a84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D15AF3-6665-45E2-B56F-EBB9A1FABB9D}"/>
</file>

<file path=customXml/itemProps2.xml><?xml version="1.0" encoding="utf-8"?>
<ds:datastoreItem xmlns:ds="http://schemas.openxmlformats.org/officeDocument/2006/customXml" ds:itemID="{EAD36304-18AE-4C46-B223-AF94DE690DE6}"/>
</file>

<file path=customXml/itemProps3.xml><?xml version="1.0" encoding="utf-8"?>
<ds:datastoreItem xmlns:ds="http://schemas.openxmlformats.org/officeDocument/2006/customXml" ds:itemID="{79A8029C-295D-4924-B259-8EEF8D2CBD0A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703</Words>
  <Application>Microsoft Office PowerPoint</Application>
  <PresentationFormat>Bredbild</PresentationFormat>
  <Paragraphs>113</Paragraphs>
  <Slides>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8</vt:i4>
      </vt:variant>
    </vt:vector>
  </HeadingPairs>
  <TitlesOfParts>
    <vt:vector size="21" baseType="lpstr">
      <vt:lpstr>Aptos</vt:lpstr>
      <vt:lpstr>Arial</vt:lpstr>
      <vt:lpstr>Arial Bold</vt:lpstr>
      <vt:lpstr>Calibri</vt:lpstr>
      <vt:lpstr>Calibri Light</vt:lpstr>
      <vt:lpstr>Georgia</vt:lpstr>
      <vt:lpstr>Montserrat</vt:lpstr>
      <vt:lpstr>Montserrat ExtraBold</vt:lpstr>
      <vt:lpstr>Tahoma</vt:lpstr>
      <vt:lpstr>Office-tema</vt:lpstr>
      <vt:lpstr>1_HS HIR, Raps - Övriga layouter</vt:lpstr>
      <vt:lpstr>1_Office-tema</vt:lpstr>
      <vt:lpstr>HS HIR, Jord - Övriga layouter</vt:lpstr>
      <vt:lpstr>PowerPoint-presentation</vt:lpstr>
      <vt:lpstr>Handlingsplan för arbetsmiljöåtgärder  </vt:lpstr>
      <vt:lpstr>PUFF/PDCA – Strukturerad problemlösning</vt:lpstr>
      <vt:lpstr>PowerPoint-presentation</vt:lpstr>
      <vt:lpstr>PowerPoint-presentation</vt:lpstr>
      <vt:lpstr>Grundorsaksanalys - mall fiskbensdiagram </vt:lpstr>
      <vt:lpstr>Fiskbensdiagram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Åsa-Lina Nordlund</dc:creator>
  <cp:lastModifiedBy>Åsa-Lina Nordlund</cp:lastModifiedBy>
  <cp:revision>2</cp:revision>
  <dcterms:created xsi:type="dcterms:W3CDTF">2023-03-02T12:38:55Z</dcterms:created>
  <dcterms:modified xsi:type="dcterms:W3CDTF">2025-11-19T13:42:11Z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0x0101006E976F8F05C893478332B3363615BC03</vt:lpwstr>
  </property>
</Properties>
</file>