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03" r:id="rId5"/>
    <p:sldMasterId id="2147483764" r:id="rId6"/>
    <p:sldMasterId id="2147483908" r:id="rId7"/>
  </p:sldMasterIdLst>
  <p:notesMasterIdLst>
    <p:notesMasterId r:id="rId21"/>
  </p:notesMasterIdLst>
  <p:sldIdLst>
    <p:sldId id="12484" r:id="rId8"/>
    <p:sldId id="12899" r:id="rId9"/>
    <p:sldId id="1665" r:id="rId10"/>
    <p:sldId id="12488" r:id="rId11"/>
    <p:sldId id="269" r:id="rId12"/>
    <p:sldId id="12902" r:id="rId13"/>
    <p:sldId id="1702" r:id="rId14"/>
    <p:sldId id="12897" r:id="rId15"/>
    <p:sldId id="1701" r:id="rId16"/>
    <p:sldId id="12894" r:id="rId17"/>
    <p:sldId id="12702" r:id="rId18"/>
    <p:sldId id="12904" r:id="rId19"/>
    <p:sldId id="944" r:id="rId20"/>
  </p:sldIdLst>
  <p:sldSz cx="13004800" cy="9753600"/>
  <p:notesSz cx="6888163" cy="10021888"/>
  <p:defaultText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Kunskapsmodul Slöserijakt" id="{EFB5843B-E0BF-4990-9BAA-DC366225CDAD}">
          <p14:sldIdLst>
            <p14:sldId id="12484"/>
          </p14:sldIdLst>
        </p14:section>
        <p14:section name="Generellt och varför" id="{40E0E4EC-C128-437F-8032-233701B58C5A}">
          <p14:sldIdLst>
            <p14:sldId id="12899"/>
            <p14:sldId id="1665"/>
            <p14:sldId id="12488"/>
            <p14:sldId id="269"/>
            <p14:sldId id="12902"/>
          </p14:sldIdLst>
        </p14:section>
        <p14:section name="Övning - Slöserijakt" id="{C01FB465-4696-4FE0-B47D-6D4DD787776C}">
          <p14:sldIdLst>
            <p14:sldId id="1702"/>
            <p14:sldId id="12897"/>
            <p14:sldId id="1701"/>
            <p14:sldId id="12894"/>
          </p14:sldIdLst>
        </p14:section>
        <p14:section name="Tips" id="{7A241A16-4AC0-40B2-B606-1A0EE8235C0E}">
          <p14:sldIdLst>
            <p14:sldId id="12702"/>
            <p14:sldId id="12904"/>
            <p14:sldId id="944"/>
          </p14:sldIdLst>
        </p14:section>
      </p14:sectionLst>
    </p:ext>
    <p:ext uri="{EFAFB233-063F-42B5-8137-9DF3F51BA10A}">
      <p15:sldGuideLst xmlns:p15="http://schemas.microsoft.com/office/powerpoint/2012/main">
        <p15:guide id="1" orient="horz" pos="2263">
          <p15:clr>
            <a:srgbClr val="A4A3A4"/>
          </p15:clr>
        </p15:guide>
        <p15:guide id="2" orient="horz" pos="5749">
          <p15:clr>
            <a:srgbClr val="A4A3A4"/>
          </p15:clr>
        </p15:guide>
        <p15:guide id="3" orient="horz" pos="1255">
          <p15:clr>
            <a:srgbClr val="A4A3A4"/>
          </p15:clr>
        </p15:guide>
        <p15:guide id="4" pos="412">
          <p15:clr>
            <a:srgbClr val="A4A3A4"/>
          </p15:clr>
        </p15:guide>
        <p15:guide id="5" pos="7780">
          <p15:clr>
            <a:srgbClr val="A4A3A4"/>
          </p15:clr>
        </p15:guide>
        <p15:guide id="6" pos="4124">
          <p15:clr>
            <a:srgbClr val="A4A3A4"/>
          </p15:clr>
        </p15:guide>
        <p15:guide id="7" pos="4332">
          <p15:clr>
            <a:srgbClr val="A4A3A4"/>
          </p15:clr>
        </p15:guide>
        <p15:guide id="8" pos="795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DEA2A-6341-A7B6-10CD-8BB5D8F31FD3}" name="Folke Brinckmann" initials="FB" userId="S::folke_viljalysa.se#ext#@svelantbruksuniversitet.onmicrosoft.com::3dcd0d7b-1872-433b-a1ae-f6f02ed43b5a" providerId="AD"/>
  <p188:author id="{4D63E73C-3C1D-6785-FC12-7CFA88A215A6}" name="Åsa-Lina Nordlund" initials="ÅN" userId="S::asa-lina_nordlundsutveckling.se#ext#@svelantbruksuniversitet.onmicrosoft.com::7c3a76b4-89e8-4ba3-9a60-8ea320a1e890" providerId="AD"/>
  <p188:author id="{DCFE7F76-D6CC-C68B-D88A-CCB8A17E3718}" name="Sara Johnson" initials="SJ" userId="S::sara.johnson@hushallningssallskapet.se::51f89924-055d-44ab-8e20-2fc548136883" providerId="AD"/>
  <p188:author id="{C389D091-1EE8-7EAC-05B1-8662671B5D09}" name="Katarina Steen" initials="KS" userId="S::katarina.steen_vxa.se#ext#@svelantbruksuniversitet.onmicrosoft.com::9fc3855b-ece0-42ae-86f3-62743addf2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585D5-7DC3-4DC6-89C2-974698CA7305}" v="20" dt="2025-06-22T06:33:49.28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44" autoAdjust="0"/>
  </p:normalViewPr>
  <p:slideViewPr>
    <p:cSldViewPr snapToGrid="0">
      <p:cViewPr varScale="1">
        <p:scale>
          <a:sx n="40" d="100"/>
          <a:sy n="40" d="100"/>
        </p:scale>
        <p:origin x="1556" y="44"/>
      </p:cViewPr>
      <p:guideLst>
        <p:guide orient="horz" pos="2263"/>
        <p:guide orient="horz" pos="5749"/>
        <p:guide orient="horz" pos="1255"/>
        <p:guide pos="412"/>
        <p:guide pos="7780"/>
        <p:guide pos="4124"/>
        <p:guide pos="4332"/>
        <p:guide pos="795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Åsa-Lina Nordlund" userId="7e96768a-9080-4672-be98-afb4b17f83c4" providerId="ADAL" clId="{929585D5-7DC3-4DC6-89C2-974698CA7305}"/>
    <pc:docChg chg="undo custSel addSld delSld modSld delMainMaster modSection">
      <pc:chgData name="Åsa-Lina Nordlund" userId="7e96768a-9080-4672-be98-afb4b17f83c4" providerId="ADAL" clId="{929585D5-7DC3-4DC6-89C2-974698CA7305}" dt="2025-06-22T06:34:10.351" v="1927" actId="1076"/>
      <pc:docMkLst>
        <pc:docMk/>
      </pc:docMkLst>
      <pc:sldChg chg="addSp modSp mod modNotesTx">
        <pc:chgData name="Åsa-Lina Nordlund" userId="7e96768a-9080-4672-be98-afb4b17f83c4" providerId="ADAL" clId="{929585D5-7DC3-4DC6-89C2-974698CA7305}" dt="2025-06-22T06:27:00.529" v="1697" actId="20577"/>
        <pc:sldMkLst>
          <pc:docMk/>
          <pc:sldMk cId="1449882882" sldId="269"/>
        </pc:sldMkLst>
        <pc:spChg chg="mod">
          <ac:chgData name="Åsa-Lina Nordlund" userId="7e96768a-9080-4672-be98-afb4b17f83c4" providerId="ADAL" clId="{929585D5-7DC3-4DC6-89C2-974698CA7305}" dt="2025-06-22T06:27:00.529" v="1697" actId="20577"/>
          <ac:spMkLst>
            <pc:docMk/>
            <pc:sldMk cId="1449882882" sldId="269"/>
            <ac:spMk id="3" creationId="{2269B20A-D12D-4B78-9A28-19AE272CF939}"/>
          </ac:spMkLst>
        </pc:spChg>
        <pc:spChg chg="mod">
          <ac:chgData name="Åsa-Lina Nordlund" userId="7e96768a-9080-4672-be98-afb4b17f83c4" providerId="ADAL" clId="{929585D5-7DC3-4DC6-89C2-974698CA7305}" dt="2025-06-22T06:26:40.093" v="1690" actId="1076"/>
          <ac:spMkLst>
            <pc:docMk/>
            <pc:sldMk cId="1449882882" sldId="269"/>
            <ac:spMk id="4" creationId="{00000000-0000-0000-0000-000000000000}"/>
          </ac:spMkLst>
        </pc:spChg>
        <pc:picChg chg="add mod">
          <ac:chgData name="Åsa-Lina Nordlund" userId="7e96768a-9080-4672-be98-afb4b17f83c4" providerId="ADAL" clId="{929585D5-7DC3-4DC6-89C2-974698CA7305}" dt="2025-06-22T06:26:35.097" v="1689" actId="1076"/>
          <ac:picMkLst>
            <pc:docMk/>
            <pc:sldMk cId="1449882882" sldId="269"/>
            <ac:picMk id="2" creationId="{B7E9945D-7634-7FFB-5DF0-932E26FE61BE}"/>
          </ac:picMkLst>
        </pc:picChg>
        <pc:picChg chg="mod">
          <ac:chgData name="Åsa-Lina Nordlund" userId="7e96768a-9080-4672-be98-afb4b17f83c4" providerId="ADAL" clId="{929585D5-7DC3-4DC6-89C2-974698CA7305}" dt="2025-06-22T06:26:52.175" v="1694" actId="1076"/>
          <ac:picMkLst>
            <pc:docMk/>
            <pc:sldMk cId="1449882882" sldId="269"/>
            <ac:picMk id="8" creationId="{9DA485E1-FC0E-42A2-BD87-9C4F0F3C5659}"/>
          </ac:picMkLst>
        </pc:picChg>
      </pc:sldChg>
      <pc:sldChg chg="modSp add mod">
        <pc:chgData name="Åsa-Lina Nordlund" userId="7e96768a-9080-4672-be98-afb4b17f83c4" providerId="ADAL" clId="{929585D5-7DC3-4DC6-89C2-974698CA7305}" dt="2025-06-22T05:18:56.817" v="1346" actId="20577"/>
        <pc:sldMkLst>
          <pc:docMk/>
          <pc:sldMk cId="2278680579" sldId="944"/>
        </pc:sldMkLst>
        <pc:spChg chg="mod">
          <ac:chgData name="Åsa-Lina Nordlund" userId="7e96768a-9080-4672-be98-afb4b17f83c4" providerId="ADAL" clId="{929585D5-7DC3-4DC6-89C2-974698CA7305}" dt="2025-06-22T05:06:22.373" v="408" actId="255"/>
          <ac:spMkLst>
            <pc:docMk/>
            <pc:sldMk cId="2278680579" sldId="944"/>
            <ac:spMk id="3" creationId="{C920B4CF-CA44-D832-15C9-C68A6AECC660}"/>
          </ac:spMkLst>
        </pc:spChg>
        <pc:spChg chg="mod">
          <ac:chgData name="Åsa-Lina Nordlund" userId="7e96768a-9080-4672-be98-afb4b17f83c4" providerId="ADAL" clId="{929585D5-7DC3-4DC6-89C2-974698CA7305}" dt="2025-06-22T05:18:56.817" v="1346" actId="20577"/>
          <ac:spMkLst>
            <pc:docMk/>
            <pc:sldMk cId="2278680579" sldId="944"/>
            <ac:spMk id="4" creationId="{D932C5CA-3353-5A83-6C27-E4E6D9C61944}"/>
          </ac:spMkLst>
        </pc:spChg>
      </pc:sldChg>
      <pc:sldChg chg="modSp mod">
        <pc:chgData name="Åsa-Lina Nordlund" userId="7e96768a-9080-4672-be98-afb4b17f83c4" providerId="ADAL" clId="{929585D5-7DC3-4DC6-89C2-974698CA7305}" dt="2025-06-22T06:21:02.606" v="1362" actId="20577"/>
        <pc:sldMkLst>
          <pc:docMk/>
          <pc:sldMk cId="2380085961" sldId="1665"/>
        </pc:sldMkLst>
        <pc:spChg chg="mod">
          <ac:chgData name="Åsa-Lina Nordlund" userId="7e96768a-9080-4672-be98-afb4b17f83c4" providerId="ADAL" clId="{929585D5-7DC3-4DC6-89C2-974698CA7305}" dt="2025-06-22T06:21:02.606" v="1362" actId="20577"/>
          <ac:spMkLst>
            <pc:docMk/>
            <pc:sldMk cId="2380085961" sldId="1665"/>
            <ac:spMk id="7" creationId="{EB748CF7-88A4-CCE1-E36B-9288A5B72CA9}"/>
          </ac:spMkLst>
        </pc:spChg>
      </pc:sldChg>
      <pc:sldChg chg="addSp modSp mod">
        <pc:chgData name="Åsa-Lina Nordlund" userId="7e96768a-9080-4672-be98-afb4b17f83c4" providerId="ADAL" clId="{929585D5-7DC3-4DC6-89C2-974698CA7305}" dt="2025-06-22T06:33:15.511" v="1910" actId="1076"/>
        <pc:sldMkLst>
          <pc:docMk/>
          <pc:sldMk cId="2999479121" sldId="1701"/>
        </pc:sldMkLst>
        <pc:spChg chg="mod">
          <ac:chgData name="Åsa-Lina Nordlund" userId="7e96768a-9080-4672-be98-afb4b17f83c4" providerId="ADAL" clId="{929585D5-7DC3-4DC6-89C2-974698CA7305}" dt="2025-06-22T06:33:12.331" v="1909" actId="20577"/>
          <ac:spMkLst>
            <pc:docMk/>
            <pc:sldMk cId="2999479121" sldId="1701"/>
            <ac:spMk id="2" creationId="{1F0CF3BC-4BD6-79ED-9652-0B71D70CF956}"/>
          </ac:spMkLst>
        </pc:spChg>
        <pc:graphicFrameChg chg="mod">
          <ac:chgData name="Åsa-Lina Nordlund" userId="7e96768a-9080-4672-be98-afb4b17f83c4" providerId="ADAL" clId="{929585D5-7DC3-4DC6-89C2-974698CA7305}" dt="2025-06-22T06:32:33.964" v="1874" actId="1076"/>
          <ac:graphicFrameMkLst>
            <pc:docMk/>
            <pc:sldMk cId="2999479121" sldId="1701"/>
            <ac:graphicFrameMk id="10" creationId="{BB735430-3A2E-06F4-D146-0C963621B336}"/>
          </ac:graphicFrameMkLst>
        </pc:graphicFrameChg>
        <pc:picChg chg="add mod">
          <ac:chgData name="Åsa-Lina Nordlund" userId="7e96768a-9080-4672-be98-afb4b17f83c4" providerId="ADAL" clId="{929585D5-7DC3-4DC6-89C2-974698CA7305}" dt="2025-06-22T06:33:15.511" v="1910" actId="1076"/>
          <ac:picMkLst>
            <pc:docMk/>
            <pc:sldMk cId="2999479121" sldId="1701"/>
            <ac:picMk id="3" creationId="{39E0DFD8-8627-E637-D3E2-84E47AFFC89F}"/>
          </ac:picMkLst>
        </pc:picChg>
      </pc:sldChg>
      <pc:sldChg chg="addSp modSp mod">
        <pc:chgData name="Åsa-Lina Nordlund" userId="7e96768a-9080-4672-be98-afb4b17f83c4" providerId="ADAL" clId="{929585D5-7DC3-4DC6-89C2-974698CA7305}" dt="2025-06-22T06:30:30.032" v="1757" actId="14100"/>
        <pc:sldMkLst>
          <pc:docMk/>
          <pc:sldMk cId="3127115313" sldId="1702"/>
        </pc:sldMkLst>
        <pc:spChg chg="mod">
          <ac:chgData name="Åsa-Lina Nordlund" userId="7e96768a-9080-4672-be98-afb4b17f83c4" providerId="ADAL" clId="{929585D5-7DC3-4DC6-89C2-974698CA7305}" dt="2025-06-22T06:30:10.822" v="1751" actId="1076"/>
          <ac:spMkLst>
            <pc:docMk/>
            <pc:sldMk cId="3127115313" sldId="1702"/>
            <ac:spMk id="3" creationId="{2269B20A-D12D-4B78-9A28-19AE272CF939}"/>
          </ac:spMkLst>
        </pc:spChg>
        <pc:spChg chg="mod">
          <ac:chgData name="Åsa-Lina Nordlund" userId="7e96768a-9080-4672-be98-afb4b17f83c4" providerId="ADAL" clId="{929585D5-7DC3-4DC6-89C2-974698CA7305}" dt="2025-06-22T06:30:19.359" v="1754" actId="1076"/>
          <ac:spMkLst>
            <pc:docMk/>
            <pc:sldMk cId="3127115313" sldId="1702"/>
            <ac:spMk id="4" creationId="{00000000-0000-0000-0000-000000000000}"/>
          </ac:spMkLst>
        </pc:spChg>
        <pc:spChg chg="add mod">
          <ac:chgData name="Åsa-Lina Nordlund" userId="7e96768a-9080-4672-be98-afb4b17f83c4" providerId="ADAL" clId="{929585D5-7DC3-4DC6-89C2-974698CA7305}" dt="2025-06-22T06:30:13.332" v="1752" actId="1076"/>
          <ac:spMkLst>
            <pc:docMk/>
            <pc:sldMk cId="3127115313" sldId="1702"/>
            <ac:spMk id="6" creationId="{54CB96D0-E338-B3CB-16E2-4BD0DED811C0}"/>
          </ac:spMkLst>
        </pc:spChg>
        <pc:picChg chg="mod">
          <ac:chgData name="Åsa-Lina Nordlund" userId="7e96768a-9080-4672-be98-afb4b17f83c4" providerId="ADAL" clId="{929585D5-7DC3-4DC6-89C2-974698CA7305}" dt="2025-06-22T06:30:30.032" v="1757" actId="14100"/>
          <ac:picMkLst>
            <pc:docMk/>
            <pc:sldMk cId="3127115313" sldId="1702"/>
            <ac:picMk id="2" creationId="{C7F51821-FEDA-04B8-0444-4E0CE15858EA}"/>
          </ac:picMkLst>
        </pc:picChg>
        <pc:picChg chg="add mod">
          <ac:chgData name="Åsa-Lina Nordlund" userId="7e96768a-9080-4672-be98-afb4b17f83c4" providerId="ADAL" clId="{929585D5-7DC3-4DC6-89C2-974698CA7305}" dt="2025-06-22T06:30:15.752" v="1753" actId="1076"/>
          <ac:picMkLst>
            <pc:docMk/>
            <pc:sldMk cId="3127115313" sldId="1702"/>
            <ac:picMk id="5" creationId="{D434BB0A-3750-D98C-E4FB-4D337C22FC2F}"/>
          </ac:picMkLst>
        </pc:picChg>
      </pc:sldChg>
      <pc:sldChg chg="del">
        <pc:chgData name="Åsa-Lina Nordlund" userId="7e96768a-9080-4672-be98-afb4b17f83c4" providerId="ADAL" clId="{929585D5-7DC3-4DC6-89C2-974698CA7305}" dt="2025-06-22T05:17:27.353" v="1276" actId="47"/>
        <pc:sldMkLst>
          <pc:docMk/>
          <pc:sldMk cId="1388566093" sldId="12476"/>
        </pc:sldMkLst>
      </pc:sldChg>
      <pc:sldChg chg="modSp mod">
        <pc:chgData name="Åsa-Lina Nordlund" userId="7e96768a-9080-4672-be98-afb4b17f83c4" providerId="ADAL" clId="{929585D5-7DC3-4DC6-89C2-974698CA7305}" dt="2025-06-22T06:20:35.939" v="1348" actId="1076"/>
        <pc:sldMkLst>
          <pc:docMk/>
          <pc:sldMk cId="1152627747" sldId="12484"/>
        </pc:sldMkLst>
        <pc:spChg chg="mod">
          <ac:chgData name="Åsa-Lina Nordlund" userId="7e96768a-9080-4672-be98-afb4b17f83c4" providerId="ADAL" clId="{929585D5-7DC3-4DC6-89C2-974698CA7305}" dt="2025-06-22T06:20:35.939" v="1348" actId="1076"/>
          <ac:spMkLst>
            <pc:docMk/>
            <pc:sldMk cId="1152627747" sldId="12484"/>
            <ac:spMk id="3" creationId="{1EF55264-D660-5DCD-DD37-6E92038CE140}"/>
          </ac:spMkLst>
        </pc:spChg>
      </pc:sldChg>
      <pc:sldChg chg="addSp delSp modSp mod">
        <pc:chgData name="Åsa-Lina Nordlund" userId="7e96768a-9080-4672-be98-afb4b17f83c4" providerId="ADAL" clId="{929585D5-7DC3-4DC6-89C2-974698CA7305}" dt="2025-06-22T06:26:22.169" v="1687" actId="21"/>
        <pc:sldMkLst>
          <pc:docMk/>
          <pc:sldMk cId="646205002" sldId="12702"/>
        </pc:sldMkLst>
        <pc:spChg chg="mod">
          <ac:chgData name="Åsa-Lina Nordlund" userId="7e96768a-9080-4672-be98-afb4b17f83c4" providerId="ADAL" clId="{929585D5-7DC3-4DC6-89C2-974698CA7305}" dt="2025-06-22T05:07:58.046" v="422" actId="1076"/>
          <ac:spMkLst>
            <pc:docMk/>
            <pc:sldMk cId="646205002" sldId="12702"/>
            <ac:spMk id="2" creationId="{37049411-93FB-FD81-F37F-BE93A8C73697}"/>
          </ac:spMkLst>
        </pc:spChg>
        <pc:spChg chg="mod">
          <ac:chgData name="Åsa-Lina Nordlund" userId="7e96768a-9080-4672-be98-afb4b17f83c4" providerId="ADAL" clId="{929585D5-7DC3-4DC6-89C2-974698CA7305}" dt="2025-06-22T05:08:01.645" v="423" actId="1076"/>
          <ac:spMkLst>
            <pc:docMk/>
            <pc:sldMk cId="646205002" sldId="12702"/>
            <ac:spMk id="3" creationId="{71B8CC8B-C1EB-0E9F-5B1D-91F089173254}"/>
          </ac:spMkLst>
        </pc:spChg>
        <pc:picChg chg="mod">
          <ac:chgData name="Åsa-Lina Nordlund" userId="7e96768a-9080-4672-be98-afb4b17f83c4" providerId="ADAL" clId="{929585D5-7DC3-4DC6-89C2-974698CA7305}" dt="2025-06-21T14:16:16.722" v="240" actId="14100"/>
          <ac:picMkLst>
            <pc:docMk/>
            <pc:sldMk cId="646205002" sldId="12702"/>
            <ac:picMk id="4" creationId="{C736C7AE-3371-87DF-811B-B4F4D706445A}"/>
          </ac:picMkLst>
        </pc:picChg>
        <pc:picChg chg="add del mod">
          <ac:chgData name="Åsa-Lina Nordlund" userId="7e96768a-9080-4672-be98-afb4b17f83c4" providerId="ADAL" clId="{929585D5-7DC3-4DC6-89C2-974698CA7305}" dt="2025-06-22T06:26:22.169" v="1687" actId="21"/>
          <ac:picMkLst>
            <pc:docMk/>
            <pc:sldMk cId="646205002" sldId="12702"/>
            <ac:picMk id="7" creationId="{77DE0074-E5CC-2DE7-6ACE-B5DA2FD4D1FD}"/>
          </ac:picMkLst>
        </pc:picChg>
      </pc:sldChg>
      <pc:sldChg chg="modNotes">
        <pc:chgData name="Åsa-Lina Nordlund" userId="7e96768a-9080-4672-be98-afb4b17f83c4" providerId="ADAL" clId="{929585D5-7DC3-4DC6-89C2-974698CA7305}" dt="2025-06-21T14:13:50.556" v="10" actId="27636"/>
        <pc:sldMkLst>
          <pc:docMk/>
          <pc:sldMk cId="3347331257" sldId="12894"/>
        </pc:sldMkLst>
      </pc:sldChg>
      <pc:sldChg chg="modSp mod">
        <pc:chgData name="Åsa-Lina Nordlund" userId="7e96768a-9080-4672-be98-afb4b17f83c4" providerId="ADAL" clId="{929585D5-7DC3-4DC6-89C2-974698CA7305}" dt="2025-06-22T06:31:17.300" v="1784" actId="20577"/>
        <pc:sldMkLst>
          <pc:docMk/>
          <pc:sldMk cId="3927381607" sldId="12897"/>
        </pc:sldMkLst>
        <pc:spChg chg="mod">
          <ac:chgData name="Åsa-Lina Nordlund" userId="7e96768a-9080-4672-be98-afb4b17f83c4" providerId="ADAL" clId="{929585D5-7DC3-4DC6-89C2-974698CA7305}" dt="2025-06-22T06:31:04.456" v="1782" actId="20577"/>
          <ac:spMkLst>
            <pc:docMk/>
            <pc:sldMk cId="3927381607" sldId="12897"/>
            <ac:spMk id="6" creationId="{98621073-7D61-84F4-B268-7D96CB06FB5E}"/>
          </ac:spMkLst>
        </pc:spChg>
        <pc:spChg chg="mod">
          <ac:chgData name="Åsa-Lina Nordlund" userId="7e96768a-9080-4672-be98-afb4b17f83c4" providerId="ADAL" clId="{929585D5-7DC3-4DC6-89C2-974698CA7305}" dt="2025-06-22T06:31:17.300" v="1784" actId="20577"/>
          <ac:spMkLst>
            <pc:docMk/>
            <pc:sldMk cId="3927381607" sldId="12897"/>
            <ac:spMk id="8" creationId="{6438C53F-F5FC-07E6-6A2E-9D9D4533F667}"/>
          </ac:spMkLst>
        </pc:spChg>
      </pc:sldChg>
      <pc:sldChg chg="modNotesTx">
        <pc:chgData name="Åsa-Lina Nordlund" userId="7e96768a-9080-4672-be98-afb4b17f83c4" providerId="ADAL" clId="{929585D5-7DC3-4DC6-89C2-974698CA7305}" dt="2025-06-22T06:20:13.916" v="1347" actId="20577"/>
        <pc:sldMkLst>
          <pc:docMk/>
          <pc:sldMk cId="4292632258" sldId="12899"/>
        </pc:sldMkLst>
      </pc:sldChg>
      <pc:sldChg chg="modSp mod">
        <pc:chgData name="Åsa-Lina Nordlund" userId="7e96768a-9080-4672-be98-afb4b17f83c4" providerId="ADAL" clId="{929585D5-7DC3-4DC6-89C2-974698CA7305}" dt="2025-06-22T06:27:39.637" v="1712" actId="20577"/>
        <pc:sldMkLst>
          <pc:docMk/>
          <pc:sldMk cId="3564122492" sldId="12902"/>
        </pc:sldMkLst>
        <pc:spChg chg="mod">
          <ac:chgData name="Åsa-Lina Nordlund" userId="7e96768a-9080-4672-be98-afb4b17f83c4" providerId="ADAL" clId="{929585D5-7DC3-4DC6-89C2-974698CA7305}" dt="2025-06-22T06:27:39.637" v="1712" actId="20577"/>
          <ac:spMkLst>
            <pc:docMk/>
            <pc:sldMk cId="3564122492" sldId="12902"/>
            <ac:spMk id="2" creationId="{E7D76AF2-D682-B4BF-7FCE-F89098EFE79F}"/>
          </ac:spMkLst>
        </pc:spChg>
        <pc:picChg chg="mod">
          <ac:chgData name="Åsa-Lina Nordlund" userId="7e96768a-9080-4672-be98-afb4b17f83c4" providerId="ADAL" clId="{929585D5-7DC3-4DC6-89C2-974698CA7305}" dt="2025-06-22T06:27:09.625" v="1700" actId="1076"/>
          <ac:picMkLst>
            <pc:docMk/>
            <pc:sldMk cId="3564122492" sldId="12902"/>
            <ac:picMk id="6" creationId="{7FBA2F41-B0AF-64C0-F428-31F0B7B6FE8C}"/>
          </ac:picMkLst>
        </pc:picChg>
      </pc:sldChg>
      <pc:sldChg chg="addSp modSp new del mod">
        <pc:chgData name="Åsa-Lina Nordlund" userId="7e96768a-9080-4672-be98-afb4b17f83c4" providerId="ADAL" clId="{929585D5-7DC3-4DC6-89C2-974698CA7305}" dt="2025-06-21T14:16:06.442" v="237" actId="47"/>
        <pc:sldMkLst>
          <pc:docMk/>
          <pc:sldMk cId="3127119483" sldId="12903"/>
        </pc:sldMkLst>
        <pc:spChg chg="add mod">
          <ac:chgData name="Åsa-Lina Nordlund" userId="7e96768a-9080-4672-be98-afb4b17f83c4" providerId="ADAL" clId="{929585D5-7DC3-4DC6-89C2-974698CA7305}" dt="2025-06-21T14:13:17.551" v="4" actId="1076"/>
          <ac:spMkLst>
            <pc:docMk/>
            <pc:sldMk cId="3127119483" sldId="12903"/>
            <ac:spMk id="3" creationId="{55B91839-0FA8-E129-7E24-8B5C691964EC}"/>
          </ac:spMkLst>
        </pc:spChg>
      </pc:sldChg>
      <pc:sldChg chg="addSp delSp modSp add mod modNotesTx">
        <pc:chgData name="Åsa-Lina Nordlund" userId="7e96768a-9080-4672-be98-afb4b17f83c4" providerId="ADAL" clId="{929585D5-7DC3-4DC6-89C2-974698CA7305}" dt="2025-06-22T06:34:10.351" v="1927" actId="1076"/>
        <pc:sldMkLst>
          <pc:docMk/>
          <pc:sldMk cId="915251982" sldId="12904"/>
        </pc:sldMkLst>
        <pc:spChg chg="mod">
          <ac:chgData name="Åsa-Lina Nordlund" userId="7e96768a-9080-4672-be98-afb4b17f83c4" providerId="ADAL" clId="{929585D5-7DC3-4DC6-89C2-974698CA7305}" dt="2025-06-21T14:15:44.349" v="233" actId="255"/>
          <ac:spMkLst>
            <pc:docMk/>
            <pc:sldMk cId="915251982" sldId="12904"/>
            <ac:spMk id="2" creationId="{272C8DBE-F48B-BD0C-7DE3-00C83C37D18A}"/>
          </ac:spMkLst>
        </pc:spChg>
        <pc:spChg chg="mod">
          <ac:chgData name="Åsa-Lina Nordlund" userId="7e96768a-9080-4672-be98-afb4b17f83c4" providerId="ADAL" clId="{929585D5-7DC3-4DC6-89C2-974698CA7305}" dt="2025-06-22T06:34:06.475" v="1926" actId="27636"/>
          <ac:spMkLst>
            <pc:docMk/>
            <pc:sldMk cId="915251982" sldId="12904"/>
            <ac:spMk id="3" creationId="{6705F080-39B6-4AF1-083B-949B513D4680}"/>
          </ac:spMkLst>
        </pc:spChg>
        <pc:picChg chg="del mod">
          <ac:chgData name="Åsa-Lina Nordlund" userId="7e96768a-9080-4672-be98-afb4b17f83c4" providerId="ADAL" clId="{929585D5-7DC3-4DC6-89C2-974698CA7305}" dt="2025-06-21T14:15:51.807" v="236" actId="478"/>
          <ac:picMkLst>
            <pc:docMk/>
            <pc:sldMk cId="915251982" sldId="12904"/>
            <ac:picMk id="4" creationId="{04754F7B-FA9C-111B-DAF2-667E50B59ABA}"/>
          </ac:picMkLst>
        </pc:picChg>
        <pc:picChg chg="add mod">
          <ac:chgData name="Åsa-Lina Nordlund" userId="7e96768a-9080-4672-be98-afb4b17f83c4" providerId="ADAL" clId="{929585D5-7DC3-4DC6-89C2-974698CA7305}" dt="2025-06-22T06:34:10.351" v="1927" actId="1076"/>
          <ac:picMkLst>
            <pc:docMk/>
            <pc:sldMk cId="915251982" sldId="12904"/>
            <ac:picMk id="5" creationId="{2A8D22C4-CA70-770B-892B-98C071538DAB}"/>
          </ac:picMkLst>
        </pc:picChg>
      </pc:sldChg>
      <pc:sldMasterChg chg="del delSldLayout">
        <pc:chgData name="Åsa-Lina Nordlund" userId="7e96768a-9080-4672-be98-afb4b17f83c4" providerId="ADAL" clId="{929585D5-7DC3-4DC6-89C2-974698CA7305}" dt="2025-06-21T14:13:10.337" v="1"/>
        <pc:sldMasterMkLst>
          <pc:docMk/>
          <pc:sldMasterMk cId="3950462992" sldId="2147483660"/>
        </pc:sldMasterMkLst>
        <pc:sldLayoutChg chg="del">
          <pc:chgData name="Åsa-Lina Nordlund" userId="7e96768a-9080-4672-be98-afb4b17f83c4" providerId="ADAL" clId="{929585D5-7DC3-4DC6-89C2-974698CA7305}" dt="2025-06-21T14:13:10.337" v="1"/>
          <pc:sldLayoutMkLst>
            <pc:docMk/>
            <pc:sldMasterMk cId="3950462992" sldId="2147483660"/>
            <pc:sldLayoutMk cId="861908143" sldId="2147483661"/>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3070156593" sldId="2147483662"/>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786400486" sldId="2147483663"/>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970622911" sldId="2147483664"/>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4255354742" sldId="2147483665"/>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1216938821" sldId="2147483666"/>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058954765" sldId="2147483667"/>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163859520" sldId="2147483668"/>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650674520" sldId="2147483669"/>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3832060620" sldId="2147483670"/>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75912123" sldId="2147483671"/>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3928367809" sldId="2147483672"/>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3180613126" sldId="2147483673"/>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1689906801" sldId="2147483674"/>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808347723" sldId="2147483675"/>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072331735" sldId="2147483676"/>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1368392886" sldId="2147483677"/>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2094729175" sldId="2147483678"/>
          </pc:sldLayoutMkLst>
        </pc:sldLayoutChg>
        <pc:sldLayoutChg chg="del">
          <pc:chgData name="Åsa-Lina Nordlund" userId="7e96768a-9080-4672-be98-afb4b17f83c4" providerId="ADAL" clId="{929585D5-7DC3-4DC6-89C2-974698CA7305}" dt="2025-06-21T14:13:10.337" v="1"/>
          <pc:sldLayoutMkLst>
            <pc:docMk/>
            <pc:sldMasterMk cId="3950462992" sldId="2147483660"/>
            <pc:sldLayoutMk cId="3662557937" sldId="2147483679"/>
          </pc:sldLayoutMkLst>
        </pc:sldLayoutChg>
      </pc:sldMasterChg>
      <pc:sldMasterChg chg="del delSldLayout">
        <pc:chgData name="Åsa-Lina Nordlund" userId="7e96768a-9080-4672-be98-afb4b17f83c4" providerId="ADAL" clId="{929585D5-7DC3-4DC6-89C2-974698CA7305}" dt="2025-06-21T14:13:10.337" v="1"/>
        <pc:sldMasterMkLst>
          <pc:docMk/>
          <pc:sldMasterMk cId="4188116444" sldId="2147483712"/>
        </pc:sldMasterMkLst>
        <pc:sldLayoutChg chg="del">
          <pc:chgData name="Åsa-Lina Nordlund" userId="7e96768a-9080-4672-be98-afb4b17f83c4" providerId="ADAL" clId="{929585D5-7DC3-4DC6-89C2-974698CA7305}" dt="2025-06-21T14:13:10.337" v="1"/>
          <pc:sldLayoutMkLst>
            <pc:docMk/>
            <pc:sldMasterMk cId="4188116444" sldId="2147483712"/>
            <pc:sldLayoutMk cId="3928473275" sldId="2147483713"/>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3641154790" sldId="2147483714"/>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438301406" sldId="2147483715"/>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2617660924" sldId="2147483794"/>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1838109893" sldId="2147483795"/>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1375147737" sldId="2147483796"/>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1092677610" sldId="2147483797"/>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3242566508" sldId="2147483798"/>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540081522" sldId="2147483799"/>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3112024715" sldId="2147483800"/>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1026445511" sldId="2147483801"/>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2319851293" sldId="2147483802"/>
          </pc:sldLayoutMkLst>
        </pc:sldLayoutChg>
        <pc:sldLayoutChg chg="del">
          <pc:chgData name="Åsa-Lina Nordlund" userId="7e96768a-9080-4672-be98-afb4b17f83c4" providerId="ADAL" clId="{929585D5-7DC3-4DC6-89C2-974698CA7305}" dt="2025-06-21T14:13:10.337" v="1"/>
          <pc:sldLayoutMkLst>
            <pc:docMk/>
            <pc:sldMasterMk cId="4188116444" sldId="2147483712"/>
            <pc:sldLayoutMk cId="3117077434" sldId="2147483881"/>
          </pc:sldLayoutMkLst>
        </pc:sldLayoutChg>
      </pc:sldMasterChg>
      <pc:sldMasterChg chg="del delSldLayout">
        <pc:chgData name="Åsa-Lina Nordlund" userId="7e96768a-9080-4672-be98-afb4b17f83c4" providerId="ADAL" clId="{929585D5-7DC3-4DC6-89C2-974698CA7305}" dt="2025-06-21T14:13:10.337" v="1"/>
        <pc:sldMasterMkLst>
          <pc:docMk/>
          <pc:sldMasterMk cId="418109875" sldId="2147483743"/>
        </pc:sldMasterMkLst>
        <pc:sldLayoutChg chg="del">
          <pc:chgData name="Åsa-Lina Nordlund" userId="7e96768a-9080-4672-be98-afb4b17f83c4" providerId="ADAL" clId="{929585D5-7DC3-4DC6-89C2-974698CA7305}" dt="2025-06-21T14:13:10.337" v="1"/>
          <pc:sldLayoutMkLst>
            <pc:docMk/>
            <pc:sldMasterMk cId="418109875" sldId="2147483743"/>
            <pc:sldLayoutMk cId="788178493" sldId="2147483744"/>
          </pc:sldLayoutMkLst>
        </pc:sldLayoutChg>
        <pc:sldLayoutChg chg="del">
          <pc:chgData name="Åsa-Lina Nordlund" userId="7e96768a-9080-4672-be98-afb4b17f83c4" providerId="ADAL" clId="{929585D5-7DC3-4DC6-89C2-974698CA7305}" dt="2025-06-21T14:13:10.337" v="1"/>
          <pc:sldLayoutMkLst>
            <pc:docMk/>
            <pc:sldMasterMk cId="418109875" sldId="2147483743"/>
            <pc:sldLayoutMk cId="398508587" sldId="2147483745"/>
          </pc:sldLayoutMkLst>
        </pc:sldLayoutChg>
        <pc:sldLayoutChg chg="del">
          <pc:chgData name="Åsa-Lina Nordlund" userId="7e96768a-9080-4672-be98-afb4b17f83c4" providerId="ADAL" clId="{929585D5-7DC3-4DC6-89C2-974698CA7305}" dt="2025-06-21T14:13:10.337" v="1"/>
          <pc:sldLayoutMkLst>
            <pc:docMk/>
            <pc:sldMasterMk cId="418109875" sldId="2147483743"/>
            <pc:sldLayoutMk cId="932758090" sldId="2147483746"/>
          </pc:sldLayoutMkLst>
        </pc:sldLayoutChg>
      </pc:sldMasterChg>
      <pc:sldMasterChg chg="del delSldLayout">
        <pc:chgData name="Åsa-Lina Nordlund" userId="7e96768a-9080-4672-be98-afb4b17f83c4" providerId="ADAL" clId="{929585D5-7DC3-4DC6-89C2-974698CA7305}" dt="2025-06-21T14:13:10.337" v="1"/>
        <pc:sldMasterMkLst>
          <pc:docMk/>
          <pc:sldMasterMk cId="2609305529" sldId="2147483747"/>
        </pc:sldMasterMkLst>
        <pc:sldLayoutChg chg="del">
          <pc:chgData name="Åsa-Lina Nordlund" userId="7e96768a-9080-4672-be98-afb4b17f83c4" providerId="ADAL" clId="{929585D5-7DC3-4DC6-89C2-974698CA7305}" dt="2025-06-21T14:13:10.337" v="1"/>
          <pc:sldLayoutMkLst>
            <pc:docMk/>
            <pc:sldMasterMk cId="2609305529" sldId="2147483747"/>
            <pc:sldLayoutMk cId="805954994" sldId="2147483748"/>
          </pc:sldLayoutMkLst>
        </pc:sldLayoutChg>
        <pc:sldLayoutChg chg="del">
          <pc:chgData name="Åsa-Lina Nordlund" userId="7e96768a-9080-4672-be98-afb4b17f83c4" providerId="ADAL" clId="{929585D5-7DC3-4DC6-89C2-974698CA7305}" dt="2025-06-21T14:13:10.337" v="1"/>
          <pc:sldLayoutMkLst>
            <pc:docMk/>
            <pc:sldMasterMk cId="2609305529" sldId="2147483747"/>
            <pc:sldLayoutMk cId="1048430611" sldId="2147483749"/>
          </pc:sldLayoutMkLst>
        </pc:sldLayoutChg>
        <pc:sldLayoutChg chg="del">
          <pc:chgData name="Åsa-Lina Nordlund" userId="7e96768a-9080-4672-be98-afb4b17f83c4" providerId="ADAL" clId="{929585D5-7DC3-4DC6-89C2-974698CA7305}" dt="2025-06-21T14:13:10.337" v="1"/>
          <pc:sldLayoutMkLst>
            <pc:docMk/>
            <pc:sldMasterMk cId="2609305529" sldId="2147483747"/>
            <pc:sldLayoutMk cId="913979916" sldId="2147483750"/>
          </pc:sldLayoutMkLst>
        </pc:sldLayoutChg>
        <pc:sldLayoutChg chg="del">
          <pc:chgData name="Åsa-Lina Nordlund" userId="7e96768a-9080-4672-be98-afb4b17f83c4" providerId="ADAL" clId="{929585D5-7DC3-4DC6-89C2-974698CA7305}" dt="2025-06-21T14:13:10.337" v="1"/>
          <pc:sldLayoutMkLst>
            <pc:docMk/>
            <pc:sldMasterMk cId="2609305529" sldId="2147483747"/>
            <pc:sldLayoutMk cId="3517863432" sldId="2147483751"/>
          </pc:sldLayoutMkLst>
        </pc:sldLayoutChg>
        <pc:sldLayoutChg chg="del">
          <pc:chgData name="Åsa-Lina Nordlund" userId="7e96768a-9080-4672-be98-afb4b17f83c4" providerId="ADAL" clId="{929585D5-7DC3-4DC6-89C2-974698CA7305}" dt="2025-06-21T14:13:10.337" v="1"/>
          <pc:sldLayoutMkLst>
            <pc:docMk/>
            <pc:sldMasterMk cId="2609305529" sldId="2147483747"/>
            <pc:sldLayoutMk cId="3193605000" sldId="2147483752"/>
          </pc:sldLayoutMkLst>
        </pc:sldLayoutChg>
        <pc:sldLayoutChg chg="del">
          <pc:chgData name="Åsa-Lina Nordlund" userId="7e96768a-9080-4672-be98-afb4b17f83c4" providerId="ADAL" clId="{929585D5-7DC3-4DC6-89C2-974698CA7305}" dt="2025-06-21T14:13:10.337" v="1"/>
          <pc:sldLayoutMkLst>
            <pc:docMk/>
            <pc:sldMasterMk cId="2609305529" sldId="2147483747"/>
            <pc:sldLayoutMk cId="4265445975" sldId="2147483753"/>
          </pc:sldLayoutMkLst>
        </pc:sldLayoutChg>
        <pc:sldLayoutChg chg="del">
          <pc:chgData name="Åsa-Lina Nordlund" userId="7e96768a-9080-4672-be98-afb4b17f83c4" providerId="ADAL" clId="{929585D5-7DC3-4DC6-89C2-974698CA7305}" dt="2025-06-21T14:13:10.337" v="1"/>
          <pc:sldLayoutMkLst>
            <pc:docMk/>
            <pc:sldMasterMk cId="2609305529" sldId="2147483747"/>
            <pc:sldLayoutMk cId="2220450791" sldId="2147483754"/>
          </pc:sldLayoutMkLst>
        </pc:sldLayoutChg>
        <pc:sldLayoutChg chg="del">
          <pc:chgData name="Åsa-Lina Nordlund" userId="7e96768a-9080-4672-be98-afb4b17f83c4" providerId="ADAL" clId="{929585D5-7DC3-4DC6-89C2-974698CA7305}" dt="2025-06-21T14:13:10.337" v="1"/>
          <pc:sldLayoutMkLst>
            <pc:docMk/>
            <pc:sldMasterMk cId="2609305529" sldId="2147483747"/>
            <pc:sldLayoutMk cId="4131515752" sldId="2147483755"/>
          </pc:sldLayoutMkLst>
        </pc:sldLayoutChg>
      </pc:sldMasterChg>
      <pc:sldMasterChg chg="del delSldLayout">
        <pc:chgData name="Åsa-Lina Nordlund" userId="7e96768a-9080-4672-be98-afb4b17f83c4" providerId="ADAL" clId="{929585D5-7DC3-4DC6-89C2-974698CA7305}" dt="2025-06-21T14:13:10.337" v="1"/>
        <pc:sldMasterMkLst>
          <pc:docMk/>
          <pc:sldMasterMk cId="807395138" sldId="2147483756"/>
        </pc:sldMasterMkLst>
        <pc:sldLayoutChg chg="del">
          <pc:chgData name="Åsa-Lina Nordlund" userId="7e96768a-9080-4672-be98-afb4b17f83c4" providerId="ADAL" clId="{929585D5-7DC3-4DC6-89C2-974698CA7305}" dt="2025-06-21T14:13:10.337" v="1"/>
          <pc:sldLayoutMkLst>
            <pc:docMk/>
            <pc:sldMasterMk cId="807395138" sldId="2147483756"/>
            <pc:sldLayoutMk cId="1372100505" sldId="2147483757"/>
          </pc:sldLayoutMkLst>
        </pc:sldLayoutChg>
        <pc:sldLayoutChg chg="del">
          <pc:chgData name="Åsa-Lina Nordlund" userId="7e96768a-9080-4672-be98-afb4b17f83c4" providerId="ADAL" clId="{929585D5-7DC3-4DC6-89C2-974698CA7305}" dt="2025-06-21T14:13:10.337" v="1"/>
          <pc:sldLayoutMkLst>
            <pc:docMk/>
            <pc:sldMasterMk cId="807395138" sldId="2147483756"/>
            <pc:sldLayoutMk cId="1979817853" sldId="2147483758"/>
          </pc:sldLayoutMkLst>
        </pc:sldLayoutChg>
        <pc:sldLayoutChg chg="del">
          <pc:chgData name="Åsa-Lina Nordlund" userId="7e96768a-9080-4672-be98-afb4b17f83c4" providerId="ADAL" clId="{929585D5-7DC3-4DC6-89C2-974698CA7305}" dt="2025-06-21T14:13:10.337" v="1"/>
          <pc:sldLayoutMkLst>
            <pc:docMk/>
            <pc:sldMasterMk cId="807395138" sldId="2147483756"/>
            <pc:sldLayoutMk cId="1857199816" sldId="2147483759"/>
          </pc:sldLayoutMkLst>
        </pc:sldLayoutChg>
      </pc:sldMasterChg>
      <pc:sldMasterChg chg="del delSldLayout">
        <pc:chgData name="Åsa-Lina Nordlund" userId="7e96768a-9080-4672-be98-afb4b17f83c4" providerId="ADAL" clId="{929585D5-7DC3-4DC6-89C2-974698CA7305}" dt="2025-06-21T14:13:10.337" v="1"/>
        <pc:sldMasterMkLst>
          <pc:docMk/>
          <pc:sldMasterMk cId="2051405731" sldId="2147483760"/>
        </pc:sldMasterMkLst>
        <pc:sldLayoutChg chg="del">
          <pc:chgData name="Åsa-Lina Nordlund" userId="7e96768a-9080-4672-be98-afb4b17f83c4" providerId="ADAL" clId="{929585D5-7DC3-4DC6-89C2-974698CA7305}" dt="2025-06-21T14:13:10.337" v="1"/>
          <pc:sldLayoutMkLst>
            <pc:docMk/>
            <pc:sldMasterMk cId="2051405731" sldId="2147483760"/>
            <pc:sldLayoutMk cId="1294586361" sldId="2147483761"/>
          </pc:sldLayoutMkLst>
        </pc:sldLayoutChg>
        <pc:sldLayoutChg chg="del">
          <pc:chgData name="Åsa-Lina Nordlund" userId="7e96768a-9080-4672-be98-afb4b17f83c4" providerId="ADAL" clId="{929585D5-7DC3-4DC6-89C2-974698CA7305}" dt="2025-06-21T14:13:10.337" v="1"/>
          <pc:sldLayoutMkLst>
            <pc:docMk/>
            <pc:sldMasterMk cId="2051405731" sldId="2147483760"/>
            <pc:sldLayoutMk cId="1403100196" sldId="2147483762"/>
          </pc:sldLayoutMkLst>
        </pc:sldLayoutChg>
        <pc:sldLayoutChg chg="del">
          <pc:chgData name="Åsa-Lina Nordlund" userId="7e96768a-9080-4672-be98-afb4b17f83c4" providerId="ADAL" clId="{929585D5-7DC3-4DC6-89C2-974698CA7305}" dt="2025-06-21T14:13:10.337" v="1"/>
          <pc:sldLayoutMkLst>
            <pc:docMk/>
            <pc:sldMasterMk cId="2051405731" sldId="2147483760"/>
            <pc:sldLayoutMk cId="1215436649" sldId="2147483763"/>
          </pc:sldLayoutMkLst>
        </pc:sldLayoutChg>
      </pc:sldMasterChg>
      <pc:sldMasterChg chg="del delSldLayout">
        <pc:chgData name="Åsa-Lina Nordlund" userId="7e96768a-9080-4672-be98-afb4b17f83c4" providerId="ADAL" clId="{929585D5-7DC3-4DC6-89C2-974698CA7305}" dt="2025-06-21T14:13:10.337" v="1"/>
        <pc:sldMasterMkLst>
          <pc:docMk/>
          <pc:sldMasterMk cId="1049389630" sldId="2147483773"/>
        </pc:sldMasterMkLst>
        <pc:sldLayoutChg chg="del">
          <pc:chgData name="Åsa-Lina Nordlund" userId="7e96768a-9080-4672-be98-afb4b17f83c4" providerId="ADAL" clId="{929585D5-7DC3-4DC6-89C2-974698CA7305}" dt="2025-06-21T14:13:10.337" v="1"/>
          <pc:sldLayoutMkLst>
            <pc:docMk/>
            <pc:sldMasterMk cId="1049389630" sldId="2147483773"/>
            <pc:sldLayoutMk cId="4105240394" sldId="2147483774"/>
          </pc:sldLayoutMkLst>
        </pc:sldLayoutChg>
        <pc:sldLayoutChg chg="del">
          <pc:chgData name="Åsa-Lina Nordlund" userId="7e96768a-9080-4672-be98-afb4b17f83c4" providerId="ADAL" clId="{929585D5-7DC3-4DC6-89C2-974698CA7305}" dt="2025-06-21T14:13:10.337" v="1"/>
          <pc:sldLayoutMkLst>
            <pc:docMk/>
            <pc:sldMasterMk cId="1049389630" sldId="2147483773"/>
            <pc:sldLayoutMk cId="1053220743" sldId="2147483775"/>
          </pc:sldLayoutMkLst>
        </pc:sldLayoutChg>
        <pc:sldLayoutChg chg="del">
          <pc:chgData name="Åsa-Lina Nordlund" userId="7e96768a-9080-4672-be98-afb4b17f83c4" providerId="ADAL" clId="{929585D5-7DC3-4DC6-89C2-974698CA7305}" dt="2025-06-21T14:13:10.337" v="1"/>
          <pc:sldLayoutMkLst>
            <pc:docMk/>
            <pc:sldMasterMk cId="1049389630" sldId="2147483773"/>
            <pc:sldLayoutMk cId="2478521244" sldId="2147483776"/>
          </pc:sldLayoutMkLst>
        </pc:sldLayoutChg>
      </pc:sldMasterChg>
      <pc:sldMasterChg chg="del delSldLayout">
        <pc:chgData name="Åsa-Lina Nordlund" userId="7e96768a-9080-4672-be98-afb4b17f83c4" providerId="ADAL" clId="{929585D5-7DC3-4DC6-89C2-974698CA7305}" dt="2025-06-21T14:13:10.337" v="1"/>
        <pc:sldMasterMkLst>
          <pc:docMk/>
          <pc:sldMasterMk cId="2537111110" sldId="2147483777"/>
        </pc:sldMasterMkLst>
        <pc:sldLayoutChg chg="del">
          <pc:chgData name="Åsa-Lina Nordlund" userId="7e96768a-9080-4672-be98-afb4b17f83c4" providerId="ADAL" clId="{929585D5-7DC3-4DC6-89C2-974698CA7305}" dt="2025-06-21T14:13:10.337" v="1"/>
          <pc:sldLayoutMkLst>
            <pc:docMk/>
            <pc:sldMasterMk cId="2537111110" sldId="2147483777"/>
            <pc:sldLayoutMk cId="786287667" sldId="2147483778"/>
          </pc:sldLayoutMkLst>
        </pc:sldLayoutChg>
        <pc:sldLayoutChg chg="del">
          <pc:chgData name="Åsa-Lina Nordlund" userId="7e96768a-9080-4672-be98-afb4b17f83c4" providerId="ADAL" clId="{929585D5-7DC3-4DC6-89C2-974698CA7305}" dt="2025-06-21T14:13:10.337" v="1"/>
          <pc:sldLayoutMkLst>
            <pc:docMk/>
            <pc:sldMasterMk cId="2537111110" sldId="2147483777"/>
            <pc:sldLayoutMk cId="133792316" sldId="2147483779"/>
          </pc:sldLayoutMkLst>
        </pc:sldLayoutChg>
        <pc:sldLayoutChg chg="del">
          <pc:chgData name="Åsa-Lina Nordlund" userId="7e96768a-9080-4672-be98-afb4b17f83c4" providerId="ADAL" clId="{929585D5-7DC3-4DC6-89C2-974698CA7305}" dt="2025-06-21T14:13:10.337" v="1"/>
          <pc:sldLayoutMkLst>
            <pc:docMk/>
            <pc:sldMasterMk cId="2537111110" sldId="2147483777"/>
            <pc:sldLayoutMk cId="1598721707" sldId="2147483780"/>
          </pc:sldLayoutMkLst>
        </pc:sldLayoutChg>
      </pc:sldMasterChg>
      <pc:sldMasterChg chg="del delSldLayout">
        <pc:chgData name="Åsa-Lina Nordlund" userId="7e96768a-9080-4672-be98-afb4b17f83c4" providerId="ADAL" clId="{929585D5-7DC3-4DC6-89C2-974698CA7305}" dt="2025-06-21T14:13:10.337" v="1"/>
        <pc:sldMasterMkLst>
          <pc:docMk/>
          <pc:sldMasterMk cId="338086544" sldId="2147483781"/>
        </pc:sldMasterMkLst>
        <pc:sldLayoutChg chg="del">
          <pc:chgData name="Åsa-Lina Nordlund" userId="7e96768a-9080-4672-be98-afb4b17f83c4" providerId="ADAL" clId="{929585D5-7DC3-4DC6-89C2-974698CA7305}" dt="2025-06-21T14:13:10.337" v="1"/>
          <pc:sldLayoutMkLst>
            <pc:docMk/>
            <pc:sldMasterMk cId="338086544" sldId="2147483781"/>
            <pc:sldLayoutMk cId="3162226634" sldId="2147483782"/>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4255308717" sldId="2147483783"/>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1784706515" sldId="2147483784"/>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4045293031" sldId="2147483785"/>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245831193" sldId="2147483786"/>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2299159310" sldId="2147483787"/>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2680445456" sldId="2147483788"/>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2208146208" sldId="2147483789"/>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421920144" sldId="2147483806"/>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1681670060" sldId="2147483819"/>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947362449" sldId="2147483862"/>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2554952866" sldId="2147483866"/>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2547241866" sldId="2147483867"/>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1000945988" sldId="2147483877"/>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2833640950" sldId="2147483879"/>
          </pc:sldLayoutMkLst>
        </pc:sldLayoutChg>
        <pc:sldLayoutChg chg="del">
          <pc:chgData name="Åsa-Lina Nordlund" userId="7e96768a-9080-4672-be98-afb4b17f83c4" providerId="ADAL" clId="{929585D5-7DC3-4DC6-89C2-974698CA7305}" dt="2025-06-21T14:13:10.337" v="1"/>
          <pc:sldLayoutMkLst>
            <pc:docMk/>
            <pc:sldMasterMk cId="338086544" sldId="2147483781"/>
            <pc:sldLayoutMk cId="504770909" sldId="2147483882"/>
          </pc:sldLayoutMkLst>
        </pc:sldLayoutChg>
      </pc:sldMasterChg>
      <pc:sldMasterChg chg="del delSldLayout">
        <pc:chgData name="Åsa-Lina Nordlund" userId="7e96768a-9080-4672-be98-afb4b17f83c4" providerId="ADAL" clId="{929585D5-7DC3-4DC6-89C2-974698CA7305}" dt="2025-06-21T14:13:10.337" v="1"/>
        <pc:sldMasterMkLst>
          <pc:docMk/>
          <pc:sldMasterMk cId="2590477309" sldId="2147483790"/>
        </pc:sldMasterMkLst>
        <pc:sldLayoutChg chg="del">
          <pc:chgData name="Åsa-Lina Nordlund" userId="7e96768a-9080-4672-be98-afb4b17f83c4" providerId="ADAL" clId="{929585D5-7DC3-4DC6-89C2-974698CA7305}" dt="2025-06-21T14:13:10.337" v="1"/>
          <pc:sldLayoutMkLst>
            <pc:docMk/>
            <pc:sldMasterMk cId="2590477309" sldId="2147483790"/>
            <pc:sldLayoutMk cId="4231996724" sldId="2147483791"/>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3315710087" sldId="2147483792"/>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314819600" sldId="2147483793"/>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2553110711" sldId="2147483851"/>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3783373209" sldId="2147483852"/>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3149649566" sldId="2147483853"/>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1282680276" sldId="2147483854"/>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3553251887" sldId="2147483855"/>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1306871300" sldId="2147483856"/>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3282075894" sldId="2147483857"/>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714193787" sldId="2147483858"/>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1677658966" sldId="2147483859"/>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3392894085" sldId="2147483860"/>
          </pc:sldLayoutMkLst>
        </pc:sldLayoutChg>
        <pc:sldLayoutChg chg="del">
          <pc:chgData name="Åsa-Lina Nordlund" userId="7e96768a-9080-4672-be98-afb4b17f83c4" providerId="ADAL" clId="{929585D5-7DC3-4DC6-89C2-974698CA7305}" dt="2025-06-21T14:13:10.337" v="1"/>
          <pc:sldLayoutMkLst>
            <pc:docMk/>
            <pc:sldMasterMk cId="2590477309" sldId="2147483790"/>
            <pc:sldLayoutMk cId="94769937" sldId="2147483861"/>
          </pc:sldLayoutMkLst>
        </pc:sldLayoutChg>
      </pc:sldMasterChg>
      <pc:sldMasterChg chg="del delSldLayout">
        <pc:chgData name="Åsa-Lina Nordlund" userId="7e96768a-9080-4672-be98-afb4b17f83c4" providerId="ADAL" clId="{929585D5-7DC3-4DC6-89C2-974698CA7305}" dt="2025-06-21T14:13:10.337" v="1"/>
        <pc:sldMasterMkLst>
          <pc:docMk/>
          <pc:sldMasterMk cId="2719195111" sldId="2147483883"/>
        </pc:sldMasterMkLst>
        <pc:sldLayoutChg chg="del">
          <pc:chgData name="Åsa-Lina Nordlund" userId="7e96768a-9080-4672-be98-afb4b17f83c4" providerId="ADAL" clId="{929585D5-7DC3-4DC6-89C2-974698CA7305}" dt="2025-06-21T14:13:10.337" v="1"/>
          <pc:sldLayoutMkLst>
            <pc:docMk/>
            <pc:sldMasterMk cId="2719195111" sldId="2147483883"/>
            <pc:sldLayoutMk cId="4008009185" sldId="2147483884"/>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176063827" sldId="2147483885"/>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3829015747" sldId="2147483886"/>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71631302" sldId="2147483887"/>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440581409" sldId="2147483888"/>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1380314702" sldId="2147483889"/>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2036497659" sldId="2147483890"/>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1721755634" sldId="2147483891"/>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1237971189" sldId="2147483892"/>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1351398929" sldId="2147483893"/>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2959575358" sldId="2147483894"/>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2017366433" sldId="2147483895"/>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3445494991" sldId="2147483896"/>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3275119018" sldId="2147483897"/>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4056303488" sldId="2147483898"/>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271308619" sldId="2147483899"/>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1209261700" sldId="2147483900"/>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3621797569" sldId="2147483901"/>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343623476" sldId="2147483902"/>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374336698" sldId="2147483904"/>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2574985781" sldId="2147483905"/>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2021554753" sldId="2147483906"/>
          </pc:sldLayoutMkLst>
        </pc:sldLayoutChg>
        <pc:sldLayoutChg chg="del">
          <pc:chgData name="Åsa-Lina Nordlund" userId="7e96768a-9080-4672-be98-afb4b17f83c4" providerId="ADAL" clId="{929585D5-7DC3-4DC6-89C2-974698CA7305}" dt="2025-06-21T14:13:10.337" v="1"/>
          <pc:sldLayoutMkLst>
            <pc:docMk/>
            <pc:sldMasterMk cId="2719195111" sldId="2147483883"/>
            <pc:sldLayoutMk cId="1407943147" sldId="21474839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84870" cy="501094"/>
          </a:xfrm>
          <a:prstGeom prst="rect">
            <a:avLst/>
          </a:prstGeom>
        </p:spPr>
        <p:txBody>
          <a:bodyPr vert="horz" lIns="96617" tIns="48308" rIns="96617" bIns="48308" rtlCol="0"/>
          <a:lstStyle>
            <a:lvl1pPr algn="l">
              <a:defRPr sz="1300"/>
            </a:lvl1pPr>
          </a:lstStyle>
          <a:p>
            <a:endParaRPr lang="sv-SE"/>
          </a:p>
        </p:txBody>
      </p:sp>
      <p:sp>
        <p:nvSpPr>
          <p:cNvPr id="3" name="Platshållare för datum 2"/>
          <p:cNvSpPr>
            <a:spLocks noGrp="1"/>
          </p:cNvSpPr>
          <p:nvPr>
            <p:ph type="dt" idx="1"/>
          </p:nvPr>
        </p:nvSpPr>
        <p:spPr>
          <a:xfrm>
            <a:off x="3901699" y="1"/>
            <a:ext cx="2984870" cy="501094"/>
          </a:xfrm>
          <a:prstGeom prst="rect">
            <a:avLst/>
          </a:prstGeom>
        </p:spPr>
        <p:txBody>
          <a:bodyPr vert="horz" lIns="96617" tIns="48308" rIns="96617" bIns="48308" rtlCol="0"/>
          <a:lstStyle>
            <a:lvl1pPr algn="r">
              <a:defRPr sz="1300"/>
            </a:lvl1pPr>
          </a:lstStyle>
          <a:p>
            <a:fld id="{47814EDF-B608-49D7-AE03-0965BD185EED}" type="datetimeFigureOut">
              <a:rPr lang="sv-SE" smtClean="0"/>
              <a:t>2025-06-21</a:t>
            </a:fld>
            <a:endParaRPr lang="sv-SE"/>
          </a:p>
        </p:txBody>
      </p:sp>
      <p:sp>
        <p:nvSpPr>
          <p:cNvPr id="4" name="Platshållare för bildobjekt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17" tIns="48308" rIns="96617" bIns="48308" rtlCol="0" anchor="ctr"/>
          <a:lstStyle/>
          <a:p>
            <a:endParaRPr lang="sv-SE"/>
          </a:p>
        </p:txBody>
      </p:sp>
      <p:sp>
        <p:nvSpPr>
          <p:cNvPr id="5" name="Platshållare för anteckningar 4"/>
          <p:cNvSpPr>
            <a:spLocks noGrp="1"/>
          </p:cNvSpPr>
          <p:nvPr>
            <p:ph type="body" sz="quarter" idx="3"/>
          </p:nvPr>
        </p:nvSpPr>
        <p:spPr>
          <a:xfrm>
            <a:off x="688817" y="4760398"/>
            <a:ext cx="5510530" cy="4509850"/>
          </a:xfrm>
          <a:prstGeom prst="rect">
            <a:avLst/>
          </a:prstGeom>
        </p:spPr>
        <p:txBody>
          <a:bodyPr vert="horz" lIns="96617" tIns="48308" rIns="96617" bIns="48308"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519054"/>
            <a:ext cx="2984870" cy="501094"/>
          </a:xfrm>
          <a:prstGeom prst="rect">
            <a:avLst/>
          </a:prstGeom>
        </p:spPr>
        <p:txBody>
          <a:bodyPr vert="horz" lIns="96617" tIns="48308" rIns="96617" bIns="48308" rtlCol="0" anchor="b"/>
          <a:lstStyle>
            <a:lvl1pPr algn="l">
              <a:defRPr sz="1300"/>
            </a:lvl1pPr>
          </a:lstStyle>
          <a:p>
            <a:endParaRPr lang="sv-SE"/>
          </a:p>
        </p:txBody>
      </p:sp>
      <p:sp>
        <p:nvSpPr>
          <p:cNvPr id="7" name="Platshållare för bildnummer 6"/>
          <p:cNvSpPr>
            <a:spLocks noGrp="1"/>
          </p:cNvSpPr>
          <p:nvPr>
            <p:ph type="sldNum" sz="quarter" idx="5"/>
          </p:nvPr>
        </p:nvSpPr>
        <p:spPr>
          <a:xfrm>
            <a:off x="3901699" y="9519054"/>
            <a:ext cx="2984870" cy="501094"/>
          </a:xfrm>
          <a:prstGeom prst="rect">
            <a:avLst/>
          </a:prstGeom>
        </p:spPr>
        <p:txBody>
          <a:bodyPr vert="horz" lIns="96617" tIns="48308" rIns="96617" bIns="48308" rtlCol="0" anchor="b"/>
          <a:lstStyle>
            <a:lvl1pPr algn="r">
              <a:defRPr sz="1300"/>
            </a:lvl1pPr>
          </a:lstStyle>
          <a:p>
            <a:fld id="{52F7BF8A-7715-400F-BBF4-F9341909D0F1}" type="slidenum">
              <a:rPr lang="sv-SE" smtClean="0"/>
              <a:t>‹#›</a:t>
            </a:fld>
            <a:endParaRPr lang="sv-SE"/>
          </a:p>
        </p:txBody>
      </p:sp>
    </p:spTree>
    <p:extLst>
      <p:ext uri="{BB962C8B-B14F-4D97-AF65-F5344CB8AC3E}">
        <p14:creationId xmlns:p14="http://schemas.microsoft.com/office/powerpoint/2010/main" val="278396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83BE-9841-A7FD-7BF5-38BC998365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15C8FE-6962-12F5-99E1-D0AA3B77C88B}"/>
              </a:ext>
            </a:extLst>
          </p:cNvPr>
          <p:cNvSpPr>
            <a:spLocks noGrp="1" noRot="1" noChangeAspect="1"/>
          </p:cNvSpPr>
          <p:nvPr>
            <p:ph type="sldImg"/>
          </p:nvPr>
        </p:nvSpPr>
        <p:spPr>
          <a:xfrm>
            <a:off x="938213" y="750888"/>
            <a:ext cx="5011737" cy="3759200"/>
          </a:xfrm>
        </p:spPr>
      </p:sp>
      <p:sp>
        <p:nvSpPr>
          <p:cNvPr id="3" name="Platshållare för anteckningar 2">
            <a:extLst>
              <a:ext uri="{FF2B5EF4-FFF2-40B4-BE49-F238E27FC236}">
                <a16:creationId xmlns:a16="http://schemas.microsoft.com/office/drawing/2014/main" id="{275D50F5-50EB-ED1B-783B-4A495E32D5B7}"/>
              </a:ext>
            </a:extLst>
          </p:cNvPr>
          <p:cNvSpPr>
            <a:spLocks noGrp="1"/>
          </p:cNvSpPr>
          <p:nvPr>
            <p:ph type="body" idx="1"/>
          </p:nvPr>
        </p:nvSpPr>
        <p:spPr/>
        <p:txBody>
          <a:bodyPr/>
          <a:lstStyle/>
          <a:p>
            <a:r>
              <a:rPr lang="sv-SE" dirty="0"/>
              <a:t>Varför - Slöserijakt  </a:t>
            </a:r>
            <a:endParaRPr lang="sv-SE" sz="1800" dirty="0">
              <a:ea typeface="Calibri"/>
              <a:cs typeface="Calibri"/>
            </a:endParaRPr>
          </a:p>
          <a:p>
            <a:pPr>
              <a:lnSpc>
                <a:spcPts val="1457"/>
              </a:lnSpc>
              <a:spcAft>
                <a:spcPts val="800"/>
              </a:spcAft>
            </a:pPr>
            <a:r>
              <a:rPr lang="sv-SE" dirty="0"/>
              <a:t>”Slöserijakt” kan man köra för att förstå vad </a:t>
            </a:r>
            <a:r>
              <a:rPr lang="sv-SE" dirty="0" err="1"/>
              <a:t>Lean</a:t>
            </a:r>
            <a:r>
              <a:rPr lang="sv-SE" dirty="0"/>
              <a:t> och förbättringsarbete betyder i praktiken.  ”Slöserijakt” kan också användas för att ”få fart” på förbättringsarbetet. Genom “Slöserijakt” så kan medarbetarna få en påminnelse om att </a:t>
            </a:r>
            <a:r>
              <a:rPr lang="sv-SE" dirty="0" err="1"/>
              <a:t>Lean</a:t>
            </a:r>
            <a:r>
              <a:rPr lang="sv-SE" dirty="0"/>
              <a:t>/förbättringsarbete handlar om att hitta och eliminera </a:t>
            </a:r>
            <a:r>
              <a:rPr lang="sv-SE" dirty="0" err="1"/>
              <a:t>slöserier</a:t>
            </a:r>
            <a:r>
              <a:rPr lang="sv-SE" dirty="0"/>
              <a:t> och därigenom få till förbättringsarbetet.  </a:t>
            </a:r>
            <a:endParaRPr lang="sv-SE" dirty="0">
              <a:ea typeface="Calibri"/>
              <a:cs typeface="Calibri"/>
            </a:endParaRPr>
          </a:p>
          <a:p>
            <a:pPr>
              <a:lnSpc>
                <a:spcPts val="1457"/>
              </a:lnSpc>
              <a:spcAft>
                <a:spcPts val="800"/>
              </a:spcAft>
            </a:pPr>
            <a:r>
              <a:rPr lang="sv-SE" dirty="0"/>
              <a:t> Allt som inte är av värde för oss och våra intressenter är ett slöseri. I arbetet med ständiga förbättringar ingår att vara nyfikna och hela tiden reflektera kring olika </a:t>
            </a:r>
            <a:r>
              <a:rPr lang="sv-SE" dirty="0" err="1"/>
              <a:t>slöserier</a:t>
            </a:r>
            <a:r>
              <a:rPr lang="sv-SE" dirty="0"/>
              <a:t> vi har i </a:t>
            </a:r>
            <a:r>
              <a:rPr lang="sv-SE" dirty="0" err="1"/>
              <a:t>verksmaheten</a:t>
            </a:r>
            <a:r>
              <a:rPr lang="sv-SE" dirty="0"/>
              <a:t> och i samverkan arbeta bort dem. </a:t>
            </a:r>
            <a:endParaRPr lang="sv-SE" dirty="0">
              <a:ea typeface="Calibri"/>
              <a:cs typeface="Calibri"/>
            </a:endParaRPr>
          </a:p>
          <a:p>
            <a:r>
              <a:rPr lang="sv-SE" b="1" dirty="0" err="1"/>
              <a:t>Leanprinciper</a:t>
            </a:r>
            <a:r>
              <a:rPr lang="sv-SE" b="1" dirty="0"/>
              <a:t> – Slöserijakt:</a:t>
            </a:r>
          </a:p>
          <a:p>
            <a:pPr marL="285750" indent="-285750">
              <a:buFont typeface="Symbol"/>
              <a:buChar char="•"/>
            </a:pPr>
            <a:r>
              <a:rPr lang="sv-SE" dirty="0"/>
              <a:t>Skapa </a:t>
            </a:r>
            <a:r>
              <a:rPr lang="sv-SE" b="1" dirty="0"/>
              <a:t>kontinuerliga processflöden </a:t>
            </a:r>
            <a:r>
              <a:rPr lang="sv-SE" dirty="0"/>
              <a:t>för att föra upp problemen till ytan</a:t>
            </a:r>
            <a:r>
              <a:rPr lang="sv-SE" b="1" dirty="0"/>
              <a:t>.</a:t>
            </a:r>
            <a:endParaRPr lang="sv-SE" dirty="0"/>
          </a:p>
          <a:p>
            <a:pPr marL="285750" indent="-285750">
              <a:buFont typeface="Symbol"/>
              <a:buChar char="•"/>
            </a:pPr>
            <a:r>
              <a:rPr lang="sv-SE" dirty="0"/>
              <a:t>Bli en </a:t>
            </a:r>
            <a:r>
              <a:rPr lang="sv-SE" b="1" dirty="0"/>
              <a:t>lärande organisation</a:t>
            </a:r>
            <a:r>
              <a:rPr lang="sv-SE" dirty="0"/>
              <a:t> genom att oförtröttligt reflektera och ständigt förbättra.</a:t>
            </a:r>
            <a:r>
              <a:rPr lang="sv-SE" b="1" dirty="0"/>
              <a:t> </a:t>
            </a:r>
            <a:endParaRPr lang="sv-SE" dirty="0"/>
          </a:p>
          <a:p>
            <a:pPr marL="285750" indent="-285750">
              <a:buFont typeface="Symbol"/>
              <a:buChar char="•"/>
            </a:pPr>
            <a:r>
              <a:rPr lang="sv-SE" dirty="0"/>
              <a:t>Basera beslut på </a:t>
            </a:r>
            <a:r>
              <a:rPr lang="sv-SE" b="1" dirty="0"/>
              <a:t>långsiktigt tänkande</a:t>
            </a:r>
            <a:r>
              <a:rPr lang="sv-SE" dirty="0"/>
              <a:t>.</a:t>
            </a:r>
          </a:p>
          <a:p>
            <a:endParaRPr lang="sv-SE" dirty="0">
              <a:ea typeface="Calibri"/>
              <a:cs typeface="Calibri"/>
            </a:endParaRPr>
          </a:p>
        </p:txBody>
      </p:sp>
      <p:sp>
        <p:nvSpPr>
          <p:cNvPr id="4" name="Platshållare för bildnummer 3">
            <a:extLst>
              <a:ext uri="{FF2B5EF4-FFF2-40B4-BE49-F238E27FC236}">
                <a16:creationId xmlns:a16="http://schemas.microsoft.com/office/drawing/2014/main" id="{A1914C91-A486-FDC9-3B90-830F9CAA7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7BF8A-7715-400F-BBF4-F9341909D0F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Lean för en säkrare arbetsmiljö i lantbruket</a:t>
            </a:r>
          </a:p>
          <a:p>
            <a:pPr marL="0" indent="0">
              <a:buNone/>
            </a:pPr>
            <a:endParaRPr lang="sv-SE" dirty="0"/>
          </a:p>
          <a:p>
            <a:pPr marL="0" indent="0">
              <a:buNone/>
            </a:pPr>
            <a:r>
              <a:rPr lang="sv-SE" dirty="0"/>
              <a:t>Se och förstå vinsterna att jobba med Lean, ledarskap och arbetsmiljö.  </a:t>
            </a:r>
            <a:br>
              <a:rPr lang="sv-SE" dirty="0"/>
            </a:br>
            <a:r>
              <a:rPr lang="sv-SE" dirty="0"/>
              <a:t>Röster från verkligheten ute på gård, kopplar samman teori och praktik på ett pedagogiskt sätt. </a:t>
            </a:r>
          </a:p>
          <a:p>
            <a:endParaRPr lang="sv-SE" dirty="0"/>
          </a:p>
        </p:txBody>
      </p:sp>
      <p:sp>
        <p:nvSpPr>
          <p:cNvPr id="4" name="Platshållare för bildnummer 3"/>
          <p:cNvSpPr>
            <a:spLocks noGrp="1"/>
          </p:cNvSpPr>
          <p:nvPr>
            <p:ph type="sldNum" sz="quarter" idx="5"/>
          </p:nvPr>
        </p:nvSpPr>
        <p:spPr/>
        <p:txBody>
          <a:bodyPr/>
          <a:lstStyle/>
          <a:p>
            <a:fld id="{52F7BF8A-7715-400F-BBF4-F9341909D0F1}" type="slidenum">
              <a:rPr lang="sv-SE" smtClean="0"/>
              <a:t>11</a:t>
            </a:fld>
            <a:endParaRPr lang="sv-SE"/>
          </a:p>
        </p:txBody>
      </p:sp>
    </p:spTree>
    <p:extLst>
      <p:ext uri="{BB962C8B-B14F-4D97-AF65-F5344CB8AC3E}">
        <p14:creationId xmlns:p14="http://schemas.microsoft.com/office/powerpoint/2010/main" val="269418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Kaffekaizen</a:t>
            </a:r>
            <a:r>
              <a:rPr lang="sv-SE" dirty="0"/>
              <a:t> är en bra film som en introduktion när man ska börja med ett förbättringsarbete, introducera och implementera Lean i verksamheten.</a:t>
            </a:r>
          </a:p>
          <a:p>
            <a:r>
              <a:rPr lang="sv-SE" dirty="0"/>
              <a:t>Träna på att se och förstå </a:t>
            </a:r>
            <a:r>
              <a:rPr lang="sv-SE" dirty="0" err="1"/>
              <a:t>slöserier</a:t>
            </a:r>
            <a:r>
              <a:rPr lang="sv-SE" dirty="0"/>
              <a:t>. </a:t>
            </a:r>
          </a:p>
        </p:txBody>
      </p:sp>
      <p:sp>
        <p:nvSpPr>
          <p:cNvPr id="4" name="Platshållare för bildnummer 3"/>
          <p:cNvSpPr>
            <a:spLocks noGrp="1"/>
          </p:cNvSpPr>
          <p:nvPr>
            <p:ph type="sldNum" sz="quarter" idx="5"/>
          </p:nvPr>
        </p:nvSpPr>
        <p:spPr/>
        <p:txBody>
          <a:bodyPr/>
          <a:lstStyle/>
          <a:p>
            <a:fld id="{52F7BF8A-7715-400F-BBF4-F9341909D0F1}" type="slidenum">
              <a:rPr lang="sv-SE" smtClean="0"/>
              <a:t>12</a:t>
            </a:fld>
            <a:endParaRPr lang="sv-SE"/>
          </a:p>
        </p:txBody>
      </p:sp>
    </p:spTree>
    <p:extLst>
      <p:ext uri="{BB962C8B-B14F-4D97-AF65-F5344CB8AC3E}">
        <p14:creationId xmlns:p14="http://schemas.microsoft.com/office/powerpoint/2010/main" val="392596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Slöserijakt handlar om att avsätta tid för att tjäna tid. </a:t>
            </a:r>
          </a:p>
          <a:p>
            <a:r>
              <a:rPr lang="sv-SE" sz="1200" dirty="0">
                <a:solidFill>
                  <a:srgbClr val="000000"/>
                </a:solidFill>
                <a:latin typeface="Calibri"/>
                <a:ea typeface="Calibri"/>
                <a:cs typeface="Calibri"/>
              </a:rPr>
              <a:t>Man behöver stanna upp och lyfta blicken och ”stoppa vid fel”.</a:t>
            </a:r>
          </a:p>
          <a:p>
            <a:r>
              <a:rPr lang="sv-SE" dirty="0"/>
              <a:t>Stöd för att tillsammans höja blicken och jobba bort verksamhetens olika </a:t>
            </a:r>
            <a:r>
              <a:rPr lang="sv-SE" dirty="0" err="1"/>
              <a:t>slöserier</a:t>
            </a:r>
            <a:r>
              <a:rPr lang="sv-SE" dirty="0"/>
              <a:t>/flaskhalsar. Reducera allt som inte skapar värde för verksamheten.</a:t>
            </a:r>
            <a:endParaRPr lang="sv-SE" sz="1200" dirty="0">
              <a:solidFill>
                <a:srgbClr val="000000"/>
              </a:solidFill>
              <a:latin typeface="Calibri"/>
              <a:ea typeface="Calibri"/>
              <a:cs typeface="Calibri"/>
            </a:endParaRPr>
          </a:p>
          <a:p>
            <a:endParaRPr lang="sv-SE" dirty="0"/>
          </a:p>
        </p:txBody>
      </p:sp>
      <p:sp>
        <p:nvSpPr>
          <p:cNvPr id="4" name="Platshållare för bildnummer 3"/>
          <p:cNvSpPr>
            <a:spLocks noGrp="1"/>
          </p:cNvSpPr>
          <p:nvPr>
            <p:ph type="sldNum" sz="quarter" idx="5"/>
          </p:nvPr>
        </p:nvSpPr>
        <p:spPr/>
        <p:txBody>
          <a:bodyPr/>
          <a:lstStyle/>
          <a:p>
            <a:fld id="{10C58E6D-8952-4E22-B194-89D39E19B0E3}" type="slidenum">
              <a:rPr lang="sv-SE" smtClean="0"/>
              <a:t>2</a:t>
            </a:fld>
            <a:endParaRPr lang="sv-SE"/>
          </a:p>
        </p:txBody>
      </p:sp>
    </p:spTree>
    <p:extLst>
      <p:ext uri="{BB962C8B-B14F-4D97-AF65-F5344CB8AC3E}">
        <p14:creationId xmlns:p14="http://schemas.microsoft.com/office/powerpoint/2010/main" val="269211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Fråga gruppen få dem att tänka i värde + </a:t>
            </a:r>
            <a:r>
              <a:rPr lang="sv-SE" dirty="0" err="1"/>
              <a:t>slöserier</a:t>
            </a:r>
            <a:endParaRPr lang="sv-SE" dirty="0"/>
          </a:p>
          <a:p>
            <a:r>
              <a:rPr lang="sv-SE" dirty="0"/>
              <a:t>. Tex. så betalar mejerier för</a:t>
            </a:r>
          </a:p>
          <a:p>
            <a:r>
              <a:rPr lang="sv-SE" dirty="0"/>
              <a:t>mängden fett + protein med avdrag för kg </a:t>
            </a:r>
            <a:r>
              <a:rPr lang="sv-SE" dirty="0" err="1"/>
              <a:t>mjök</a:t>
            </a:r>
            <a:r>
              <a:rPr lang="sv-SE" dirty="0"/>
              <a:t> + för celler, bakterier, klimatåtgärder, oberoende hämtning</a:t>
            </a:r>
          </a:p>
          <a:p>
            <a:endParaRPr lang="sv-SE" dirty="0"/>
          </a:p>
          <a:p>
            <a:r>
              <a:rPr lang="sv-SE" dirty="0"/>
              <a:t>Betalar inte för: tungarbetade stall, ineffektivt arbete.</a:t>
            </a:r>
          </a:p>
          <a:p>
            <a:endParaRPr lang="sv-SE" dirty="0"/>
          </a:p>
          <a:p>
            <a:r>
              <a:rPr lang="sv-SE" dirty="0"/>
              <a:t>Slakten. Kg kött, form, fett, rätt storlek, stor leverantör, klimatåtgärder</a:t>
            </a:r>
          </a:p>
          <a:p>
            <a:r>
              <a:rPr lang="sv-SE" dirty="0"/>
              <a:t>Inte för smak, foderstat, betesdrift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B5E66-F195-4DA0-A8FE-9220770A9D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84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dirty="0">
                <a:solidFill>
                  <a:srgbClr val="000000"/>
                </a:solidFill>
                <a:effectLst/>
                <a:latin typeface="Calibri"/>
                <a:ea typeface="Calibri"/>
                <a:cs typeface="Calibri"/>
              </a:rPr>
              <a:t>Få ett så effektivt värdeflöde som möjligt! Så mycket värde som möjligt till kunden.</a:t>
            </a:r>
          </a:p>
          <a:p>
            <a:endParaRPr lang="sv-SE" dirty="0">
              <a:latin typeface="Aptos" panose="02110004020202020204"/>
              <a:cs typeface="Arial"/>
            </a:endParaRPr>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2580A9-BBDB-4556-B205-44C315F15C4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0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Filmen</a:t>
            </a:r>
            <a:r>
              <a:rPr lang="sv-SE" baseline="0" dirty="0"/>
              <a:t> finns på </a:t>
            </a:r>
            <a:r>
              <a:rPr lang="sv-SE" baseline="0" dirty="0" err="1"/>
              <a:t>youtube</a:t>
            </a:r>
            <a:r>
              <a:rPr lang="sv-SE" baseline="0" dirty="0"/>
              <a:t>, obs spola fram till 1.13 och titta fram till 5.40 </a:t>
            </a:r>
          </a:p>
          <a:p>
            <a:r>
              <a:rPr lang="sv-SE" baseline="0" dirty="0"/>
              <a:t>Titta drygt 4 min. Filmen är på danska. Någon kommer.</a:t>
            </a:r>
          </a:p>
          <a:p>
            <a:r>
              <a:rPr lang="sv-SE" baseline="0" dirty="0"/>
              <a:t> – kontrollera innan så ljudet fungerar och att du har internetuppkoppling </a:t>
            </a:r>
          </a:p>
          <a:p>
            <a:endParaRPr lang="sv-SE" baseline="0" dirty="0"/>
          </a:p>
          <a:p>
            <a:r>
              <a:rPr lang="sv-SE" baseline="0" dirty="0"/>
              <a:t>Be alla skriva ner vilka </a:t>
            </a:r>
            <a:r>
              <a:rPr lang="sv-SE" baseline="0" dirty="0" err="1"/>
              <a:t>slöserier</a:t>
            </a:r>
            <a:r>
              <a:rPr lang="sv-SE" baseline="0" dirty="0"/>
              <a:t> man ser på filmen </a:t>
            </a:r>
          </a:p>
          <a:p>
            <a:r>
              <a:rPr lang="sv-SE" baseline="0" dirty="0"/>
              <a:t>Låt dem berätta efteråt vilka förbättringsförslag de ser. </a:t>
            </a:r>
            <a:br>
              <a:rPr lang="sv-SE" baseline="0" dirty="0"/>
            </a:br>
            <a:r>
              <a:rPr lang="sv-SE" baseline="0" dirty="0"/>
              <a:t>Hur skulle man kunna koka kaffe smartare nästa gång </a:t>
            </a:r>
            <a:br>
              <a:rPr lang="sv-SE" baseline="0" dirty="0"/>
            </a:br>
            <a:r>
              <a:rPr lang="sv-SE" baseline="0" dirty="0"/>
              <a:t>Skriv upp på blädderblock.  Använd slöseribergreppen i </a:t>
            </a:r>
            <a:r>
              <a:rPr lang="sv-SE" baseline="0" dirty="0" err="1"/>
              <a:t>Lean</a:t>
            </a:r>
            <a:r>
              <a:rPr lang="sv-SE" baseline="0" dirty="0"/>
              <a:t> när de skrivs upp.</a:t>
            </a:r>
          </a:p>
          <a:p>
            <a:r>
              <a:rPr lang="sv-SE" baseline="0" dirty="0"/>
              <a:t>Man försöker se det man gör med ögon utifrån. Vem betalar för allt? Kan man göra på ett annat/bättre sätt?</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FBDAE-E92A-4667-9F2C-E4F5F412897E}"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43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FB4B-E456-0F7B-D433-86AD094FD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C52021F-7687-87C9-5631-D32918A1E0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B443C98-934F-C294-C7BF-3C255B618A64}"/>
              </a:ext>
            </a:extLst>
          </p:cNvPr>
          <p:cNvSpPr>
            <a:spLocks noGrp="1"/>
          </p:cNvSpPr>
          <p:nvPr>
            <p:ph type="body" idx="1"/>
          </p:nvPr>
        </p:nvSpPr>
        <p:spPr/>
        <p:txBody>
          <a:bodyPr>
            <a:normAutofit fontScale="92500" lnSpcReduction="20000"/>
          </a:bodyPr>
          <a:lstStyle/>
          <a:p>
            <a:pPr defTabSz="886169">
              <a:defRPr/>
            </a:pPr>
            <a:r>
              <a:rPr lang="sv-SE" i="0" dirty="0" err="1"/>
              <a:t>Slöserier</a:t>
            </a:r>
            <a:r>
              <a:rPr lang="sv-SE" i="0" dirty="0"/>
              <a:t> = det som inte skapar värde = det som kunden inte betalar för. </a:t>
            </a:r>
            <a:r>
              <a:rPr lang="sv-SE" b="0" i="0" u="none" strike="noStrike" dirty="0" err="1">
                <a:solidFill>
                  <a:srgbClr val="000000"/>
                </a:solidFill>
                <a:effectLst/>
                <a:latin typeface="Calibri" panose="020F0502020204030204" pitchFamily="34" charset="0"/>
              </a:rPr>
              <a:t>Slöserier</a:t>
            </a:r>
            <a:r>
              <a:rPr lang="sv-SE" b="0" i="0" u="none" strike="noStrike" dirty="0">
                <a:solidFill>
                  <a:srgbClr val="000000"/>
                </a:solidFill>
                <a:effectLst/>
                <a:latin typeface="Calibri" panose="020F0502020204030204" pitchFamily="34" charset="0"/>
              </a:rPr>
              <a:t> skapar irritation, kostar energi och pengar. </a:t>
            </a:r>
            <a:r>
              <a:rPr lang="sv-SE" i="0" dirty="0"/>
              <a:t>Genom att hitta och eliminera </a:t>
            </a:r>
            <a:r>
              <a:rPr lang="sv-SE" i="0" dirty="0" err="1"/>
              <a:t>slöserier</a:t>
            </a:r>
            <a:r>
              <a:rPr lang="sv-SE" i="0" dirty="0"/>
              <a:t> så får man till förbättringsarbete på riktigt.</a:t>
            </a:r>
          </a:p>
          <a:p>
            <a:pPr marL="0" marR="0" lvl="0" indent="0" algn="l" defTabSz="886169"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Olika </a:t>
            </a:r>
            <a:r>
              <a:rPr lang="en-US" b="0" i="0" u="none" strike="noStrike" dirty="0" err="1">
                <a:solidFill>
                  <a:srgbClr val="000000"/>
                </a:solidFill>
                <a:effectLst/>
                <a:latin typeface="Calibri" panose="020F0502020204030204" pitchFamily="34" charset="0"/>
              </a:rPr>
              <a:t>slöserier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beror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på</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olika</a:t>
            </a:r>
            <a:r>
              <a:rPr lang="en-US" b="0" i="0" u="none" strike="noStrike" dirty="0">
                <a:solidFill>
                  <a:srgbClr val="000000"/>
                </a:solidFill>
                <a:effectLst/>
                <a:latin typeface="Calibri" panose="020F0502020204030204" pitchFamily="34" charset="0"/>
              </a:rPr>
              <a:t> saker- </a:t>
            </a:r>
            <a:r>
              <a:rPr lang="en-US" b="0" i="0" u="none" strike="noStrike" dirty="0" err="1">
                <a:solidFill>
                  <a:srgbClr val="000000"/>
                </a:solidFill>
                <a:effectLst/>
                <a:latin typeface="Calibri" panose="020F0502020204030204" pitchFamily="34" charset="0"/>
              </a:rPr>
              <a:t>många</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gånger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bristande</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ledarskap</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Slöserier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är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då</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olika</a:t>
            </a:r>
            <a:r>
              <a:rPr lang="en-US" b="0" i="0" u="none" strike="noStrike" dirty="0">
                <a:solidFill>
                  <a:srgbClr val="000000"/>
                </a:solidFill>
                <a:effectLst/>
                <a:latin typeface="Calibri" panose="020F0502020204030204" pitchFamily="34" charset="0"/>
              </a:rPr>
              <a:t> saker </a:t>
            </a:r>
            <a:r>
              <a:rPr lang="en-US" b="0" i="0" u="none" strike="noStrike" dirty="0" err="1">
                <a:solidFill>
                  <a:srgbClr val="000000"/>
                </a:solidFill>
                <a:effectLst/>
                <a:latin typeface="Calibri" panose="020F0502020204030204" pitchFamily="34" charset="0"/>
              </a:rPr>
              <a:t>som</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inte</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skapar</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något</a:t>
            </a:r>
            <a:r>
              <a:rPr lang="en-US" b="0" i="0" u="none" strike="noStrike" dirty="0">
                <a:solidFill>
                  <a:srgbClr val="000000"/>
                </a:solidFill>
                <a:effectLst/>
                <a:latin typeface="Calibri" panose="020F0502020204030204" pitchFamily="34" charset="0"/>
              </a:rPr>
              <a:t> </a:t>
            </a:r>
            <a:r>
              <a:rPr lang="en-US" b="0" i="0" u="none" strike="noStrike" dirty="0" err="1">
                <a:solidFill>
                  <a:srgbClr val="000000"/>
                </a:solidFill>
                <a:effectLst/>
                <a:latin typeface="Calibri" panose="020F0502020204030204" pitchFamily="34" charset="0"/>
              </a:rPr>
              <a:t>värde</a:t>
            </a:r>
            <a:r>
              <a:rPr lang="en-US" b="0" i="0" u="none" strike="noStrike" dirty="0">
                <a:solidFill>
                  <a:srgbClr val="000000"/>
                </a:solidFill>
                <a:effectLst/>
                <a:latin typeface="Calibri" panose="020F0502020204030204" pitchFamily="34" charset="0"/>
              </a:rPr>
              <a:t>. </a:t>
            </a:r>
            <a:endParaRPr lang="sv-SE" dirty="0"/>
          </a:p>
          <a:p>
            <a:pPr defTabSz="886169">
              <a:defRPr/>
            </a:pPr>
            <a:r>
              <a:rPr lang="sv-SE" dirty="0"/>
              <a:t>Här har vi olika kategorier av </a:t>
            </a:r>
            <a:r>
              <a:rPr lang="sv-SE" dirty="0" err="1"/>
              <a:t>slöserier</a:t>
            </a:r>
            <a:r>
              <a:rPr lang="sv-SE" dirty="0"/>
              <a:t>. Försök få deltagarna att själva komma på olika </a:t>
            </a:r>
            <a:r>
              <a:rPr lang="sv-SE" dirty="0" err="1"/>
              <a:t>slöserier</a:t>
            </a:r>
            <a:r>
              <a:rPr lang="sv-SE" dirty="0"/>
              <a:t> per kategori. Hjälp dom ev. på traven. </a:t>
            </a:r>
          </a:p>
          <a:p>
            <a:pPr defTabSz="886169">
              <a:defRPr/>
            </a:pPr>
            <a:endParaRPr lang="sv-SE" dirty="0"/>
          </a:p>
          <a:p>
            <a:pPr defTabSz="886169">
              <a:defRPr/>
            </a:pPr>
            <a:r>
              <a:rPr lang="sv-SE" b="1" dirty="0"/>
              <a:t>Överproduktion</a:t>
            </a:r>
          </a:p>
          <a:p>
            <a:pPr defTabSz="886169">
              <a:defRPr/>
            </a:pPr>
            <a:r>
              <a:rPr lang="sv-SE" dirty="0"/>
              <a:t>Mer än kunden vill ha t ex kvigor, ex smågrisar, ex på bilden för fet kviga som inte blir dräktig … </a:t>
            </a:r>
            <a:endParaRPr lang="sv-SE" dirty="0">
              <a:cs typeface="Calibri"/>
            </a:endParaRPr>
          </a:p>
          <a:p>
            <a:pPr defTabSz="886169">
              <a:defRPr/>
            </a:pPr>
            <a:r>
              <a:rPr lang="sv-SE" b="1" dirty="0"/>
              <a:t>Onödiga rörelser</a:t>
            </a:r>
          </a:p>
          <a:p>
            <a:pPr defTabSz="886169">
              <a:defRPr/>
            </a:pPr>
            <a:r>
              <a:rPr lang="sv-SE" dirty="0"/>
              <a:t>Man går för många steg, lyfter tungt. </a:t>
            </a:r>
          </a:p>
          <a:p>
            <a:pPr defTabSz="886169">
              <a:defRPr/>
            </a:pPr>
            <a:r>
              <a:rPr lang="sv-SE" b="1" dirty="0"/>
              <a:t>Kassation </a:t>
            </a:r>
          </a:p>
          <a:p>
            <a:pPr defTabSz="886169">
              <a:defRPr/>
            </a:pPr>
            <a:r>
              <a:rPr lang="sv-SE" dirty="0"/>
              <a:t>T ex kadaver, dåligt foder</a:t>
            </a:r>
          </a:p>
          <a:p>
            <a:pPr defTabSz="886169">
              <a:defRPr/>
            </a:pPr>
            <a:r>
              <a:rPr lang="sv-SE" b="1" dirty="0"/>
              <a:t>Lager </a:t>
            </a:r>
          </a:p>
          <a:p>
            <a:pPr defTabSz="886169">
              <a:defRPr/>
            </a:pPr>
            <a:r>
              <a:rPr lang="sv-SE" dirty="0"/>
              <a:t>Alla lager kostar. Ha levande lager, d v s fyll på när det tar slut i hyllan. </a:t>
            </a:r>
          </a:p>
          <a:p>
            <a:pPr defTabSz="886169">
              <a:defRPr/>
            </a:pPr>
            <a:r>
              <a:rPr lang="sv-SE" b="1" dirty="0"/>
              <a:t>Outnyttjad kreativitet</a:t>
            </a:r>
          </a:p>
          <a:p>
            <a:pPr defTabSz="886169">
              <a:defRPr/>
            </a:pPr>
            <a:r>
              <a:rPr lang="sv-SE" dirty="0"/>
              <a:t>Man tar ej vara på alla i teamets tankar, har ej struktur för att få fram det</a:t>
            </a:r>
          </a:p>
          <a:p>
            <a:pPr defTabSz="886169">
              <a:defRPr/>
            </a:pPr>
            <a:r>
              <a:rPr lang="sv-SE" b="1" dirty="0"/>
              <a:t>Otydlig kommunikation</a:t>
            </a:r>
          </a:p>
          <a:p>
            <a:pPr defTabSz="886169">
              <a:defRPr/>
            </a:pPr>
            <a:r>
              <a:rPr lang="sv-SE" dirty="0"/>
              <a:t>T ex. var man ska spruta. Inte förklara vad hela arbetsuppgiften innebär. </a:t>
            </a:r>
          </a:p>
          <a:p>
            <a:pPr defTabSz="886169">
              <a:defRPr/>
            </a:pPr>
            <a:r>
              <a:rPr lang="sv-SE" b="1" dirty="0"/>
              <a:t>Transporter </a:t>
            </a:r>
          </a:p>
          <a:p>
            <a:pPr defTabSz="886169">
              <a:defRPr/>
            </a:pPr>
            <a:r>
              <a:rPr lang="sv-SE" dirty="0"/>
              <a:t>Onödiga transportsträckor kring foderhantering på en mjölkgård. Man akut kör på ett ärende istället för att planera och samordna flera ärenden. </a:t>
            </a:r>
          </a:p>
          <a:p>
            <a:pPr defTabSz="886169">
              <a:defRPr/>
            </a:pPr>
            <a:r>
              <a:rPr lang="sv-SE" b="1" dirty="0"/>
              <a:t>Överarbete</a:t>
            </a:r>
          </a:p>
          <a:p>
            <a:pPr defTabSz="886169">
              <a:defRPr/>
            </a:pPr>
            <a:r>
              <a:rPr lang="sv-SE" dirty="0"/>
              <a:t>Leverera bättre än vad kunden vill betala för. T ex överambitiösa rådgivare. </a:t>
            </a:r>
          </a:p>
          <a:p>
            <a:pPr defTabSz="886169">
              <a:defRPr/>
            </a:pPr>
            <a:r>
              <a:rPr lang="sv-SE" b="1" dirty="0"/>
              <a:t>Väntan</a:t>
            </a:r>
          </a:p>
          <a:p>
            <a:pPr defTabSz="886169">
              <a:defRPr/>
            </a:pPr>
            <a:r>
              <a:rPr lang="sv-SE" dirty="0"/>
              <a:t>Väntan på ny instruktion, på en maskin, verktyg m </a:t>
            </a:r>
            <a:r>
              <a:rPr lang="sv-SE" dirty="0" err="1"/>
              <a:t>m</a:t>
            </a:r>
            <a:r>
              <a:rPr lang="sv-SE" dirty="0"/>
              <a:t>.  Vara flera arbetare än det behövs. </a:t>
            </a:r>
          </a:p>
          <a:p>
            <a:pPr defTabSz="886169">
              <a:defRPr/>
            </a:pPr>
            <a:r>
              <a:rPr lang="sv-SE" b="1" dirty="0"/>
              <a:t>Svinn </a:t>
            </a:r>
          </a:p>
          <a:p>
            <a:pPr defTabSz="886169">
              <a:defRPr/>
            </a:pPr>
            <a:r>
              <a:rPr lang="sv-SE" dirty="0"/>
              <a:t>Förluster i silo vid uttag/lagring, glömmer verktyg, stöld</a:t>
            </a:r>
          </a:p>
          <a:p>
            <a:endParaRPr lang="sv-SE" dirty="0">
              <a:latin typeface="Aptos" panose="02110004020202020204"/>
              <a:cs typeface="Arial"/>
            </a:endParaRPr>
          </a:p>
        </p:txBody>
      </p:sp>
      <p:sp>
        <p:nvSpPr>
          <p:cNvPr id="4" name="Platshållare för bildnummer 3">
            <a:extLst>
              <a:ext uri="{FF2B5EF4-FFF2-40B4-BE49-F238E27FC236}">
                <a16:creationId xmlns:a16="http://schemas.microsoft.com/office/drawing/2014/main" id="{B3C26F74-FE7F-447C-8089-15E1D0A3D5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2580A9-BBDB-4556-B205-44C315F15C4C}"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69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 utförligare beskrivning i körschema. </a:t>
            </a:r>
          </a:p>
          <a:p>
            <a:endParaRPr lang="sv-SE" dirty="0"/>
          </a:p>
          <a:p>
            <a:r>
              <a:rPr lang="sv-SE" dirty="0"/>
              <a:t>Tips: Fotografera </a:t>
            </a:r>
            <a:r>
              <a:rPr lang="sv-SE" dirty="0" err="1"/>
              <a:t>slöserier</a:t>
            </a:r>
            <a:endParaRPr lang="sv-SE" dirty="0"/>
          </a:p>
        </p:txBody>
      </p:sp>
      <p:sp>
        <p:nvSpPr>
          <p:cNvPr id="4" name="Platshållare för bildnummer 3"/>
          <p:cNvSpPr>
            <a:spLocks noGrp="1"/>
          </p:cNvSpPr>
          <p:nvPr>
            <p:ph type="sldNum" sz="quarter" idx="10"/>
          </p:nvPr>
        </p:nvSpPr>
        <p:spPr/>
        <p:txBody>
          <a:bodyPr/>
          <a:lstStyle/>
          <a:p>
            <a:fld id="{A8AFBDAE-E92A-4667-9F2C-E4F5F412897E}"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142448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43840" indent="-243840">
              <a:lnSpc>
                <a:spcPts val="3200"/>
              </a:lnSpc>
              <a:spcBef>
                <a:spcPts val="1067"/>
              </a:spcBef>
            </a:pPr>
            <a:r>
              <a:rPr lang="sv-SE"/>
              <a:t>För att få ännu större delaktighet och förståelse kring vad </a:t>
            </a:r>
            <a:r>
              <a:rPr lang="sv-SE" err="1"/>
              <a:t>slöserier</a:t>
            </a:r>
            <a:r>
              <a:rPr lang="sv-SE"/>
              <a:t> är och vad de kan betyda för oss så är en bra övning att ta egna bilder samtidigt som man gör slöserijakten.</a:t>
            </a:r>
            <a:endParaRPr lang="en-US"/>
          </a:p>
          <a:p>
            <a:pPr>
              <a:lnSpc>
                <a:spcPts val="3200"/>
              </a:lnSpc>
              <a:spcBef>
                <a:spcPts val="1067"/>
              </a:spcBef>
            </a:pPr>
            <a:endParaRPr lang="sv-SE"/>
          </a:p>
          <a:p>
            <a:pPr marL="243840" indent="-243840">
              <a:lnSpc>
                <a:spcPts val="3200"/>
              </a:lnSpc>
              <a:spcBef>
                <a:spcPts val="1067"/>
              </a:spcBef>
            </a:pPr>
            <a:r>
              <a:rPr lang="sv-SE"/>
              <a:t>Ta kort på praktiska exempel från egen verksamhet = ännu större igenkännande och förståelse för nytta för oss. </a:t>
            </a:r>
            <a:endParaRPr lang="en-US"/>
          </a:p>
          <a:p>
            <a:pPr marL="243840" indent="-243840">
              <a:lnSpc>
                <a:spcPts val="3200"/>
              </a:lnSpc>
              <a:spcBef>
                <a:spcPts val="1067"/>
              </a:spcBef>
            </a:pPr>
            <a:endParaRPr lang="sv-SE"/>
          </a:p>
          <a:p>
            <a:pPr marL="243840" indent="-243840">
              <a:lnSpc>
                <a:spcPts val="3200"/>
              </a:lnSpc>
              <a:spcBef>
                <a:spcPts val="1067"/>
              </a:spcBef>
            </a:pPr>
            <a:r>
              <a:rPr lang="sv-SE"/>
              <a:t>Sätt upp bilden så man kan se och resonera kring den löpande.</a:t>
            </a:r>
            <a:endParaRPr lang="en-US"/>
          </a:p>
          <a:p>
            <a:pPr marL="243840" indent="-243840">
              <a:lnSpc>
                <a:spcPts val="3200"/>
              </a:lnSpc>
              <a:spcBef>
                <a:spcPts val="1067"/>
              </a:spcBef>
            </a:pPr>
            <a:r>
              <a:rPr lang="sv-SE"/>
              <a:t> Hjälp för att skapa engagemang och delaktighet alla medarbetare </a:t>
            </a:r>
            <a:endParaRPr lang="sv-SE">
              <a:ea typeface="Calibri"/>
              <a:cs typeface="Calibri"/>
            </a:endParaRPr>
          </a:p>
        </p:txBody>
      </p:sp>
      <p:sp>
        <p:nvSpPr>
          <p:cNvPr id="4" name="Platshållare för bildnummer 3"/>
          <p:cNvSpPr>
            <a:spLocks noGrp="1"/>
          </p:cNvSpPr>
          <p:nvPr>
            <p:ph type="sldNum" sz="quarter" idx="5"/>
          </p:nvPr>
        </p:nvSpPr>
        <p:spPr/>
        <p:txBody>
          <a:bodyPr/>
          <a:lstStyle/>
          <a:p>
            <a:fld id="{52F7BF8A-7715-400F-BBF4-F9341909D0F1}" type="slidenum">
              <a:rPr lang="sv-SE" smtClean="0"/>
              <a:t>8</a:t>
            </a:fld>
            <a:endParaRPr lang="sv-SE"/>
          </a:p>
        </p:txBody>
      </p:sp>
    </p:spTree>
    <p:extLst>
      <p:ext uri="{BB962C8B-B14F-4D97-AF65-F5344CB8AC3E}">
        <p14:creationId xmlns:p14="http://schemas.microsoft.com/office/powerpoint/2010/main" val="370187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normAutofit/>
          </a:bodyPr>
          <a:lstStyle/>
          <a:p>
            <a:r>
              <a:rPr lang="sv-SE" dirty="0"/>
              <a:t>Verktyg för att prioritera bland förbättringsförslag.</a:t>
            </a:r>
            <a:endParaRPr lang="sv-SE" baseline="0" dirty="0"/>
          </a:p>
          <a:p>
            <a:pPr marL="228600" indent="-228600">
              <a:buAutoNum type="arabicPeriod"/>
            </a:pPr>
            <a:r>
              <a:rPr lang="sv-SE" baseline="0" dirty="0"/>
              <a:t>Stor nytta, liten insats. </a:t>
            </a:r>
            <a:r>
              <a:rPr lang="sv-SE" b="1" baseline="0" dirty="0"/>
              <a:t>Genomför!!</a:t>
            </a:r>
            <a:endParaRPr lang="sv-SE" b="1" baseline="0" dirty="0">
              <a:ea typeface="Calibri"/>
              <a:cs typeface="Calibri"/>
            </a:endParaRPr>
          </a:p>
          <a:p>
            <a:pPr marL="228600" indent="-228600">
              <a:buAutoNum type="arabicPeriod"/>
            </a:pPr>
            <a:r>
              <a:rPr lang="sv-SE" dirty="0"/>
              <a:t>Hög insats, hög nytta. Stora förbättringar, t ex nytt stall, ytterligare en gård osv. Viktiga på sikt. </a:t>
            </a:r>
            <a:r>
              <a:rPr lang="sv-SE" b="1" dirty="0"/>
              <a:t>Överväg? </a:t>
            </a:r>
            <a:endParaRPr lang="sv-SE" b="1" dirty="0">
              <a:ea typeface="Calibri"/>
              <a:cs typeface="Calibri"/>
            </a:endParaRPr>
          </a:p>
          <a:p>
            <a:pPr marL="228600" indent="-228600">
              <a:buAutoNum type="arabicPeriod"/>
            </a:pPr>
            <a:r>
              <a:rPr lang="sv-SE" dirty="0"/>
              <a:t>Liten insats, liten nytta. Inte hög prioriterade, men kan genomföras t ex för att uppmuntra förbättringsförslag.  </a:t>
            </a:r>
            <a:r>
              <a:rPr lang="sv-SE" b="1" dirty="0"/>
              <a:t>Möjligt</a:t>
            </a:r>
            <a:endParaRPr lang="sv-SE" b="1" dirty="0">
              <a:ea typeface="Calibri"/>
              <a:cs typeface="Calibri"/>
            </a:endParaRPr>
          </a:p>
          <a:p>
            <a:pPr marL="228600" indent="-228600">
              <a:buAutoNum type="arabicPeriod"/>
            </a:pPr>
            <a:r>
              <a:rPr lang="sv-SE" dirty="0"/>
              <a:t>Hög insats, liten nytta. </a:t>
            </a:r>
            <a:r>
              <a:rPr lang="sv-SE" b="1" dirty="0"/>
              <a:t>Gör det inte.</a:t>
            </a:r>
            <a:endParaRPr lang="sv-SE" b="1" dirty="0">
              <a:ea typeface="Calibri"/>
              <a:cs typeface="Calibri"/>
            </a:endParaRPr>
          </a:p>
          <a:p>
            <a:endParaRPr lang="sv-SE" dirty="0"/>
          </a:p>
          <a:p>
            <a:endParaRPr lang="sv-SE" dirty="0"/>
          </a:p>
          <a:p>
            <a:r>
              <a:rPr lang="sv-SE" dirty="0"/>
              <a:t>Efter slöserijakten - Summering av </a:t>
            </a:r>
            <a:r>
              <a:rPr lang="sv-SE" dirty="0" err="1"/>
              <a:t>postit</a:t>
            </a:r>
            <a:r>
              <a:rPr lang="sv-SE" dirty="0"/>
              <a:t> /förbättringsförslags lapparna i ett Insatsnytta diagram</a:t>
            </a:r>
            <a:endParaRPr lang="sv-SE" dirty="0">
              <a:ea typeface="Calibri"/>
              <a:cs typeface="Calibri"/>
            </a:endParaRPr>
          </a:p>
          <a:p>
            <a:r>
              <a:rPr lang="sv-SE" dirty="0"/>
              <a:t>För över till handlingsplan /att göra lista.</a:t>
            </a:r>
            <a:endParaRPr lang="sv-SE" dirty="0">
              <a:ea typeface="Calibri"/>
              <a:cs typeface="Calibri"/>
            </a:endParaRPr>
          </a:p>
          <a:p>
            <a:r>
              <a:rPr lang="sv-SE" dirty="0"/>
              <a:t>Fokus på dem som ger stor nytta och låg insats (Rutan - Genomför!), hjälper oss att hålla fart i förbättringsarbetet, ger motivation att kunna bocka av snabbt, med mål att de framåt tycker detta arbetssätt är enkelt och inspirerande att jobba vidare med själva . </a:t>
            </a:r>
            <a:endParaRPr lang="sv-SE" dirty="0">
              <a:ea typeface="Calibri"/>
              <a:cs typeface="Calibri"/>
            </a:endParaRPr>
          </a:p>
          <a:p>
            <a:r>
              <a:rPr lang="sv-SE" dirty="0"/>
              <a:t>Få in som en rutin för att jobba med ständiga förbättringar. Hjälp att stärka teamet och verksamheten ytterligare!  Bra att ha Slöseribilden och </a:t>
            </a:r>
            <a:r>
              <a:rPr lang="sv-SE" dirty="0" err="1"/>
              <a:t>nytto</a:t>
            </a:r>
            <a:r>
              <a:rPr lang="sv-SE" dirty="0"/>
              <a:t>/insats </a:t>
            </a:r>
            <a:r>
              <a:rPr lang="sv-SE" dirty="0" err="1"/>
              <a:t>diagramet</a:t>
            </a:r>
            <a:r>
              <a:rPr lang="sv-SE" dirty="0"/>
              <a:t> synligt och att det finns en punkt på mötesagendan. Bli en lärande organisation, där man hela tiden reflekterar och är nyfikna på det som skapar värde och jobbar bort allt som inte är värdeskapande. </a:t>
            </a:r>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B5E66-F195-4DA0-A8FE-9220770A9D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182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pic>
        <p:nvPicPr>
          <p:cNvPr id="5123"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4" y="0"/>
            <a:ext cx="13033248" cy="975360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ctrTitle"/>
          </p:nvPr>
        </p:nvSpPr>
        <p:spPr>
          <a:xfrm>
            <a:off x="975600" y="3240000"/>
            <a:ext cx="11054080" cy="2386980"/>
          </a:xfrm>
        </p:spPr>
        <p:txBody>
          <a:bodyPr anchor="b" anchorCtr="0">
            <a:normAutofit/>
          </a:bodyPr>
          <a:lstStyle>
            <a:lvl1pPr algn="ctr">
              <a:defRPr sz="7200">
                <a:solidFill>
                  <a:schemeClr val="bg1"/>
                </a:solidFill>
              </a:defRPr>
            </a:lvl1pPr>
          </a:lstStyle>
          <a:p>
            <a:r>
              <a:rPr lang="sv-SE"/>
              <a:t>Klicka här för att ändra format</a:t>
            </a:r>
          </a:p>
        </p:txBody>
      </p:sp>
      <p:pic>
        <p:nvPicPr>
          <p:cNvPr id="4" name="Bildobjekt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4500" y="253996"/>
            <a:ext cx="1651000" cy="1160280"/>
          </a:xfrm>
          <a:prstGeom prst="rect">
            <a:avLst/>
          </a:prstGeom>
        </p:spPr>
      </p:pic>
    </p:spTree>
    <p:extLst>
      <p:ext uri="{BB962C8B-B14F-4D97-AF65-F5344CB8AC3E}">
        <p14:creationId xmlns:p14="http://schemas.microsoft.com/office/powerpoint/2010/main" val="383183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8275" cy="1357322"/>
          </a:xfrm>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319700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68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75360" y="2733660"/>
            <a:ext cx="11054080" cy="2386980"/>
          </a:xfrm>
        </p:spPr>
        <p:txBody>
          <a:bodyPr anchor="b" anchorCtr="0">
            <a:normAutofit/>
          </a:bodyPr>
          <a:lstStyle>
            <a:lvl1pPr algn="ctr">
              <a:defRPr sz="7200">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1950720" y="5660390"/>
            <a:ext cx="9103360" cy="2492587"/>
          </a:xfrm>
        </p:spPr>
        <p:txBody>
          <a:bodyPr/>
          <a:lstStyle>
            <a:lvl1pPr marL="0" indent="0" algn="ctr">
              <a:buNone/>
              <a:defRPr>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a:t>Klicka här för att ändra format på underrubrik i bakgrunden</a:t>
            </a:r>
          </a:p>
        </p:txBody>
      </p:sp>
      <p:sp>
        <p:nvSpPr>
          <p:cNvPr id="7"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3216743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423156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3047523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8275" cy="1357322"/>
          </a:xfrm>
        </p:spPr>
        <p:txBody>
          <a:bodyPr/>
          <a:lstStyle/>
          <a:p>
            <a:r>
              <a:rPr lang="sv-SE"/>
              <a:t>Klicka här för att ändra format</a:t>
            </a:r>
          </a:p>
        </p:txBody>
      </p:sp>
      <p:sp>
        <p:nvSpPr>
          <p:cNvPr id="3" name="Platshållare för innehåll 2"/>
          <p:cNvSpPr>
            <a:spLocks noGrp="1"/>
          </p:cNvSpPr>
          <p:nvPr>
            <p:ph idx="1"/>
          </p:nvPr>
        </p:nvSpPr>
        <p:spPr>
          <a:xfrm>
            <a:off x="1044000" y="3600000"/>
            <a:ext cx="5480198" cy="5526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872077" y="3600000"/>
            <a:ext cx="5480198" cy="5526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7"/>
          <p:cNvSpPr>
            <a:spLocks noGrp="1"/>
          </p:cNvSpPr>
          <p:nvPr>
            <p:ph type="body" sz="quarter" idx="14"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54339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8275" cy="1357322"/>
          </a:xfrm>
        </p:spPr>
        <p:txBody>
          <a:bodyPr/>
          <a:lstStyle/>
          <a:p>
            <a:r>
              <a:rPr lang="sv-SE"/>
              <a:t>Klicka här för att ändra format</a:t>
            </a:r>
          </a:p>
        </p:txBody>
      </p:sp>
      <p:sp>
        <p:nvSpPr>
          <p:cNvPr id="3" name="Platshållare för innehåll 2"/>
          <p:cNvSpPr>
            <a:spLocks noGrp="1"/>
          </p:cNvSpPr>
          <p:nvPr>
            <p:ph idx="1"/>
          </p:nvPr>
        </p:nvSpPr>
        <p:spPr>
          <a:xfrm>
            <a:off x="1044000" y="3600000"/>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873075" y="3600000"/>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2"/>
          <p:cNvSpPr>
            <a:spLocks noGrp="1"/>
          </p:cNvSpPr>
          <p:nvPr>
            <p:ph idx="14"/>
          </p:nvPr>
        </p:nvSpPr>
        <p:spPr>
          <a:xfrm>
            <a:off x="1044000" y="6570538"/>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p:cNvSpPr>
            <a:spLocks noGrp="1"/>
          </p:cNvSpPr>
          <p:nvPr>
            <p:ph idx="15"/>
          </p:nvPr>
        </p:nvSpPr>
        <p:spPr>
          <a:xfrm>
            <a:off x="6873075" y="6570538"/>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7"/>
          <p:cNvSpPr>
            <a:spLocks noGrp="1"/>
          </p:cNvSpPr>
          <p:nvPr>
            <p:ph type="body" sz="quarter" idx="16"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57777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8275" cy="1357322"/>
          </a:xfrm>
        </p:spPr>
        <p:txBody>
          <a:bodyPr/>
          <a:lstStyle/>
          <a:p>
            <a:r>
              <a:rPr lang="sv-SE"/>
              <a:t>Klicka här för att ändra format</a:t>
            </a:r>
          </a:p>
        </p:txBody>
      </p:sp>
      <p:sp>
        <p:nvSpPr>
          <p:cNvPr id="12" name="Platshållare för innehåll 2"/>
          <p:cNvSpPr>
            <a:spLocks noGrp="1"/>
          </p:cNvSpPr>
          <p:nvPr>
            <p:ph idx="13"/>
          </p:nvPr>
        </p:nvSpPr>
        <p:spPr>
          <a:xfrm>
            <a:off x="6873075" y="3600000"/>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p:cNvSpPr>
            <a:spLocks noGrp="1"/>
          </p:cNvSpPr>
          <p:nvPr>
            <p:ph idx="15"/>
          </p:nvPr>
        </p:nvSpPr>
        <p:spPr>
          <a:xfrm>
            <a:off x="6873075" y="6570538"/>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p:cNvSpPr>
            <a:spLocks noGrp="1"/>
          </p:cNvSpPr>
          <p:nvPr>
            <p:ph idx="1"/>
          </p:nvPr>
        </p:nvSpPr>
        <p:spPr>
          <a:xfrm>
            <a:off x="1044000" y="3600000"/>
            <a:ext cx="5479200" cy="5526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7"/>
          <p:cNvSpPr>
            <a:spLocks noGrp="1"/>
          </p:cNvSpPr>
          <p:nvPr>
            <p:ph type="body" sz="quarter" idx="16"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817147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2794454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41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lmsida">
    <p:spTree>
      <p:nvGrpSpPr>
        <p:cNvPr id="1" name=""/>
        <p:cNvGrpSpPr/>
        <p:nvPr/>
      </p:nvGrpSpPr>
      <p:grpSpPr>
        <a:xfrm>
          <a:off x="0" y="0"/>
          <a:ext cx="0" cy="0"/>
          <a:chOff x="0" y="0"/>
          <a:chExt cx="0" cy="0"/>
        </a:xfrm>
      </p:grpSpPr>
      <p:sp>
        <p:nvSpPr>
          <p:cNvPr id="2" name="Rubrik 1"/>
          <p:cNvSpPr>
            <a:spLocks noGrp="1"/>
          </p:cNvSpPr>
          <p:nvPr>
            <p:ph type="title"/>
          </p:nvPr>
        </p:nvSpPr>
        <p:spPr>
          <a:xfrm>
            <a:off x="1044000" y="1733527"/>
            <a:ext cx="10915200" cy="2409847"/>
          </a:xfrm>
        </p:spPr>
        <p:txBody>
          <a:bodyPr>
            <a:normAutofit/>
          </a:bodyPr>
          <a:lstStyle>
            <a:lvl1pPr algn="ctr">
              <a:defRPr sz="6600"/>
            </a:lvl1pPr>
          </a:lstStyle>
          <a:p>
            <a:r>
              <a:rPr lang="sv-SE"/>
              <a:t>Klicka här för att ändra format</a:t>
            </a:r>
          </a:p>
        </p:txBody>
      </p:sp>
      <p:sp>
        <p:nvSpPr>
          <p:cNvPr id="8" name="Platshållare för media 7"/>
          <p:cNvSpPr>
            <a:spLocks noGrp="1"/>
          </p:cNvSpPr>
          <p:nvPr>
            <p:ph type="media" sz="quarter" idx="13"/>
          </p:nvPr>
        </p:nvSpPr>
        <p:spPr>
          <a:xfrm>
            <a:off x="1044000" y="4500000"/>
            <a:ext cx="10915200" cy="4626538"/>
          </a:xfrm>
        </p:spPr>
        <p:txBody>
          <a:bodyPr anchor="ctr"/>
          <a:lstStyle>
            <a:lvl1pPr algn="ctr">
              <a:buNone/>
              <a:defRPr/>
            </a:lvl1pPr>
          </a:lstStyle>
          <a:p>
            <a:endParaRPr lang="sv-SE"/>
          </a:p>
        </p:txBody>
      </p:sp>
    </p:spTree>
    <p:extLst>
      <p:ext uri="{BB962C8B-B14F-4D97-AF65-F5344CB8AC3E}">
        <p14:creationId xmlns:p14="http://schemas.microsoft.com/office/powerpoint/2010/main" val="3254954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7BB6D-D40A-FEB7-C4C6-07B17392B1A6}"/>
              </a:ext>
            </a:extLst>
          </p:cNvPr>
          <p:cNvSpPr>
            <a:spLocks noGrp="1"/>
          </p:cNvSpPr>
          <p:nvPr>
            <p:ph type="ctrTitle"/>
          </p:nvPr>
        </p:nvSpPr>
        <p:spPr>
          <a:xfrm>
            <a:off x="1625600" y="1596249"/>
            <a:ext cx="9753600" cy="3395698"/>
          </a:xfrm>
        </p:spPr>
        <p:txBody>
          <a:bodyPr anchor="b"/>
          <a:lstStyle>
            <a:lvl1pPr algn="ctr">
              <a:defRPr sz="6400"/>
            </a:lvl1pPr>
          </a:lstStyle>
          <a:p>
            <a:r>
              <a:rPr lang="sv-SE"/>
              <a:t>Klicka här för att ändra mall för rubrikformat</a:t>
            </a:r>
          </a:p>
        </p:txBody>
      </p:sp>
      <p:sp>
        <p:nvSpPr>
          <p:cNvPr id="3" name="Underrubrik 2">
            <a:extLst>
              <a:ext uri="{FF2B5EF4-FFF2-40B4-BE49-F238E27FC236}">
                <a16:creationId xmlns:a16="http://schemas.microsoft.com/office/drawing/2014/main" id="{A3CA5B3B-D790-F1FA-3FC4-D4C01E4E50B4}"/>
              </a:ext>
            </a:extLst>
          </p:cNvPr>
          <p:cNvSpPr>
            <a:spLocks noGrp="1"/>
          </p:cNvSpPr>
          <p:nvPr>
            <p:ph type="subTitle" idx="1"/>
          </p:nvPr>
        </p:nvSpPr>
        <p:spPr>
          <a:xfrm>
            <a:off x="1625600" y="5122898"/>
            <a:ext cx="9753600" cy="2354862"/>
          </a:xfrm>
        </p:spPr>
        <p:txBody>
          <a:bodyPr/>
          <a:lstStyle>
            <a:lvl1pPr marL="0" indent="0" algn="ctr">
              <a:buNone/>
              <a:defRPr sz="2560"/>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E908936-6D97-CD39-C6F9-E514C7014448}"/>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5" name="Platshållare för sidfot 4">
            <a:extLst>
              <a:ext uri="{FF2B5EF4-FFF2-40B4-BE49-F238E27FC236}">
                <a16:creationId xmlns:a16="http://schemas.microsoft.com/office/drawing/2014/main" id="{39F6632E-DFF9-103E-FBB5-9C9EAB82A2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F5B4D0-5AC4-8960-3541-11344D6FEC4C}"/>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8124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3ABC2-6516-E230-605C-9B601BC15D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8FFE2B-7A4E-74F8-DA95-BA172E9160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2AADD-3B8A-1CA6-384A-6EBBE4576BB0}"/>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5" name="Platshållare för sidfot 4">
            <a:extLst>
              <a:ext uri="{FF2B5EF4-FFF2-40B4-BE49-F238E27FC236}">
                <a16:creationId xmlns:a16="http://schemas.microsoft.com/office/drawing/2014/main" id="{4602079B-93C6-3054-73AD-837FB65A7D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0C9C52-CEF2-2FD1-3D9C-0FD5284EC0EA}"/>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386317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C731D-47EF-70C0-F0A7-CB49A809CD06}"/>
              </a:ext>
            </a:extLst>
          </p:cNvPr>
          <p:cNvSpPr>
            <a:spLocks noGrp="1"/>
          </p:cNvSpPr>
          <p:nvPr>
            <p:ph type="title"/>
          </p:nvPr>
        </p:nvSpPr>
        <p:spPr>
          <a:xfrm>
            <a:off x="887307" y="2431629"/>
            <a:ext cx="11216640" cy="4057226"/>
          </a:xfrm>
        </p:spPr>
        <p:txBody>
          <a:bodyPr anchor="b"/>
          <a:lstStyle>
            <a:lvl1pPr>
              <a:defRPr sz="6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9C0905-41AE-C812-2918-86C678921487}"/>
              </a:ext>
            </a:extLst>
          </p:cNvPr>
          <p:cNvSpPr>
            <a:spLocks noGrp="1"/>
          </p:cNvSpPr>
          <p:nvPr>
            <p:ph type="body" idx="1"/>
          </p:nvPr>
        </p:nvSpPr>
        <p:spPr>
          <a:xfrm>
            <a:off x="887307" y="6527239"/>
            <a:ext cx="11216640" cy="2133599"/>
          </a:xfrm>
        </p:spPr>
        <p:txBody>
          <a:bodyPr/>
          <a:lstStyle>
            <a:lvl1pPr marL="0" indent="0">
              <a:buNone/>
              <a:defRPr sz="2560">
                <a:solidFill>
                  <a:schemeClr val="tx1">
                    <a:tint val="82000"/>
                  </a:schemeClr>
                </a:solidFill>
              </a:defRPr>
            </a:lvl1pPr>
            <a:lvl2pPr marL="487672" indent="0">
              <a:buNone/>
              <a:defRPr sz="2133">
                <a:solidFill>
                  <a:schemeClr val="tx1">
                    <a:tint val="82000"/>
                  </a:schemeClr>
                </a:solidFill>
              </a:defRPr>
            </a:lvl2pPr>
            <a:lvl3pPr marL="975345" indent="0">
              <a:buNone/>
              <a:defRPr sz="1920">
                <a:solidFill>
                  <a:schemeClr val="tx1">
                    <a:tint val="82000"/>
                  </a:schemeClr>
                </a:solidFill>
              </a:defRPr>
            </a:lvl3pPr>
            <a:lvl4pPr marL="1463017" indent="0">
              <a:buNone/>
              <a:defRPr sz="1707">
                <a:solidFill>
                  <a:schemeClr val="tx1">
                    <a:tint val="82000"/>
                  </a:schemeClr>
                </a:solidFill>
              </a:defRPr>
            </a:lvl4pPr>
            <a:lvl5pPr marL="1950690" indent="0">
              <a:buNone/>
              <a:defRPr sz="1707">
                <a:solidFill>
                  <a:schemeClr val="tx1">
                    <a:tint val="82000"/>
                  </a:schemeClr>
                </a:solidFill>
              </a:defRPr>
            </a:lvl5pPr>
            <a:lvl6pPr marL="2438362" indent="0">
              <a:buNone/>
              <a:defRPr sz="1707">
                <a:solidFill>
                  <a:schemeClr val="tx1">
                    <a:tint val="82000"/>
                  </a:schemeClr>
                </a:solidFill>
              </a:defRPr>
            </a:lvl6pPr>
            <a:lvl7pPr marL="2926034" indent="0">
              <a:buNone/>
              <a:defRPr sz="1707">
                <a:solidFill>
                  <a:schemeClr val="tx1">
                    <a:tint val="82000"/>
                  </a:schemeClr>
                </a:solidFill>
              </a:defRPr>
            </a:lvl7pPr>
            <a:lvl8pPr marL="3413707" indent="0">
              <a:buNone/>
              <a:defRPr sz="1707">
                <a:solidFill>
                  <a:schemeClr val="tx1">
                    <a:tint val="82000"/>
                  </a:schemeClr>
                </a:solidFill>
              </a:defRPr>
            </a:lvl8pPr>
            <a:lvl9pPr marL="3901379" indent="0">
              <a:buNone/>
              <a:defRPr sz="1707">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2B78A9-01B1-0D88-5704-7BE9D52BDB31}"/>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5" name="Platshållare för sidfot 4">
            <a:extLst>
              <a:ext uri="{FF2B5EF4-FFF2-40B4-BE49-F238E27FC236}">
                <a16:creationId xmlns:a16="http://schemas.microsoft.com/office/drawing/2014/main" id="{57A60E62-356F-FF28-DC4C-197557D037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DCCD3F-43AE-402E-413A-83A8CF6316A3}"/>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4271755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4DE0-FAF8-C7D5-54F7-C433AE74F6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E3A557-9AC2-A13B-643B-270D5D7A72DE}"/>
              </a:ext>
            </a:extLst>
          </p:cNvPr>
          <p:cNvSpPr>
            <a:spLocks noGrp="1"/>
          </p:cNvSpPr>
          <p:nvPr>
            <p:ph sz="half" idx="1"/>
          </p:nvPr>
        </p:nvSpPr>
        <p:spPr>
          <a:xfrm>
            <a:off x="894080" y="2596444"/>
            <a:ext cx="5527040" cy="618857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1C6D91F-7593-2410-C2A9-41C6CB3DB809}"/>
              </a:ext>
            </a:extLst>
          </p:cNvPr>
          <p:cNvSpPr>
            <a:spLocks noGrp="1"/>
          </p:cNvSpPr>
          <p:nvPr>
            <p:ph sz="half" idx="2"/>
          </p:nvPr>
        </p:nvSpPr>
        <p:spPr>
          <a:xfrm>
            <a:off x="6583680" y="2596444"/>
            <a:ext cx="5527040" cy="618857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923A3B-0EFD-2DB9-6080-5EAD99B700C6}"/>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6" name="Platshållare för sidfot 5">
            <a:extLst>
              <a:ext uri="{FF2B5EF4-FFF2-40B4-BE49-F238E27FC236}">
                <a16:creationId xmlns:a16="http://schemas.microsoft.com/office/drawing/2014/main" id="{BD0E5B2C-0DE3-4632-590F-BB5A3085BC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5E4250-4973-5A6C-3E7C-154EBAE032E2}"/>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770742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59DFD-87F8-B72B-C017-C43BA183F80E}"/>
              </a:ext>
            </a:extLst>
          </p:cNvPr>
          <p:cNvSpPr>
            <a:spLocks noGrp="1"/>
          </p:cNvSpPr>
          <p:nvPr>
            <p:ph type="title"/>
          </p:nvPr>
        </p:nvSpPr>
        <p:spPr>
          <a:xfrm>
            <a:off x="895774" y="519291"/>
            <a:ext cx="11216640" cy="1885245"/>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19A3955-20EA-821F-705D-54B74875D1DC}"/>
              </a:ext>
            </a:extLst>
          </p:cNvPr>
          <p:cNvSpPr>
            <a:spLocks noGrp="1"/>
          </p:cNvSpPr>
          <p:nvPr>
            <p:ph type="body" idx="1"/>
          </p:nvPr>
        </p:nvSpPr>
        <p:spPr>
          <a:xfrm>
            <a:off x="895775" y="2390987"/>
            <a:ext cx="5501639"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07104C-2924-1C02-4CED-08AE35051D4F}"/>
              </a:ext>
            </a:extLst>
          </p:cNvPr>
          <p:cNvSpPr>
            <a:spLocks noGrp="1"/>
          </p:cNvSpPr>
          <p:nvPr>
            <p:ph sz="half" idx="2"/>
          </p:nvPr>
        </p:nvSpPr>
        <p:spPr>
          <a:xfrm>
            <a:off x="895775" y="3562773"/>
            <a:ext cx="5501639" cy="52403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5138F29-0D31-026D-8297-52A3DE76B734}"/>
              </a:ext>
            </a:extLst>
          </p:cNvPr>
          <p:cNvSpPr>
            <a:spLocks noGrp="1"/>
          </p:cNvSpPr>
          <p:nvPr>
            <p:ph type="body" sz="quarter" idx="3"/>
          </p:nvPr>
        </p:nvSpPr>
        <p:spPr>
          <a:xfrm>
            <a:off x="6583681" y="2390987"/>
            <a:ext cx="5528734" cy="1171786"/>
          </a:xfrm>
        </p:spPr>
        <p:txBody>
          <a:bodyPr anchor="b"/>
          <a:lstStyle>
            <a:lvl1pPr marL="0" indent="0">
              <a:buNone/>
              <a:defRPr sz="2560" b="1"/>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C28086B-9459-F9F8-4FF7-31158E3B5A58}"/>
              </a:ext>
            </a:extLst>
          </p:cNvPr>
          <p:cNvSpPr>
            <a:spLocks noGrp="1"/>
          </p:cNvSpPr>
          <p:nvPr>
            <p:ph sz="quarter" idx="4"/>
          </p:nvPr>
        </p:nvSpPr>
        <p:spPr>
          <a:xfrm>
            <a:off x="6583681" y="3562773"/>
            <a:ext cx="5528734" cy="524030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A32062B-29D0-EF65-5C66-983091613C7D}"/>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8" name="Platshållare för sidfot 7">
            <a:extLst>
              <a:ext uri="{FF2B5EF4-FFF2-40B4-BE49-F238E27FC236}">
                <a16:creationId xmlns:a16="http://schemas.microsoft.com/office/drawing/2014/main" id="{974D4260-A054-6379-38C6-796760F58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F7BBA2-E132-B5D2-362C-643BAB8FBE3B}"/>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264995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EFD4E-77C8-4C17-C2D0-62F3A4FB570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FDF028-0A38-6F4C-B6C2-30956681A270}"/>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4" name="Platshållare för sidfot 3">
            <a:extLst>
              <a:ext uri="{FF2B5EF4-FFF2-40B4-BE49-F238E27FC236}">
                <a16:creationId xmlns:a16="http://schemas.microsoft.com/office/drawing/2014/main" id="{3FBE80FA-E374-F0FD-EBC8-B7AE7B4879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4B7F63-5F34-58A5-7092-4C438D67A60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269607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D8D02B-A0D3-5CC1-8C4A-E5C3020FB830}"/>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3" name="Platshållare för sidfot 2">
            <a:extLst>
              <a:ext uri="{FF2B5EF4-FFF2-40B4-BE49-F238E27FC236}">
                <a16:creationId xmlns:a16="http://schemas.microsoft.com/office/drawing/2014/main" id="{14CBDF3C-FAB6-89F6-393E-DEC3C521DA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FC6FAB-5034-641C-FD48-7A504B73DFF1}"/>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4264002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D7C06-DB6B-E2AB-8D85-08379D0F0C99}"/>
              </a:ext>
            </a:extLst>
          </p:cNvPr>
          <p:cNvSpPr>
            <a:spLocks noGrp="1"/>
          </p:cNvSpPr>
          <p:nvPr>
            <p:ph type="title"/>
          </p:nvPr>
        </p:nvSpPr>
        <p:spPr>
          <a:xfrm>
            <a:off x="895774" y="650240"/>
            <a:ext cx="4194386" cy="2275840"/>
          </a:xfrm>
        </p:spPr>
        <p:txBody>
          <a:bodyPr anchor="b"/>
          <a:lstStyle>
            <a:lvl1pPr>
              <a:defRPr sz="3413"/>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CD4F9D-3296-4E46-F1EF-ABE805376062}"/>
              </a:ext>
            </a:extLst>
          </p:cNvPr>
          <p:cNvSpPr>
            <a:spLocks noGrp="1"/>
          </p:cNvSpPr>
          <p:nvPr>
            <p:ph idx="1"/>
          </p:nvPr>
        </p:nvSpPr>
        <p:spPr>
          <a:xfrm>
            <a:off x="5528734" y="1404340"/>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B846679-37E0-E401-8E69-3684ACC5E1EF}"/>
              </a:ext>
            </a:extLst>
          </p:cNvPr>
          <p:cNvSpPr>
            <a:spLocks noGrp="1"/>
          </p:cNvSpPr>
          <p:nvPr>
            <p:ph type="body" sz="half" idx="2"/>
          </p:nvPr>
        </p:nvSpPr>
        <p:spPr>
          <a:xfrm>
            <a:off x="895774" y="2926080"/>
            <a:ext cx="41943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A15FC6-BDE7-D66C-B160-321BCC30E995}"/>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6" name="Platshållare för sidfot 5">
            <a:extLst>
              <a:ext uri="{FF2B5EF4-FFF2-40B4-BE49-F238E27FC236}">
                <a16:creationId xmlns:a16="http://schemas.microsoft.com/office/drawing/2014/main" id="{BE4068D6-05F2-4C15-9710-D6D734973C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7972B1-1CC2-648F-2D8D-5E88278E94F7}"/>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129131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83B9B-C1F5-999A-7243-DB18503A1811}"/>
              </a:ext>
            </a:extLst>
          </p:cNvPr>
          <p:cNvSpPr>
            <a:spLocks noGrp="1"/>
          </p:cNvSpPr>
          <p:nvPr>
            <p:ph type="title"/>
          </p:nvPr>
        </p:nvSpPr>
        <p:spPr>
          <a:xfrm>
            <a:off x="895774" y="650240"/>
            <a:ext cx="4194386" cy="2275840"/>
          </a:xfrm>
        </p:spPr>
        <p:txBody>
          <a:bodyPr anchor="b"/>
          <a:lstStyle>
            <a:lvl1pPr>
              <a:defRPr sz="3413"/>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A25E3AF-96F1-78A3-0E9E-C9812C06B76A}"/>
              </a:ext>
            </a:extLst>
          </p:cNvPr>
          <p:cNvSpPr>
            <a:spLocks noGrp="1"/>
          </p:cNvSpPr>
          <p:nvPr>
            <p:ph type="pic" idx="1"/>
          </p:nvPr>
        </p:nvSpPr>
        <p:spPr>
          <a:xfrm>
            <a:off x="5528734" y="1404340"/>
            <a:ext cx="6583680" cy="6931378"/>
          </a:xfrm>
        </p:spPr>
        <p:txBody>
          <a:bodyPr/>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endParaRPr lang="sv-SE"/>
          </a:p>
        </p:txBody>
      </p:sp>
      <p:sp>
        <p:nvSpPr>
          <p:cNvPr id="4" name="Platshållare för text 3">
            <a:extLst>
              <a:ext uri="{FF2B5EF4-FFF2-40B4-BE49-F238E27FC236}">
                <a16:creationId xmlns:a16="http://schemas.microsoft.com/office/drawing/2014/main" id="{5C58CC6A-3B38-FEAF-84FE-3D863449C38B}"/>
              </a:ext>
            </a:extLst>
          </p:cNvPr>
          <p:cNvSpPr>
            <a:spLocks noGrp="1"/>
          </p:cNvSpPr>
          <p:nvPr>
            <p:ph type="body" sz="half" idx="2"/>
          </p:nvPr>
        </p:nvSpPr>
        <p:spPr>
          <a:xfrm>
            <a:off x="895774" y="2926080"/>
            <a:ext cx="4194386" cy="5420925"/>
          </a:xfrm>
        </p:spPr>
        <p:txBody>
          <a:bodyP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655C48-6058-A574-FD70-FBD2975C8CF0}"/>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6" name="Platshållare för sidfot 5">
            <a:extLst>
              <a:ext uri="{FF2B5EF4-FFF2-40B4-BE49-F238E27FC236}">
                <a16:creationId xmlns:a16="http://schemas.microsoft.com/office/drawing/2014/main" id="{89401BA4-5C97-42DD-21EE-3FD9E0FCE3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2641D5-7448-D89F-7C6A-993B8A0664B8}"/>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694569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3853E-4365-117A-91E3-E19EE3FD721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9A3FF3-63C3-3ABF-73D0-BFAFF1B927C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6897DC-2E0A-6235-EFD3-7C1B86EE5BE6}"/>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5" name="Platshållare för sidfot 4">
            <a:extLst>
              <a:ext uri="{FF2B5EF4-FFF2-40B4-BE49-F238E27FC236}">
                <a16:creationId xmlns:a16="http://schemas.microsoft.com/office/drawing/2014/main" id="{CAB0F682-82A4-8542-AB17-DA42DF439F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26FC2A-E207-AC60-65EB-8963CB707774}"/>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46357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7600" cy="1357322"/>
          </a:xfrm>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3230112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4DDC03B-0B4B-4C56-BE97-5E4718C1C116}"/>
              </a:ext>
            </a:extLst>
          </p:cNvPr>
          <p:cNvSpPr>
            <a:spLocks noGrp="1"/>
          </p:cNvSpPr>
          <p:nvPr>
            <p:ph type="title" orient="vert"/>
          </p:nvPr>
        </p:nvSpPr>
        <p:spPr>
          <a:xfrm>
            <a:off x="9306561" y="519289"/>
            <a:ext cx="2804160" cy="8265725"/>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54076AD-9C70-FE27-FFA9-9335BDFD7485}"/>
              </a:ext>
            </a:extLst>
          </p:cNvPr>
          <p:cNvSpPr>
            <a:spLocks noGrp="1"/>
          </p:cNvSpPr>
          <p:nvPr>
            <p:ph type="body" orient="vert" idx="1"/>
          </p:nvPr>
        </p:nvSpPr>
        <p:spPr>
          <a:xfrm>
            <a:off x="894081" y="519289"/>
            <a:ext cx="8249920" cy="82657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45317D-2B28-A96F-A1DB-4202BBE5BDA1}"/>
              </a:ext>
            </a:extLst>
          </p:cNvPr>
          <p:cNvSpPr>
            <a:spLocks noGrp="1"/>
          </p:cNvSpPr>
          <p:nvPr>
            <p:ph type="dt" sz="half" idx="10"/>
          </p:nvPr>
        </p:nvSpPr>
        <p:spPr/>
        <p:txBody>
          <a:bodyPr/>
          <a:lstStyle/>
          <a:p>
            <a:fld id="{1B2BF0B5-66E0-4F5D-848A-C827EADCCDF6}" type="datetimeFigureOut">
              <a:rPr lang="sv-SE" smtClean="0"/>
              <a:t>2025-06-21</a:t>
            </a:fld>
            <a:endParaRPr lang="sv-SE"/>
          </a:p>
        </p:txBody>
      </p:sp>
      <p:sp>
        <p:nvSpPr>
          <p:cNvPr id="5" name="Platshållare för sidfot 4">
            <a:extLst>
              <a:ext uri="{FF2B5EF4-FFF2-40B4-BE49-F238E27FC236}">
                <a16:creationId xmlns:a16="http://schemas.microsoft.com/office/drawing/2014/main" id="{1BA7C3DD-1F12-DDD4-384A-84CBEE7CD5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EE0624-2C6F-D181-44A5-191AC33AED6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43817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75360" y="2733660"/>
            <a:ext cx="11054080" cy="2386980"/>
          </a:xfrm>
        </p:spPr>
        <p:txBody>
          <a:bodyPr anchor="b" anchorCtr="0">
            <a:normAutofit/>
          </a:bodyPr>
          <a:lstStyle>
            <a:lvl1pPr algn="ctr">
              <a:defRPr sz="7200">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1950720" y="5660390"/>
            <a:ext cx="9103360" cy="2492587"/>
          </a:xfrm>
        </p:spPr>
        <p:txBody>
          <a:bodyPr/>
          <a:lstStyle>
            <a:lvl1pPr marL="0" indent="0" algn="ctr">
              <a:buNone/>
              <a:defRPr>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a:t>Klicka här för att ändra format på underrubrik i bakgrunden</a:t>
            </a:r>
          </a:p>
        </p:txBody>
      </p:sp>
      <p:sp>
        <p:nvSpPr>
          <p:cNvPr id="7"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345699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044001" y="1980000"/>
            <a:ext cx="11306750" cy="1357322"/>
          </a:xfrm>
        </p:spPr>
        <p:txBody>
          <a:bodyPr/>
          <a:lstStyle/>
          <a:p>
            <a:r>
              <a:rPr lang="sv-SE"/>
              <a:t>Klicka här för att ändra format</a:t>
            </a:r>
          </a:p>
        </p:txBody>
      </p:sp>
      <p:sp>
        <p:nvSpPr>
          <p:cNvPr id="3" name="Platshållare för innehåll 2"/>
          <p:cNvSpPr>
            <a:spLocks noGrp="1"/>
          </p:cNvSpPr>
          <p:nvPr>
            <p:ph idx="1"/>
          </p:nvPr>
        </p:nvSpPr>
        <p:spPr>
          <a:xfrm>
            <a:off x="1044001" y="3600000"/>
            <a:ext cx="11306750" cy="5526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365052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8275" cy="1357322"/>
          </a:xfrm>
        </p:spPr>
        <p:txBody>
          <a:bodyPr/>
          <a:lstStyle/>
          <a:p>
            <a:r>
              <a:rPr lang="sv-SE"/>
              <a:t>Klicka här för att ändra format</a:t>
            </a:r>
          </a:p>
        </p:txBody>
      </p:sp>
      <p:sp>
        <p:nvSpPr>
          <p:cNvPr id="6" name="Platshållare för text 7"/>
          <p:cNvSpPr>
            <a:spLocks noGrp="1"/>
          </p:cNvSpPr>
          <p:nvPr>
            <p:ph type="body" sz="quarter" idx="13"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58248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8275" cy="1357322"/>
          </a:xfrm>
        </p:spPr>
        <p:txBody>
          <a:bodyPr/>
          <a:lstStyle/>
          <a:p>
            <a:r>
              <a:rPr lang="sv-SE"/>
              <a:t>Klicka här för att ändra format</a:t>
            </a:r>
          </a:p>
        </p:txBody>
      </p:sp>
      <p:sp>
        <p:nvSpPr>
          <p:cNvPr id="3" name="Platshållare för innehåll 2"/>
          <p:cNvSpPr>
            <a:spLocks noGrp="1"/>
          </p:cNvSpPr>
          <p:nvPr>
            <p:ph idx="1"/>
          </p:nvPr>
        </p:nvSpPr>
        <p:spPr>
          <a:xfrm>
            <a:off x="1044000" y="3600000"/>
            <a:ext cx="5480198" cy="5526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872077" y="3600000"/>
            <a:ext cx="5480198" cy="5526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7"/>
          <p:cNvSpPr>
            <a:spLocks noGrp="1"/>
          </p:cNvSpPr>
          <p:nvPr>
            <p:ph type="body" sz="quarter" idx="14"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296005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8275" cy="1357322"/>
          </a:xfrm>
        </p:spPr>
        <p:txBody>
          <a:bodyPr/>
          <a:lstStyle/>
          <a:p>
            <a:r>
              <a:rPr lang="sv-SE"/>
              <a:t>Klicka här för att ändra format</a:t>
            </a:r>
          </a:p>
        </p:txBody>
      </p:sp>
      <p:sp>
        <p:nvSpPr>
          <p:cNvPr id="3" name="Platshållare för innehåll 2"/>
          <p:cNvSpPr>
            <a:spLocks noGrp="1"/>
          </p:cNvSpPr>
          <p:nvPr>
            <p:ph idx="1"/>
          </p:nvPr>
        </p:nvSpPr>
        <p:spPr>
          <a:xfrm>
            <a:off x="1044000" y="3600000"/>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2"/>
          <p:cNvSpPr>
            <a:spLocks noGrp="1"/>
          </p:cNvSpPr>
          <p:nvPr>
            <p:ph idx="13"/>
          </p:nvPr>
        </p:nvSpPr>
        <p:spPr>
          <a:xfrm>
            <a:off x="6873075" y="3600000"/>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innehåll 2"/>
          <p:cNvSpPr>
            <a:spLocks noGrp="1"/>
          </p:cNvSpPr>
          <p:nvPr>
            <p:ph idx="14"/>
          </p:nvPr>
        </p:nvSpPr>
        <p:spPr>
          <a:xfrm>
            <a:off x="1044000" y="6570538"/>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p:cNvSpPr>
            <a:spLocks noGrp="1"/>
          </p:cNvSpPr>
          <p:nvPr>
            <p:ph idx="15"/>
          </p:nvPr>
        </p:nvSpPr>
        <p:spPr>
          <a:xfrm>
            <a:off x="6873075" y="6570538"/>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text 7"/>
          <p:cNvSpPr>
            <a:spLocks noGrp="1"/>
          </p:cNvSpPr>
          <p:nvPr>
            <p:ph type="body" sz="quarter" idx="16"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377901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1980000"/>
            <a:ext cx="11308275" cy="1357322"/>
          </a:xfrm>
        </p:spPr>
        <p:txBody>
          <a:bodyPr/>
          <a:lstStyle/>
          <a:p>
            <a:r>
              <a:rPr lang="sv-SE"/>
              <a:t>Klicka här för att ändra format</a:t>
            </a:r>
          </a:p>
        </p:txBody>
      </p:sp>
      <p:sp>
        <p:nvSpPr>
          <p:cNvPr id="12" name="Platshållare för innehåll 2"/>
          <p:cNvSpPr>
            <a:spLocks noGrp="1"/>
          </p:cNvSpPr>
          <p:nvPr>
            <p:ph idx="13"/>
          </p:nvPr>
        </p:nvSpPr>
        <p:spPr>
          <a:xfrm>
            <a:off x="6873075" y="3600000"/>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2"/>
          <p:cNvSpPr>
            <a:spLocks noGrp="1"/>
          </p:cNvSpPr>
          <p:nvPr>
            <p:ph idx="15"/>
          </p:nvPr>
        </p:nvSpPr>
        <p:spPr>
          <a:xfrm>
            <a:off x="6873075" y="6552414"/>
            <a:ext cx="5479200" cy="255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p:cNvSpPr>
            <a:spLocks noGrp="1"/>
          </p:cNvSpPr>
          <p:nvPr>
            <p:ph idx="1"/>
          </p:nvPr>
        </p:nvSpPr>
        <p:spPr>
          <a:xfrm>
            <a:off x="1044000" y="3600000"/>
            <a:ext cx="5479200" cy="55265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7"/>
          <p:cNvSpPr>
            <a:spLocks noGrp="1"/>
          </p:cNvSpPr>
          <p:nvPr>
            <p:ph type="body" sz="quarter" idx="16" hasCustomPrompt="1"/>
          </p:nvPr>
        </p:nvSpPr>
        <p:spPr>
          <a:xfrm>
            <a:off x="654050" y="479913"/>
            <a:ext cx="4398596" cy="469656"/>
          </a:xfrm>
        </p:spPr>
        <p:txBody>
          <a:bodyPr>
            <a:normAutofit/>
          </a:bodyPr>
          <a:lstStyle>
            <a:lvl1pPr marL="0" indent="0">
              <a:buNone/>
              <a:defRPr sz="1200" b="1">
                <a:solidFill>
                  <a:schemeClr val="bg1"/>
                </a:solidFill>
              </a:defRPr>
            </a:lvl1pPr>
            <a:lvl5pPr>
              <a:defRPr/>
            </a:lvl5pPr>
          </a:lstStyle>
          <a:p>
            <a:pPr lvl="0"/>
            <a:r>
              <a:rPr lang="sv-SE"/>
              <a:t>Kapitelnamn</a:t>
            </a:r>
          </a:p>
        </p:txBody>
      </p:sp>
    </p:spTree>
    <p:extLst>
      <p:ext uri="{BB962C8B-B14F-4D97-AF65-F5344CB8AC3E}">
        <p14:creationId xmlns:p14="http://schemas.microsoft.com/office/powerpoint/2010/main" val="1277921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image" Target="../media/image4.jpe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image" Target="../media/image5.jpe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9"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 y="0"/>
            <a:ext cx="13033248" cy="9753600"/>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rubrik 1"/>
          <p:cNvSpPr>
            <a:spLocks noGrp="1"/>
          </p:cNvSpPr>
          <p:nvPr>
            <p:ph type="title"/>
          </p:nvPr>
        </p:nvSpPr>
        <p:spPr>
          <a:xfrm>
            <a:off x="1044000" y="1980000"/>
            <a:ext cx="11307600" cy="1357322"/>
          </a:xfrm>
          <a:prstGeom prst="rect">
            <a:avLst/>
          </a:prstGeom>
        </p:spPr>
        <p:txBody>
          <a:bodyPr vert="horz" lIns="0" tIns="0" rIns="0" bIns="0" rtlCol="0" anchor="b" anchorCtr="0">
            <a:normAutofit/>
          </a:bodyPr>
          <a:lstStyle/>
          <a:p>
            <a:r>
              <a:rPr lang="sv-SE"/>
              <a:t>Klicka här för att ändra format</a:t>
            </a:r>
          </a:p>
        </p:txBody>
      </p:sp>
      <p:sp>
        <p:nvSpPr>
          <p:cNvPr id="3" name="Platshållare för text 2"/>
          <p:cNvSpPr>
            <a:spLocks noGrp="1"/>
          </p:cNvSpPr>
          <p:nvPr>
            <p:ph type="body" idx="1"/>
          </p:nvPr>
        </p:nvSpPr>
        <p:spPr>
          <a:xfrm>
            <a:off x="1044000" y="3600000"/>
            <a:ext cx="11307600" cy="5526538"/>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bildnummer 5"/>
          <p:cNvSpPr>
            <a:spLocks noGrp="1"/>
          </p:cNvSpPr>
          <p:nvPr>
            <p:ph type="sldNum" sz="quarter" idx="4"/>
          </p:nvPr>
        </p:nvSpPr>
        <p:spPr>
          <a:xfrm>
            <a:off x="10725150" y="9354469"/>
            <a:ext cx="1886585" cy="208632"/>
          </a:xfrm>
          <a:prstGeom prst="rect">
            <a:avLst/>
          </a:prstGeom>
        </p:spPr>
        <p:txBody>
          <a:bodyPr vert="horz" lIns="0" tIns="0" rIns="0" bIns="0" rtlCol="0" anchor="ctr"/>
          <a:lstStyle>
            <a:lvl1pPr algn="r">
              <a:defRPr sz="1200">
                <a:solidFill>
                  <a:schemeClr val="tx1"/>
                </a:solidFill>
              </a:defRPr>
            </a:lvl1pPr>
          </a:lstStyle>
          <a:p>
            <a:fld id="{D5910AEA-691F-457D-A933-137C85A92659}" type="slidenum">
              <a:rPr lang="sv-SE" smtClean="0"/>
              <a:pPr/>
              <a:t>‹#›</a:t>
            </a:fld>
            <a:endParaRPr lang="sv-SE"/>
          </a:p>
        </p:txBody>
      </p:sp>
      <p:pic>
        <p:nvPicPr>
          <p:cNvPr id="6" name="Bildobjekt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04500" y="279396"/>
            <a:ext cx="1651000" cy="1160280"/>
          </a:xfrm>
          <a:prstGeom prst="rect">
            <a:avLst/>
          </a:prstGeom>
        </p:spPr>
      </p:pic>
    </p:spTree>
    <p:extLst>
      <p:ext uri="{BB962C8B-B14F-4D97-AF65-F5344CB8AC3E}">
        <p14:creationId xmlns:p14="http://schemas.microsoft.com/office/powerpoint/2010/main" val="213303220"/>
      </p:ext>
    </p:extLst>
  </p:cSld>
  <p:clrMap bg1="lt1" tx1="dk1" bg2="lt2" tx2="dk2" accent1="accent1" accent2="accent2" accent3="accent3" accent4="accent4" accent5="accent5" accent6="accent6" hlink="hlink" folHlink="folHlink"/>
  <p:sldLayoutIdLst>
    <p:sldLayoutId id="2147483696" r:id="rId1"/>
    <p:sldLayoutId id="2147483700" r:id="rId2"/>
    <p:sldLayoutId id="2147483742" r:id="rId3"/>
  </p:sldLayoutIdLst>
  <p:hf sldNum="0" hdr="0" ftr="0" dt="0"/>
  <p:txStyles>
    <p:titleStyle>
      <a:lvl1pPr algn="l" defTabSz="1300460" rtl="0" eaLnBrk="1" latinLnBrk="0" hangingPunct="1">
        <a:spcBef>
          <a:spcPct val="0"/>
        </a:spcBef>
        <a:buNone/>
        <a:defRPr sz="54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descr="E:\FRILANS\Ord&amp;Bild Reklambyrå\HIR_130307\Links 130307\jpg från InDesign\Bild_3.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3033375" cy="9753600"/>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rubrik 1"/>
          <p:cNvSpPr>
            <a:spLocks noGrp="1"/>
          </p:cNvSpPr>
          <p:nvPr>
            <p:ph type="title"/>
          </p:nvPr>
        </p:nvSpPr>
        <p:spPr>
          <a:xfrm>
            <a:off x="1044000" y="1980000"/>
            <a:ext cx="11308275" cy="1357322"/>
          </a:xfrm>
          <a:prstGeom prst="rect">
            <a:avLst/>
          </a:prstGeom>
        </p:spPr>
        <p:txBody>
          <a:bodyPr vert="horz" lIns="0" tIns="0" rIns="0" bIns="0" rtlCol="0" anchor="b" anchorCtr="0">
            <a:normAutofit/>
          </a:bodyPr>
          <a:lstStyle/>
          <a:p>
            <a:r>
              <a:rPr lang="sv-SE"/>
              <a:t>Klicka här för att ändra format</a:t>
            </a:r>
          </a:p>
        </p:txBody>
      </p:sp>
      <p:sp>
        <p:nvSpPr>
          <p:cNvPr id="3" name="Platshållare för text 2"/>
          <p:cNvSpPr>
            <a:spLocks noGrp="1"/>
          </p:cNvSpPr>
          <p:nvPr>
            <p:ph type="body" idx="1"/>
          </p:nvPr>
        </p:nvSpPr>
        <p:spPr>
          <a:xfrm>
            <a:off x="1044000" y="3581400"/>
            <a:ext cx="11308275" cy="5545138"/>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10725150" y="9354469"/>
            <a:ext cx="1886585" cy="208632"/>
          </a:xfrm>
          <a:prstGeom prst="rect">
            <a:avLst/>
          </a:prstGeom>
        </p:spPr>
        <p:txBody>
          <a:bodyPr vert="horz" lIns="0" tIns="0" rIns="0" bIns="0" rtlCol="0" anchor="ctr"/>
          <a:lstStyle>
            <a:lvl1pPr algn="r">
              <a:defRPr sz="1200">
                <a:solidFill>
                  <a:schemeClr val="tx1"/>
                </a:solidFill>
              </a:defRPr>
            </a:lvl1pPr>
          </a:lstStyle>
          <a:p>
            <a:fld id="{D5910AEA-691F-457D-A933-137C85A92659}" type="slidenum">
              <a:rPr lang="sv-SE" smtClean="0"/>
              <a:pPr/>
              <a:t>‹#›</a:t>
            </a:fld>
            <a:endParaRPr lang="sv-SE"/>
          </a:p>
        </p:txBody>
      </p:sp>
      <p:pic>
        <p:nvPicPr>
          <p:cNvPr id="7" name="Bildobjekt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04500" y="300732"/>
            <a:ext cx="1651000" cy="1160280"/>
          </a:xfrm>
          <a:prstGeom prst="rect">
            <a:avLst/>
          </a:prstGeom>
        </p:spPr>
      </p:pic>
    </p:spTree>
    <p:extLst>
      <p:ext uri="{BB962C8B-B14F-4D97-AF65-F5344CB8AC3E}">
        <p14:creationId xmlns:p14="http://schemas.microsoft.com/office/powerpoint/2010/main" val="264133389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sldNum="0" hdr="0" ftr="0" dt="0"/>
  <p:txStyles>
    <p:titleStyle>
      <a:lvl1pPr algn="l" defTabSz="1300460" rtl="0" eaLnBrk="1" latinLnBrk="0" hangingPunct="1">
        <a:spcBef>
          <a:spcPct val="0"/>
        </a:spcBef>
        <a:buNone/>
        <a:defRPr sz="54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63" y="0"/>
            <a:ext cx="13033248" cy="9753600"/>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rubrik 1"/>
          <p:cNvSpPr>
            <a:spLocks noGrp="1"/>
          </p:cNvSpPr>
          <p:nvPr>
            <p:ph type="title"/>
          </p:nvPr>
        </p:nvSpPr>
        <p:spPr>
          <a:xfrm>
            <a:off x="1044000" y="1980000"/>
            <a:ext cx="11308275" cy="1357322"/>
          </a:xfrm>
          <a:prstGeom prst="rect">
            <a:avLst/>
          </a:prstGeom>
        </p:spPr>
        <p:txBody>
          <a:bodyPr vert="horz" lIns="0" tIns="0" rIns="0" bIns="0" rtlCol="0" anchor="b" anchorCtr="0">
            <a:normAutofit/>
          </a:bodyPr>
          <a:lstStyle/>
          <a:p>
            <a:r>
              <a:rPr lang="sv-SE"/>
              <a:t>Klicka här för att ändra format</a:t>
            </a:r>
          </a:p>
        </p:txBody>
      </p:sp>
      <p:sp>
        <p:nvSpPr>
          <p:cNvPr id="3" name="Platshållare för text 2"/>
          <p:cNvSpPr>
            <a:spLocks noGrp="1"/>
          </p:cNvSpPr>
          <p:nvPr>
            <p:ph type="body" idx="1"/>
          </p:nvPr>
        </p:nvSpPr>
        <p:spPr>
          <a:xfrm>
            <a:off x="1044000" y="3600000"/>
            <a:ext cx="11308275" cy="5526538"/>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bildnummer 5"/>
          <p:cNvSpPr>
            <a:spLocks noGrp="1"/>
          </p:cNvSpPr>
          <p:nvPr>
            <p:ph type="sldNum" sz="quarter" idx="4"/>
          </p:nvPr>
        </p:nvSpPr>
        <p:spPr>
          <a:xfrm>
            <a:off x="10725150" y="9354469"/>
            <a:ext cx="1886585" cy="208632"/>
          </a:xfrm>
          <a:prstGeom prst="rect">
            <a:avLst/>
          </a:prstGeom>
        </p:spPr>
        <p:txBody>
          <a:bodyPr vert="horz" lIns="0" tIns="0" rIns="0" bIns="0" rtlCol="0" anchor="ctr"/>
          <a:lstStyle>
            <a:lvl1pPr algn="r">
              <a:defRPr sz="1200">
                <a:solidFill>
                  <a:schemeClr val="tx1"/>
                </a:solidFill>
              </a:defRPr>
            </a:lvl1pPr>
          </a:lstStyle>
          <a:p>
            <a:fld id="{D5910AEA-691F-457D-A933-137C85A92659}" type="slidenum">
              <a:rPr lang="sv-SE" smtClean="0"/>
              <a:pPr/>
              <a:t>‹#›</a:t>
            </a:fld>
            <a:endParaRPr lang="sv-SE"/>
          </a:p>
        </p:txBody>
      </p:sp>
      <p:pic>
        <p:nvPicPr>
          <p:cNvPr id="7" name="Bildobjekt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04500" y="317496"/>
            <a:ext cx="1651000" cy="1160280"/>
          </a:xfrm>
          <a:prstGeom prst="rect">
            <a:avLst/>
          </a:prstGeom>
        </p:spPr>
      </p:pic>
    </p:spTree>
    <p:extLst>
      <p:ext uri="{BB962C8B-B14F-4D97-AF65-F5344CB8AC3E}">
        <p14:creationId xmlns:p14="http://schemas.microsoft.com/office/powerpoint/2010/main" val="396619628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Lst>
  <p:hf sldNum="0" hdr="0" ftr="0" dt="0"/>
  <p:txStyles>
    <p:titleStyle>
      <a:lvl1pPr algn="l" defTabSz="1300460" rtl="0" eaLnBrk="1" latinLnBrk="0" hangingPunct="1">
        <a:spcBef>
          <a:spcPct val="0"/>
        </a:spcBef>
        <a:buNone/>
        <a:defRPr sz="5400"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EF9369-654A-57B3-1DAE-B45FD339AFC2}"/>
              </a:ext>
            </a:extLst>
          </p:cNvPr>
          <p:cNvSpPr>
            <a:spLocks noGrp="1"/>
          </p:cNvSpPr>
          <p:nvPr>
            <p:ph type="title"/>
          </p:nvPr>
        </p:nvSpPr>
        <p:spPr>
          <a:xfrm>
            <a:off x="894080" y="519291"/>
            <a:ext cx="11216640" cy="1885245"/>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A8ED71-FE7F-5732-5CBE-13F648A42122}"/>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83EE43-F17B-9D32-F15E-06761EC0624E}"/>
              </a:ext>
            </a:extLst>
          </p:cNvPr>
          <p:cNvSpPr>
            <a:spLocks noGrp="1"/>
          </p:cNvSpPr>
          <p:nvPr>
            <p:ph type="dt" sz="half" idx="2"/>
          </p:nvPr>
        </p:nvSpPr>
        <p:spPr>
          <a:xfrm>
            <a:off x="894080" y="9040144"/>
            <a:ext cx="2926080" cy="519289"/>
          </a:xfrm>
          <a:prstGeom prst="rect">
            <a:avLst/>
          </a:prstGeom>
        </p:spPr>
        <p:txBody>
          <a:bodyPr vert="horz" lIns="91440" tIns="45720" rIns="91440" bIns="45720" rtlCol="0" anchor="ctr"/>
          <a:lstStyle>
            <a:lvl1pPr algn="l">
              <a:defRPr sz="1280">
                <a:solidFill>
                  <a:schemeClr val="tx1">
                    <a:tint val="82000"/>
                  </a:schemeClr>
                </a:solidFill>
              </a:defRPr>
            </a:lvl1pPr>
          </a:lstStyle>
          <a:p>
            <a:fld id="{1B2BF0B5-66E0-4F5D-848A-C827EADCCDF6}" type="datetimeFigureOut">
              <a:rPr lang="sv-SE" smtClean="0"/>
              <a:t>2025-06-21</a:t>
            </a:fld>
            <a:endParaRPr lang="sv-SE"/>
          </a:p>
        </p:txBody>
      </p:sp>
      <p:sp>
        <p:nvSpPr>
          <p:cNvPr id="5" name="Platshållare för sidfot 4">
            <a:extLst>
              <a:ext uri="{FF2B5EF4-FFF2-40B4-BE49-F238E27FC236}">
                <a16:creationId xmlns:a16="http://schemas.microsoft.com/office/drawing/2014/main" id="{1C511DA5-200D-9B77-B5E4-5E346070A7BF}"/>
              </a:ext>
            </a:extLst>
          </p:cNvPr>
          <p:cNvSpPr>
            <a:spLocks noGrp="1"/>
          </p:cNvSpPr>
          <p:nvPr>
            <p:ph type="ftr" sz="quarter" idx="3"/>
          </p:nvPr>
        </p:nvSpPr>
        <p:spPr>
          <a:xfrm>
            <a:off x="4307840" y="9040144"/>
            <a:ext cx="4389120" cy="519289"/>
          </a:xfrm>
          <a:prstGeom prst="rect">
            <a:avLst/>
          </a:prstGeom>
        </p:spPr>
        <p:txBody>
          <a:bodyPr vert="horz" lIns="91440" tIns="45720" rIns="91440" bIns="45720" rtlCol="0" anchor="ctr"/>
          <a:lstStyle>
            <a:lvl1pPr algn="ctr">
              <a:defRPr sz="128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4262B9D-0F6B-167F-E48C-F3F0613435BD}"/>
              </a:ext>
            </a:extLst>
          </p:cNvPr>
          <p:cNvSpPr>
            <a:spLocks noGrp="1"/>
          </p:cNvSpPr>
          <p:nvPr>
            <p:ph type="sldNum" sz="quarter" idx="4"/>
          </p:nvPr>
        </p:nvSpPr>
        <p:spPr>
          <a:xfrm>
            <a:off x="9184640" y="9040144"/>
            <a:ext cx="2926080" cy="519289"/>
          </a:xfrm>
          <a:prstGeom prst="rect">
            <a:avLst/>
          </a:prstGeom>
        </p:spPr>
        <p:txBody>
          <a:bodyPr vert="horz" lIns="91440" tIns="45720" rIns="91440" bIns="45720" rtlCol="0" anchor="ctr"/>
          <a:lstStyle>
            <a:lvl1pPr algn="r">
              <a:defRPr sz="1280">
                <a:solidFill>
                  <a:schemeClr val="tx1">
                    <a:tint val="82000"/>
                  </a:schemeClr>
                </a:solidFill>
              </a:defRPr>
            </a:lvl1pPr>
          </a:lstStyle>
          <a:p>
            <a:fld id="{239DFC28-EAFA-4BB7-9AD6-27B77836FADE}" type="slidenum">
              <a:rPr lang="sv-SE" smtClean="0"/>
              <a:t>‹#›</a:t>
            </a:fld>
            <a:endParaRPr lang="sv-SE"/>
          </a:p>
        </p:txBody>
      </p:sp>
    </p:spTree>
    <p:extLst>
      <p:ext uri="{BB962C8B-B14F-4D97-AF65-F5344CB8AC3E}">
        <p14:creationId xmlns:p14="http://schemas.microsoft.com/office/powerpoint/2010/main" val="142284169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sv-SE"/>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Wig9irhnfa8"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SMSmeyri7o"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SMSmeyri7o"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789E-E798-7574-AF8E-7A1AD139594B}"/>
            </a:ext>
          </a:extLst>
        </p:cNvPr>
        <p:cNvGrpSpPr/>
        <p:nvPr/>
      </p:nvGrpSpPr>
      <p:grpSpPr>
        <a:xfrm>
          <a:off x="0" y="0"/>
          <a:ext cx="0" cy="0"/>
          <a:chOff x="0" y="0"/>
          <a:chExt cx="0" cy="0"/>
        </a:xfrm>
      </p:grpSpPr>
      <p:pic>
        <p:nvPicPr>
          <p:cNvPr id="6" name="Bildobjekt 5" descr="En bild som visar tavla, rita, Barnkonst, konst&#10;&#10;AI-genererat innehåll kan vara felaktigt.">
            <a:extLst>
              <a:ext uri="{FF2B5EF4-FFF2-40B4-BE49-F238E27FC236}">
                <a16:creationId xmlns:a16="http://schemas.microsoft.com/office/drawing/2014/main" id="{CF3AB85A-3A0E-9C49-DB36-A45628771EC0}"/>
              </a:ext>
            </a:extLst>
          </p:cNvPr>
          <p:cNvPicPr>
            <a:picLocks noChangeAspect="1"/>
          </p:cNvPicPr>
          <p:nvPr/>
        </p:nvPicPr>
        <p:blipFill>
          <a:blip r:embed="rId3">
            <a:extLst>
              <a:ext uri="{28A0092B-C50C-407E-A947-70E740481C1C}">
                <a14:useLocalDpi xmlns:a14="http://schemas.microsoft.com/office/drawing/2010/main" val="0"/>
              </a:ext>
            </a:extLst>
          </a:blip>
          <a:srcRect l="13944" t="17721" r="684" b="-1128"/>
          <a:stretch>
            <a:fillRect/>
          </a:stretch>
        </p:blipFill>
        <p:spPr>
          <a:xfrm>
            <a:off x="-23631" y="2366"/>
            <a:ext cx="13033058" cy="8798342"/>
          </a:xfrm>
          <a:prstGeom prst="rect">
            <a:avLst/>
          </a:prstGeom>
        </p:spPr>
      </p:pic>
      <p:sp>
        <p:nvSpPr>
          <p:cNvPr id="3" name="Rubrik 2">
            <a:extLst>
              <a:ext uri="{FF2B5EF4-FFF2-40B4-BE49-F238E27FC236}">
                <a16:creationId xmlns:a16="http://schemas.microsoft.com/office/drawing/2014/main" id="{1EF55264-D660-5DCD-DD37-6E92038CE140}"/>
              </a:ext>
            </a:extLst>
          </p:cNvPr>
          <p:cNvSpPr>
            <a:spLocks noGrp="1"/>
          </p:cNvSpPr>
          <p:nvPr>
            <p:ph type="title"/>
          </p:nvPr>
        </p:nvSpPr>
        <p:spPr>
          <a:xfrm>
            <a:off x="1106629" y="2247668"/>
            <a:ext cx="4952215" cy="1413934"/>
          </a:xfrm>
        </p:spPr>
        <p:txBody>
          <a:bodyPr>
            <a:normAutofit fontScale="90000"/>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br>
              <a:rPr lang="sv-SE" sz="2276" b="1" dirty="0">
                <a:latin typeface="Arial" panose="020B0604020202020204" pitchFamily="34" charset="0"/>
                <a:cs typeface="Arial" panose="020B0604020202020204" pitchFamily="34" charset="0"/>
              </a:rPr>
            </a:br>
            <a:r>
              <a:rPr lang="sv-SE" sz="5689" b="1" dirty="0">
                <a:latin typeface="Arial"/>
                <a:cs typeface="Arial"/>
              </a:rPr>
              <a:t>Slöserijakt</a:t>
            </a:r>
            <a:br>
              <a:rPr lang="sv-SE" sz="5689" b="1" dirty="0">
                <a:latin typeface="Arial"/>
                <a:cs typeface="Arial"/>
              </a:rPr>
            </a:br>
            <a:endParaRPr lang="sv-SE" sz="4267" b="1" dirty="0">
              <a:latin typeface="Arial"/>
              <a:cs typeface="Arial"/>
            </a:endParaRPr>
          </a:p>
        </p:txBody>
      </p:sp>
      <p:sp>
        <p:nvSpPr>
          <p:cNvPr id="4" name="Underrubrik 3">
            <a:extLst>
              <a:ext uri="{FF2B5EF4-FFF2-40B4-BE49-F238E27FC236}">
                <a16:creationId xmlns:a16="http://schemas.microsoft.com/office/drawing/2014/main" id="{533C1622-2105-88E7-82D1-6A72D54DABD1}"/>
              </a:ext>
            </a:extLst>
          </p:cNvPr>
          <p:cNvSpPr>
            <a:spLocks noGrp="1"/>
          </p:cNvSpPr>
          <p:nvPr>
            <p:ph type="body" sz="quarter" idx="4294967295"/>
          </p:nvPr>
        </p:nvSpPr>
        <p:spPr>
          <a:xfrm>
            <a:off x="1857589" y="8824703"/>
            <a:ext cx="5042576" cy="354854"/>
          </a:xfrm>
        </p:spPr>
        <p:txBody>
          <a:bodyPr vert="horz" lIns="0" tIns="0" rIns="0" bIns="0" rtlCol="0" anchor="t">
            <a:no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marL="1160932" lvl="2" indent="0">
              <a:buNone/>
            </a:pPr>
            <a:r>
              <a:rPr lang="sv-SE" sz="1173">
                <a:latin typeface="Arial"/>
                <a:cs typeface="Arial"/>
              </a:rPr>
              <a:t>Förvaltning av utbildningskoncept</a:t>
            </a:r>
            <a:br>
              <a:rPr lang="sv-SE" sz="1173">
                <a:latin typeface="Arial"/>
              </a:rPr>
            </a:br>
            <a:r>
              <a:rPr lang="sv-SE" sz="1173" err="1">
                <a:latin typeface="Arial"/>
                <a:cs typeface="Arial"/>
              </a:rPr>
              <a:t>Lean</a:t>
            </a:r>
            <a:r>
              <a:rPr lang="sv-SE" sz="1173">
                <a:latin typeface="Arial"/>
                <a:cs typeface="Arial"/>
              </a:rPr>
              <a:t>, ledarskap och arbetsmiljö</a:t>
            </a:r>
            <a:br>
              <a:rPr lang="sv-SE" sz="1173">
                <a:latin typeface="Arial"/>
                <a:cs typeface="Arial"/>
              </a:rPr>
            </a:br>
            <a:r>
              <a:rPr lang="sv-SE" sz="1173">
                <a:latin typeface="Arial"/>
                <a:cs typeface="Arial"/>
              </a:rPr>
              <a:t>Kunskapsnav företagsledning och entreprenörskap</a:t>
            </a:r>
            <a:br>
              <a:rPr lang="sv-SE" sz="1173">
                <a:latin typeface="Arial"/>
                <a:cs typeface="Arial"/>
              </a:rPr>
            </a:br>
            <a:r>
              <a:rPr lang="sv-SE" sz="1173">
                <a:latin typeface="Arial"/>
                <a:cs typeface="Arial"/>
              </a:rPr>
              <a:t>Uppdaterat material 2024 - 2025 </a:t>
            </a:r>
          </a:p>
          <a:p>
            <a:endParaRPr lang="sv-SE"/>
          </a:p>
        </p:txBody>
      </p:sp>
      <p:pic>
        <p:nvPicPr>
          <p:cNvPr id="5" name="Picture 4">
            <a:extLst>
              <a:ext uri="{FF2B5EF4-FFF2-40B4-BE49-F238E27FC236}">
                <a16:creationId xmlns:a16="http://schemas.microsoft.com/office/drawing/2014/main" id="{3A814FB4-F524-A6AF-A23F-8A513E9F189F}"/>
              </a:ext>
            </a:extLst>
          </p:cNvPr>
          <p:cNvPicPr>
            <a:picLocks noChangeAspect="1"/>
          </p:cNvPicPr>
          <p:nvPr/>
        </p:nvPicPr>
        <p:blipFill>
          <a:blip r:embed="rId4"/>
          <a:stretch>
            <a:fillRect/>
          </a:stretch>
        </p:blipFill>
        <p:spPr>
          <a:xfrm>
            <a:off x="791120" y="8734771"/>
            <a:ext cx="1270862" cy="903552"/>
          </a:xfrm>
          <a:prstGeom prst="rect">
            <a:avLst/>
          </a:prstGeom>
        </p:spPr>
      </p:pic>
      <p:pic>
        <p:nvPicPr>
          <p:cNvPr id="7" name="Graphic 6">
            <a:extLst>
              <a:ext uri="{FF2B5EF4-FFF2-40B4-BE49-F238E27FC236}">
                <a16:creationId xmlns:a16="http://schemas.microsoft.com/office/drawing/2014/main" id="{CA16D1AF-42EE-F242-90AA-F444821D2F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038" y="8813409"/>
            <a:ext cx="629921" cy="629921"/>
          </a:xfrm>
          <a:prstGeom prst="rect">
            <a:avLst/>
          </a:prstGeom>
        </p:spPr>
      </p:pic>
      <p:pic>
        <p:nvPicPr>
          <p:cNvPr id="10" name="Picture 9" descr="En bild som visar text, flagga, Teckensnitt, symbol&#10;&#10;AI-genererat innehåll kan vara felaktigt.">
            <a:extLst>
              <a:ext uri="{FF2B5EF4-FFF2-40B4-BE49-F238E27FC236}">
                <a16:creationId xmlns:a16="http://schemas.microsoft.com/office/drawing/2014/main" id="{1E2DD447-6224-D19E-7726-FC35EB5FF0E8}"/>
              </a:ext>
            </a:extLst>
          </p:cNvPr>
          <p:cNvPicPr>
            <a:picLocks noChangeAspect="1"/>
          </p:cNvPicPr>
          <p:nvPr/>
        </p:nvPicPr>
        <p:blipFill>
          <a:blip r:embed="rId7"/>
          <a:stretch>
            <a:fillRect/>
          </a:stretch>
        </p:blipFill>
        <p:spPr>
          <a:xfrm>
            <a:off x="2061737" y="8826339"/>
            <a:ext cx="802640" cy="762000"/>
          </a:xfrm>
          <a:prstGeom prst="rect">
            <a:avLst/>
          </a:prstGeom>
        </p:spPr>
      </p:pic>
    </p:spTree>
    <p:extLst>
      <p:ext uri="{BB962C8B-B14F-4D97-AF65-F5344CB8AC3E}">
        <p14:creationId xmlns:p14="http://schemas.microsoft.com/office/powerpoint/2010/main" val="115262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pil 2"/>
          <p:cNvCxnSpPr>
            <a:cxnSpLocks/>
          </p:cNvCxnSpPr>
          <p:nvPr/>
        </p:nvCxnSpPr>
        <p:spPr>
          <a:xfrm flipH="1" flipV="1">
            <a:off x="2861875" y="2670433"/>
            <a:ext cx="1058" cy="54904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Rak pil 3"/>
          <p:cNvCxnSpPr/>
          <p:nvPr/>
        </p:nvCxnSpPr>
        <p:spPr>
          <a:xfrm>
            <a:off x="2861876" y="8160846"/>
            <a:ext cx="710478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9975311" y="7925727"/>
            <a:ext cx="3228942" cy="738664"/>
          </a:xfrm>
          <a:prstGeom prst="rect">
            <a:avLst/>
          </a:prstGeom>
          <a:noFill/>
        </p:spPr>
        <p:txBody>
          <a:bodyPr wrap="square" lIns="91440" tIns="45720" rIns="91440" bIns="45720" rtlCol="0" anchor="t">
            <a:spAutoFit/>
          </a:bodyPr>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defTabSz="975390">
              <a:defRPr/>
            </a:pPr>
            <a:r>
              <a:rPr kumimoji="0" lang="sv-SE" sz="2100" b="0" i="1" u="none" strike="noStrike" kern="1200" cap="none" spc="0" normalizeH="0" baseline="0" noProof="0" dirty="0">
                <a:ln>
                  <a:noFill/>
                </a:ln>
                <a:solidFill>
                  <a:prstClr val="black"/>
                </a:solidFill>
                <a:effectLst/>
                <a:uLnTx/>
                <a:uFillTx/>
                <a:latin typeface="Arial"/>
                <a:cs typeface="Arial"/>
              </a:rPr>
              <a:t>(Kostnad/</a:t>
            </a:r>
            <a:br>
              <a:rPr lang="sv-SE" sz="2100" i="1" dirty="0">
                <a:latin typeface="Arial"/>
              </a:rPr>
            </a:br>
            <a:r>
              <a:rPr kumimoji="0" lang="sv-SE" sz="2100" b="0" i="1" u="none" strike="noStrike" kern="1200" cap="none" spc="0" normalizeH="0" baseline="0" noProof="0" dirty="0">
                <a:ln>
                  <a:noFill/>
                </a:ln>
                <a:solidFill>
                  <a:prstClr val="black"/>
                </a:solidFill>
                <a:effectLst/>
                <a:uLnTx/>
                <a:uFillTx/>
                <a:latin typeface="Arial"/>
                <a:cs typeface="Arial"/>
              </a:rPr>
              <a:t>ansträngning)</a:t>
            </a:r>
          </a:p>
        </p:txBody>
      </p:sp>
      <p:sp>
        <p:nvSpPr>
          <p:cNvPr id="7" name="textruta 6"/>
          <p:cNvSpPr txBox="1"/>
          <p:nvPr/>
        </p:nvSpPr>
        <p:spPr>
          <a:xfrm>
            <a:off x="1480000" y="2080369"/>
            <a:ext cx="1385093" cy="420564"/>
          </a:xfrm>
          <a:prstGeom prst="rect">
            <a:avLst/>
          </a:prstGeom>
          <a:noFill/>
        </p:spPr>
        <p:txBody>
          <a:bodyPr wrap="square" lIns="91440" tIns="45720" rIns="91440" bIns="45720" rtlCol="0" anchor="t">
            <a:spAutoFit/>
          </a:bodyPr>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marL="0" marR="0" lvl="0" indent="0" algn="l" defTabSz="975390" rtl="0" eaLnBrk="1" fontAlgn="auto" latinLnBrk="0" hangingPunct="1">
              <a:lnSpc>
                <a:spcPct val="100000"/>
              </a:lnSpc>
              <a:spcBef>
                <a:spcPts val="0"/>
              </a:spcBef>
              <a:spcAft>
                <a:spcPts val="0"/>
              </a:spcAft>
              <a:buClrTx/>
              <a:buSzTx/>
              <a:buFontTx/>
              <a:buNone/>
              <a:tabLst/>
              <a:defRPr/>
            </a:pPr>
            <a:r>
              <a:rPr kumimoji="0" lang="sv-SE" sz="2100" b="1" i="0" u="none" strike="noStrike" kern="1200" cap="none" spc="0" normalizeH="0" baseline="0" noProof="0" dirty="0">
                <a:ln>
                  <a:noFill/>
                </a:ln>
                <a:solidFill>
                  <a:prstClr val="black"/>
                </a:solidFill>
                <a:effectLst/>
                <a:uLnTx/>
                <a:uFillTx/>
                <a:latin typeface="Arial"/>
                <a:cs typeface="Arial"/>
              </a:rPr>
              <a:t>Nytta</a:t>
            </a:r>
          </a:p>
        </p:txBody>
      </p:sp>
      <p:cxnSp>
        <p:nvCxnSpPr>
          <p:cNvPr id="10" name="Rak 9"/>
          <p:cNvCxnSpPr/>
          <p:nvPr/>
        </p:nvCxnSpPr>
        <p:spPr>
          <a:xfrm>
            <a:off x="2861875" y="5249720"/>
            <a:ext cx="668234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flipV="1">
            <a:off x="6319317" y="2670434"/>
            <a:ext cx="0" cy="544349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7222617" y="3263923"/>
            <a:ext cx="2902742" cy="486287"/>
          </a:xfrm>
          <a:prstGeom prst="rect">
            <a:avLst/>
          </a:prstGeom>
          <a:noFill/>
        </p:spPr>
        <p:txBody>
          <a:bodyPr wrap="square" lIns="91440" tIns="45720" rIns="91440" bIns="45720" rtlCol="0" anchor="t">
            <a:spAutoFit/>
          </a:bodyPr>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marL="0" marR="0" lvl="0" indent="0" algn="l" defTabSz="975390" rtl="0" eaLnBrk="1" fontAlgn="auto" latinLnBrk="0" hangingPunct="1">
              <a:lnSpc>
                <a:spcPct val="100000"/>
              </a:lnSpc>
              <a:spcBef>
                <a:spcPts val="0"/>
              </a:spcBef>
              <a:spcAft>
                <a:spcPts val="0"/>
              </a:spcAft>
              <a:buClrTx/>
              <a:buSzTx/>
              <a:buFontTx/>
              <a:buNone/>
              <a:tabLst/>
              <a:defRPr/>
            </a:pPr>
            <a:r>
              <a:rPr kumimoji="0" lang="sv-SE" sz="2550" b="1" i="1" u="none" strike="noStrike" kern="1200" cap="none" spc="0" normalizeH="0" baseline="0" noProof="0" dirty="0">
                <a:ln>
                  <a:noFill/>
                </a:ln>
                <a:solidFill>
                  <a:prstClr val="black"/>
                </a:solidFill>
                <a:effectLst/>
                <a:uLnTx/>
                <a:uFillTx/>
                <a:latin typeface="Arial"/>
                <a:cs typeface="Arial"/>
              </a:rPr>
              <a:t>Överväg?</a:t>
            </a:r>
          </a:p>
        </p:txBody>
      </p:sp>
      <p:sp>
        <p:nvSpPr>
          <p:cNvPr id="12" name="textruta 11"/>
          <p:cNvSpPr txBox="1"/>
          <p:nvPr/>
        </p:nvSpPr>
        <p:spPr>
          <a:xfrm>
            <a:off x="3756572" y="3255031"/>
            <a:ext cx="2902742" cy="486287"/>
          </a:xfrm>
          <a:prstGeom prst="rect">
            <a:avLst/>
          </a:prstGeom>
          <a:noFill/>
        </p:spPr>
        <p:txBody>
          <a:bodyPr wrap="square" lIns="91440" tIns="45720" rIns="91440" bIns="45720" rtlCol="0" anchor="t">
            <a:spAutoFit/>
          </a:bodyPr>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marL="0" marR="0" lvl="0" indent="0" algn="l" defTabSz="975390" rtl="0" eaLnBrk="1" fontAlgn="auto" latinLnBrk="0" hangingPunct="1">
              <a:lnSpc>
                <a:spcPct val="100000"/>
              </a:lnSpc>
              <a:spcBef>
                <a:spcPts val="0"/>
              </a:spcBef>
              <a:spcAft>
                <a:spcPts val="0"/>
              </a:spcAft>
              <a:buClrTx/>
              <a:buSzTx/>
              <a:buFontTx/>
              <a:buNone/>
              <a:tabLst/>
              <a:defRPr/>
            </a:pPr>
            <a:r>
              <a:rPr kumimoji="0" lang="sv-SE" sz="2550" b="1" i="1" u="none" strike="noStrike" kern="1200" cap="none" spc="0" normalizeH="0" baseline="0" noProof="0" dirty="0">
                <a:ln>
                  <a:noFill/>
                </a:ln>
                <a:solidFill>
                  <a:prstClr val="black"/>
                </a:solidFill>
                <a:effectLst/>
                <a:uLnTx/>
                <a:uFillTx/>
                <a:latin typeface="Arial"/>
                <a:cs typeface="Arial"/>
              </a:rPr>
              <a:t>Genomför!</a:t>
            </a:r>
          </a:p>
        </p:txBody>
      </p:sp>
      <p:sp>
        <p:nvSpPr>
          <p:cNvPr id="13" name="textruta 12"/>
          <p:cNvSpPr txBox="1"/>
          <p:nvPr/>
        </p:nvSpPr>
        <p:spPr>
          <a:xfrm>
            <a:off x="3879589" y="6451193"/>
            <a:ext cx="2902742" cy="486287"/>
          </a:xfrm>
          <a:prstGeom prst="rect">
            <a:avLst/>
          </a:prstGeom>
          <a:noFill/>
        </p:spPr>
        <p:txBody>
          <a:bodyPr wrap="square" lIns="91440" tIns="45720" rIns="91440" bIns="45720" rtlCol="0" anchor="t">
            <a:spAutoFit/>
          </a:bodyPr>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marL="0" marR="0" lvl="0" indent="0" algn="l" defTabSz="975390" rtl="0" eaLnBrk="1" fontAlgn="auto" latinLnBrk="0" hangingPunct="1">
              <a:lnSpc>
                <a:spcPct val="100000"/>
              </a:lnSpc>
              <a:spcBef>
                <a:spcPts val="0"/>
              </a:spcBef>
              <a:spcAft>
                <a:spcPts val="0"/>
              </a:spcAft>
              <a:buClrTx/>
              <a:buSzTx/>
              <a:buFontTx/>
              <a:buNone/>
              <a:tabLst/>
              <a:defRPr/>
            </a:pPr>
            <a:r>
              <a:rPr kumimoji="0" lang="sv-SE" sz="2550" b="1" i="1" u="none" strike="noStrike" kern="1200" cap="none" spc="0" normalizeH="0" baseline="0" noProof="0" dirty="0">
                <a:ln>
                  <a:noFill/>
                </a:ln>
                <a:solidFill>
                  <a:prstClr val="black"/>
                </a:solidFill>
                <a:effectLst/>
                <a:uLnTx/>
                <a:uFillTx/>
                <a:latin typeface="Arial"/>
                <a:cs typeface="Arial"/>
              </a:rPr>
              <a:t>Möjligt</a:t>
            </a:r>
          </a:p>
        </p:txBody>
      </p:sp>
      <p:sp>
        <p:nvSpPr>
          <p:cNvPr id="14" name="textruta 13"/>
          <p:cNvSpPr txBox="1"/>
          <p:nvPr/>
        </p:nvSpPr>
        <p:spPr>
          <a:xfrm>
            <a:off x="9968048" y="7500322"/>
            <a:ext cx="4374019" cy="420564"/>
          </a:xfrm>
          <a:prstGeom prst="rect">
            <a:avLst/>
          </a:prstGeom>
          <a:noFill/>
        </p:spPr>
        <p:txBody>
          <a:bodyPr wrap="square" lIns="91440" tIns="45720" rIns="91440" bIns="45720" rtlCol="0" anchor="t">
            <a:spAutoFit/>
          </a:bodyPr>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marL="0" marR="0" lvl="0" indent="0" algn="l" defTabSz="975390" rtl="0" eaLnBrk="1" fontAlgn="auto" latinLnBrk="0" hangingPunct="1">
              <a:lnSpc>
                <a:spcPct val="100000"/>
              </a:lnSpc>
              <a:spcBef>
                <a:spcPts val="0"/>
              </a:spcBef>
              <a:spcAft>
                <a:spcPts val="0"/>
              </a:spcAft>
              <a:buClrTx/>
              <a:buSzTx/>
              <a:buFontTx/>
              <a:buNone/>
              <a:tabLst/>
              <a:defRPr/>
            </a:pPr>
            <a:r>
              <a:rPr kumimoji="0" lang="sv-SE" sz="2100" b="1" i="0" u="none" strike="noStrike" kern="1200" cap="none" spc="0" normalizeH="0" baseline="0" noProof="0" dirty="0">
                <a:ln>
                  <a:noFill/>
                </a:ln>
                <a:solidFill>
                  <a:prstClr val="black"/>
                </a:solidFill>
                <a:effectLst/>
                <a:uLnTx/>
                <a:uFillTx/>
                <a:latin typeface="Arial"/>
                <a:cs typeface="Arial"/>
              </a:rPr>
              <a:t>Insats</a:t>
            </a:r>
          </a:p>
        </p:txBody>
      </p:sp>
      <p:sp>
        <p:nvSpPr>
          <p:cNvPr id="15" name="textruta 14"/>
          <p:cNvSpPr txBox="1"/>
          <p:nvPr/>
        </p:nvSpPr>
        <p:spPr>
          <a:xfrm>
            <a:off x="1474996" y="2509994"/>
            <a:ext cx="2088071" cy="748795"/>
          </a:xfrm>
          <a:prstGeom prst="rect">
            <a:avLst/>
          </a:prstGeom>
          <a:noFill/>
        </p:spPr>
        <p:txBody>
          <a:bodyPr wrap="square" lIns="91440" tIns="45720" rIns="91440" bIns="45720" rtlCol="0" anchor="t">
            <a:spAutoFit/>
          </a:bodyPr>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marL="0" marR="0" lvl="0" indent="0" algn="l" defTabSz="975390" rtl="0" eaLnBrk="1" fontAlgn="auto" latinLnBrk="0" hangingPunct="1">
              <a:lnSpc>
                <a:spcPct val="100000"/>
              </a:lnSpc>
              <a:spcBef>
                <a:spcPts val="0"/>
              </a:spcBef>
              <a:spcAft>
                <a:spcPts val="0"/>
              </a:spcAft>
              <a:buClrTx/>
              <a:buSzTx/>
              <a:buFontTx/>
              <a:buNone/>
              <a:tabLst/>
              <a:defRPr/>
            </a:pPr>
            <a:r>
              <a:rPr kumimoji="0" lang="sv-SE" dirty="0">
                <a:latin typeface="Arial"/>
                <a:cs typeface="Arial"/>
              </a:rPr>
              <a:t>(Effekt/</a:t>
            </a:r>
            <a:br>
              <a:rPr lang="sv-SE" dirty="0">
                <a:latin typeface="Arial"/>
                <a:cs typeface="Arial"/>
              </a:rPr>
            </a:br>
            <a:r>
              <a:rPr kumimoji="0" lang="sv-SE" dirty="0">
                <a:latin typeface="Arial"/>
                <a:cs typeface="Arial"/>
              </a:rPr>
              <a:t>Påverkan)</a:t>
            </a:r>
            <a:r>
              <a:rPr kumimoji="0" lang="sv-SE" sz="2100" b="0" i="1" u="none" strike="noStrike" kern="1200" cap="none" spc="0" normalizeH="0" baseline="0" noProof="0" dirty="0">
                <a:ln>
                  <a:noFill/>
                </a:ln>
                <a:solidFill>
                  <a:prstClr val="black"/>
                </a:solidFill>
                <a:effectLst/>
                <a:uLnTx/>
                <a:uFillTx/>
                <a:latin typeface="Calibri"/>
                <a:ea typeface="+mn-ea"/>
                <a:cs typeface="+mn-cs"/>
              </a:rPr>
              <a:t> </a:t>
            </a:r>
          </a:p>
        </p:txBody>
      </p:sp>
      <p:sp>
        <p:nvSpPr>
          <p:cNvPr id="16" name="textruta 15"/>
          <p:cNvSpPr txBox="1"/>
          <p:nvPr/>
        </p:nvSpPr>
        <p:spPr>
          <a:xfrm>
            <a:off x="7222617" y="6451193"/>
            <a:ext cx="2902742" cy="486287"/>
          </a:xfrm>
          <a:prstGeom prst="rect">
            <a:avLst/>
          </a:prstGeom>
          <a:noFill/>
        </p:spPr>
        <p:txBody>
          <a:bodyPr wrap="square" lIns="91440" tIns="45720" rIns="91440" bIns="45720" rtlCol="0" anchor="t">
            <a:spAutoFit/>
          </a:bodyPr>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marL="0" marR="0" lvl="0" indent="0" algn="l" defTabSz="975390" rtl="0" eaLnBrk="1" fontAlgn="auto" latinLnBrk="0" hangingPunct="1">
              <a:lnSpc>
                <a:spcPct val="100000"/>
              </a:lnSpc>
              <a:spcBef>
                <a:spcPts val="0"/>
              </a:spcBef>
              <a:spcAft>
                <a:spcPts val="0"/>
              </a:spcAft>
              <a:buClrTx/>
              <a:buSzTx/>
              <a:buFontTx/>
              <a:buNone/>
              <a:tabLst/>
              <a:defRPr/>
            </a:pPr>
            <a:r>
              <a:rPr kumimoji="0" lang="sv-SE" sz="2550" b="1" i="1" u="none" strike="noStrike" kern="1200" cap="none" spc="0" normalizeH="0" baseline="0" noProof="0" dirty="0">
                <a:ln>
                  <a:noFill/>
                </a:ln>
                <a:solidFill>
                  <a:prstClr val="black"/>
                </a:solidFill>
                <a:effectLst/>
                <a:uLnTx/>
                <a:uFillTx/>
                <a:latin typeface="Arial"/>
                <a:cs typeface="Arial"/>
              </a:rPr>
              <a:t>Gör inte? </a:t>
            </a:r>
          </a:p>
        </p:txBody>
      </p:sp>
      <p:sp>
        <p:nvSpPr>
          <p:cNvPr id="17" name="Rubrik 1">
            <a:extLst>
              <a:ext uri="{FF2B5EF4-FFF2-40B4-BE49-F238E27FC236}">
                <a16:creationId xmlns:a16="http://schemas.microsoft.com/office/drawing/2014/main" id="{3E3A8200-D148-4506-B658-EF22001FED42}"/>
              </a:ext>
            </a:extLst>
          </p:cNvPr>
          <p:cNvSpPr txBox="1">
            <a:spLocks/>
          </p:cNvSpPr>
          <p:nvPr/>
        </p:nvSpPr>
        <p:spPr>
          <a:xfrm>
            <a:off x="1474996" y="390177"/>
            <a:ext cx="10920658" cy="1987958"/>
          </a:xfrm>
          <a:prstGeom prst="rect">
            <a:avLst/>
          </a:prstGeom>
        </p:spPr>
        <p:txBody>
          <a:bodyPr lIns="91440" tIns="45720" rIns="91440" bIns="45720" anchor="t"/>
          <a:lstStyle>
            <a:defPPr>
              <a:defRPr lang="sv-SE"/>
            </a:defPPr>
            <a:lvl1pPr marL="0" algn="l" defTabSz="1092342" rtl="0" eaLnBrk="1" latinLnBrk="0" hangingPunct="1">
              <a:defRPr sz="2150" kern="1200">
                <a:solidFill>
                  <a:schemeClr val="tx1"/>
                </a:solidFill>
                <a:latin typeface="+mn-lt"/>
                <a:ea typeface="+mn-ea"/>
                <a:cs typeface="+mn-cs"/>
              </a:defRPr>
            </a:lvl1pPr>
            <a:lvl2pPr marL="546171" algn="l" defTabSz="1092342" rtl="0" eaLnBrk="1" latinLnBrk="0" hangingPunct="1">
              <a:defRPr sz="2150" kern="1200">
                <a:solidFill>
                  <a:schemeClr val="tx1"/>
                </a:solidFill>
                <a:latin typeface="+mn-lt"/>
                <a:ea typeface="+mn-ea"/>
                <a:cs typeface="+mn-cs"/>
              </a:defRPr>
            </a:lvl2pPr>
            <a:lvl3pPr marL="1092342" algn="l" defTabSz="1092342" rtl="0" eaLnBrk="1" latinLnBrk="0" hangingPunct="1">
              <a:defRPr sz="2150" kern="1200">
                <a:solidFill>
                  <a:schemeClr val="tx1"/>
                </a:solidFill>
                <a:latin typeface="+mn-lt"/>
                <a:ea typeface="+mn-ea"/>
                <a:cs typeface="+mn-cs"/>
              </a:defRPr>
            </a:lvl3pPr>
            <a:lvl4pPr marL="1638513" algn="l" defTabSz="1092342" rtl="0" eaLnBrk="1" latinLnBrk="0" hangingPunct="1">
              <a:defRPr sz="2150" kern="1200">
                <a:solidFill>
                  <a:schemeClr val="tx1"/>
                </a:solidFill>
                <a:latin typeface="+mn-lt"/>
                <a:ea typeface="+mn-ea"/>
                <a:cs typeface="+mn-cs"/>
              </a:defRPr>
            </a:lvl4pPr>
            <a:lvl5pPr marL="2184684" algn="l" defTabSz="1092342" rtl="0" eaLnBrk="1" latinLnBrk="0" hangingPunct="1">
              <a:defRPr sz="2150" kern="1200">
                <a:solidFill>
                  <a:schemeClr val="tx1"/>
                </a:solidFill>
                <a:latin typeface="+mn-lt"/>
                <a:ea typeface="+mn-ea"/>
                <a:cs typeface="+mn-cs"/>
              </a:defRPr>
            </a:lvl5pPr>
            <a:lvl6pPr marL="2730856" algn="l" defTabSz="1092342" rtl="0" eaLnBrk="1" latinLnBrk="0" hangingPunct="1">
              <a:defRPr sz="2150" kern="1200">
                <a:solidFill>
                  <a:schemeClr val="tx1"/>
                </a:solidFill>
                <a:latin typeface="+mn-lt"/>
                <a:ea typeface="+mn-ea"/>
                <a:cs typeface="+mn-cs"/>
              </a:defRPr>
            </a:lvl6pPr>
            <a:lvl7pPr marL="3277027" algn="l" defTabSz="1092342" rtl="0" eaLnBrk="1" latinLnBrk="0" hangingPunct="1">
              <a:defRPr sz="2150" kern="1200">
                <a:solidFill>
                  <a:schemeClr val="tx1"/>
                </a:solidFill>
                <a:latin typeface="+mn-lt"/>
                <a:ea typeface="+mn-ea"/>
                <a:cs typeface="+mn-cs"/>
              </a:defRPr>
            </a:lvl7pPr>
            <a:lvl8pPr marL="3823198" algn="l" defTabSz="1092342" rtl="0" eaLnBrk="1" latinLnBrk="0" hangingPunct="1">
              <a:defRPr sz="2150" kern="1200">
                <a:solidFill>
                  <a:schemeClr val="tx1"/>
                </a:solidFill>
                <a:latin typeface="+mn-lt"/>
                <a:ea typeface="+mn-ea"/>
                <a:cs typeface="+mn-cs"/>
              </a:defRPr>
            </a:lvl8pPr>
            <a:lvl9pPr marL="4369369" algn="l" defTabSz="1092342" rtl="0" eaLnBrk="1" latinLnBrk="0" hangingPunct="1">
              <a:defRPr sz="2150" kern="1200">
                <a:solidFill>
                  <a:schemeClr val="tx1"/>
                </a:solidFill>
                <a:latin typeface="+mn-lt"/>
                <a:ea typeface="+mn-ea"/>
                <a:cs typeface="+mn-cs"/>
              </a:defRPr>
            </a:lvl9pPr>
          </a:lstStyle>
          <a:p>
            <a:pPr defTabSz="975390">
              <a:defRPr/>
            </a:pPr>
            <a:r>
              <a:rPr lang="sv-SE" sz="4400" b="1" kern="0" dirty="0">
                <a:solidFill>
                  <a:prstClr val="black">
                    <a:lumMod val="75000"/>
                  </a:prstClr>
                </a:solidFill>
                <a:latin typeface="Arial"/>
                <a:ea typeface="+mj-ea"/>
                <a:cs typeface="Arial"/>
              </a:rPr>
              <a:t>Prioritera</a:t>
            </a:r>
            <a:r>
              <a:rPr kumimoji="0" lang="sv-SE" sz="4400" b="1" u="none" strike="noStrike" kern="0" cap="none" spc="0" normalizeH="0" baseline="0" noProof="0" dirty="0">
                <a:ln>
                  <a:noFill/>
                </a:ln>
                <a:solidFill>
                  <a:prstClr val="black">
                    <a:lumMod val="75000"/>
                  </a:prstClr>
                </a:solidFill>
                <a:effectLst/>
                <a:uLnTx/>
                <a:uFillTx/>
                <a:latin typeface="Arial"/>
                <a:ea typeface="+mj-ea"/>
                <a:cs typeface="Arial"/>
              </a:rPr>
              <a:t> förbättringsförslagen med ett Insats-Nytta diagram!</a:t>
            </a:r>
            <a:endParaRPr lang="sv-SE" sz="4400" b="1" dirty="0">
              <a:solidFill>
                <a:prstClr val="black">
                  <a:lumMod val="75000"/>
                </a:prstClr>
              </a:solidFill>
              <a:latin typeface="Arial"/>
              <a:ea typeface="+mj-ea"/>
              <a:cs typeface="Arial"/>
            </a:endParaRPr>
          </a:p>
        </p:txBody>
      </p:sp>
    </p:spTree>
    <p:extLst>
      <p:ext uri="{BB962C8B-B14F-4D97-AF65-F5344CB8AC3E}">
        <p14:creationId xmlns:p14="http://schemas.microsoft.com/office/powerpoint/2010/main" val="3347331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9411-93FB-FD81-F37F-BE93A8C73697}"/>
              </a:ext>
            </a:extLst>
          </p:cNvPr>
          <p:cNvSpPr>
            <a:spLocks noGrp="1"/>
          </p:cNvSpPr>
          <p:nvPr>
            <p:ph type="title" idx="4294967295"/>
          </p:nvPr>
        </p:nvSpPr>
        <p:spPr>
          <a:xfrm>
            <a:off x="2054982" y="761566"/>
            <a:ext cx="8514081" cy="971974"/>
          </a:xfrm>
        </p:spPr>
        <p:txBody>
          <a:bodyPr>
            <a:normAutofit/>
          </a:bodyPr>
          <a:lstStyle/>
          <a:p>
            <a:r>
              <a:rPr lang="en-US" sz="4000" b="1" dirty="0">
                <a:latin typeface="Arial" panose="020B0604020202020204" pitchFamily="34" charset="0"/>
                <a:cs typeface="Arial" panose="020B0604020202020204" pitchFamily="34" charset="0"/>
              </a:rPr>
              <a:t>Tips! </a:t>
            </a:r>
          </a:p>
        </p:txBody>
      </p:sp>
      <p:sp>
        <p:nvSpPr>
          <p:cNvPr id="3" name="Content Placeholder 2">
            <a:extLst>
              <a:ext uri="{FF2B5EF4-FFF2-40B4-BE49-F238E27FC236}">
                <a16:creationId xmlns:a16="http://schemas.microsoft.com/office/drawing/2014/main" id="{71B8CC8B-C1EB-0E9F-5B1D-91F089173254}"/>
              </a:ext>
            </a:extLst>
          </p:cNvPr>
          <p:cNvSpPr>
            <a:spLocks noGrp="1"/>
          </p:cNvSpPr>
          <p:nvPr>
            <p:ph idx="4294967295"/>
          </p:nvPr>
        </p:nvSpPr>
        <p:spPr>
          <a:xfrm>
            <a:off x="2054982" y="1409208"/>
            <a:ext cx="9115213" cy="4477174"/>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Film – Lean för en </a:t>
            </a:r>
            <a:r>
              <a:rPr lang="en-US" sz="2800"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säkrare</a:t>
            </a:r>
            <a:r>
              <a:rPr lang="en-US" sz="2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US" sz="2800"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arbetsmiljö</a:t>
            </a:r>
            <a:r>
              <a:rPr lang="en-US" sz="2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i </a:t>
            </a:r>
            <a:r>
              <a:rPr lang="en-US" sz="2800"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lantbruket</a:t>
            </a:r>
            <a:r>
              <a:rPr lang="en-US" sz="28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736C7AE-3371-87DF-811B-B4F4D706445A}"/>
              </a:ext>
            </a:extLst>
          </p:cNvPr>
          <p:cNvPicPr>
            <a:picLocks noChangeAspect="1"/>
          </p:cNvPicPr>
          <p:nvPr/>
        </p:nvPicPr>
        <p:blipFill>
          <a:blip r:embed="rId4"/>
          <a:stretch>
            <a:fillRect/>
          </a:stretch>
        </p:blipFill>
        <p:spPr>
          <a:xfrm>
            <a:off x="2054982" y="3266717"/>
            <a:ext cx="9224460" cy="5239330"/>
          </a:xfrm>
          <a:prstGeom prst="rect">
            <a:avLst/>
          </a:prstGeom>
        </p:spPr>
      </p:pic>
      <p:pic>
        <p:nvPicPr>
          <p:cNvPr id="7" name="Bildobjekt 5">
            <a:extLst>
              <a:ext uri="{FF2B5EF4-FFF2-40B4-BE49-F238E27FC236}">
                <a16:creationId xmlns:a16="http://schemas.microsoft.com/office/drawing/2014/main" id="{77DE0074-E5CC-2DE7-6ACE-B5DA2FD4D1FD}"/>
              </a:ext>
            </a:extLst>
          </p:cNvPr>
          <p:cNvPicPr>
            <a:picLocks noChangeAspect="1"/>
          </p:cNvPicPr>
          <p:nvPr/>
        </p:nvPicPr>
        <p:blipFill>
          <a:blip r:embed="rId5"/>
          <a:srcRect l="40148" t="62141" r="31991"/>
          <a:stretch>
            <a:fillRect/>
          </a:stretch>
        </p:blipFill>
        <p:spPr>
          <a:xfrm>
            <a:off x="510900" y="463744"/>
            <a:ext cx="1323705" cy="1710332"/>
          </a:xfrm>
          <a:prstGeom prst="rect">
            <a:avLst/>
          </a:prstGeom>
        </p:spPr>
      </p:pic>
    </p:spTree>
    <p:extLst>
      <p:ext uri="{BB962C8B-B14F-4D97-AF65-F5344CB8AC3E}">
        <p14:creationId xmlns:p14="http://schemas.microsoft.com/office/powerpoint/2010/main" val="64620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8D0F8-D121-D318-5284-2502491D9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C8DBE-F48B-BD0C-7DE3-00C83C37D18A}"/>
              </a:ext>
            </a:extLst>
          </p:cNvPr>
          <p:cNvSpPr>
            <a:spLocks noGrp="1"/>
          </p:cNvSpPr>
          <p:nvPr>
            <p:ph type="title" idx="4294967295"/>
          </p:nvPr>
        </p:nvSpPr>
        <p:spPr>
          <a:xfrm>
            <a:off x="2054982" y="770876"/>
            <a:ext cx="8514081" cy="971974"/>
          </a:xfrm>
        </p:spPr>
        <p:txBody>
          <a:bodyPr>
            <a:normAutofit/>
          </a:bodyPr>
          <a:lstStyle/>
          <a:p>
            <a:r>
              <a:rPr lang="en-US" sz="4000" b="1" dirty="0">
                <a:latin typeface="Arial" panose="020B0604020202020204" pitchFamily="34" charset="0"/>
                <a:cs typeface="Arial" panose="020B0604020202020204" pitchFamily="34" charset="0"/>
              </a:rPr>
              <a:t>Tips! </a:t>
            </a:r>
          </a:p>
        </p:txBody>
      </p:sp>
      <p:sp>
        <p:nvSpPr>
          <p:cNvPr id="3" name="Content Placeholder 2">
            <a:extLst>
              <a:ext uri="{FF2B5EF4-FFF2-40B4-BE49-F238E27FC236}">
                <a16:creationId xmlns:a16="http://schemas.microsoft.com/office/drawing/2014/main" id="{6705F080-39B6-4AF1-083B-949B513D4680}"/>
              </a:ext>
            </a:extLst>
          </p:cNvPr>
          <p:cNvSpPr>
            <a:spLocks noGrp="1"/>
          </p:cNvSpPr>
          <p:nvPr>
            <p:ph idx="4294967295"/>
          </p:nvPr>
        </p:nvSpPr>
        <p:spPr>
          <a:xfrm>
            <a:off x="2054982" y="1008841"/>
            <a:ext cx="11259965" cy="8295579"/>
          </a:xfrm>
        </p:spPr>
        <p:txBody>
          <a:bodyPr>
            <a:normAutofit lnSpcReduction="10000"/>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Film </a:t>
            </a:r>
            <a:r>
              <a:rPr lang="en-US" sz="2800" dirty="0">
                <a:latin typeface="Arial" panose="020B0604020202020204" pitchFamily="34" charset="0"/>
                <a:cs typeface="Arial" panose="020B0604020202020204" pitchFamily="34" charset="0"/>
                <a:hlinkClick r:id="rId3"/>
              </a:rPr>
              <a:t>Kaffekaizen </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err="1">
                <a:latin typeface="Arial" panose="020B0604020202020204" pitchFamily="34" charset="0"/>
                <a:cs typeface="Arial" panose="020B0604020202020204" pitchFamily="34" charset="0"/>
              </a:rPr>
              <a:t>Träna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att</a:t>
            </a:r>
            <a:r>
              <a:rPr lang="en-US" sz="2800" dirty="0">
                <a:latin typeface="Arial" panose="020B0604020202020204" pitchFamily="34" charset="0"/>
                <a:cs typeface="Arial" panose="020B0604020202020204" pitchFamily="34" charset="0"/>
              </a:rPr>
              <a:t> se </a:t>
            </a:r>
            <a:r>
              <a:rPr lang="en-US" sz="2800" dirty="0" err="1">
                <a:latin typeface="Arial" panose="020B0604020202020204" pitchFamily="34" charset="0"/>
                <a:cs typeface="Arial" panose="020B0604020202020204" pitchFamily="34" charset="0"/>
              </a:rPr>
              <a:t>och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förstå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slöserier</a:t>
            </a:r>
            <a:endParaRPr lang="en-US" sz="2800" dirty="0">
              <a:latin typeface="Arial" panose="020B0604020202020204" pitchFamily="34" charset="0"/>
              <a:cs typeface="Arial" panose="020B0604020202020204" pitchFamily="34" charset="0"/>
            </a:endParaRPr>
          </a:p>
          <a:p>
            <a:pPr marL="0" indent="0">
              <a:buNone/>
            </a:pPr>
            <a:r>
              <a:rPr lang="en-US" sz="2800" dirty="0" err="1">
                <a:latin typeface="Arial" panose="020B0604020202020204" pitchFamily="34" charset="0"/>
                <a:cs typeface="Arial" panose="020B0604020202020204" pitchFamily="34" charset="0"/>
              </a:rPr>
              <a:t>Stöd</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när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ett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förbättringsarbete</a:t>
            </a:r>
            <a:r>
              <a:rPr lang="en-US" sz="2800" dirty="0">
                <a:latin typeface="Arial" panose="020B0604020202020204" pitchFamily="34" charset="0"/>
                <a:cs typeface="Arial" panose="020B0604020202020204" pitchFamily="34" charset="0"/>
              </a:rPr>
              <a:t> ska </a:t>
            </a:r>
            <a:r>
              <a:rPr lang="en-US" sz="2800" dirty="0" err="1">
                <a:latin typeface="Arial" panose="020B0604020202020204" pitchFamily="34" charset="0"/>
                <a:cs typeface="Arial" panose="020B0604020202020204" pitchFamily="34" charset="0"/>
              </a:rPr>
              <a:t>starta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upp</a:t>
            </a:r>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r>
              <a:rPr lang="en-US" sz="2800" dirty="0" err="1">
                <a:latin typeface="Arial" panose="020B0604020202020204" pitchFamily="34" charset="0"/>
                <a:cs typeface="Arial" panose="020B0604020202020204" pitchFamily="34" charset="0"/>
              </a:rPr>
              <a:t>implemetering</a:t>
            </a:r>
            <a:r>
              <a:rPr lang="en-US" sz="2800" dirty="0">
                <a:latin typeface="Arial" panose="020B0604020202020204" pitchFamily="34" charset="0"/>
                <a:cs typeface="Arial" panose="020B0604020202020204" pitchFamily="34" charset="0"/>
              </a:rPr>
              <a:t> av Lean </a:t>
            </a:r>
            <a:r>
              <a:rPr lang="en-US" sz="2800" dirty="0" err="1">
                <a:latin typeface="Arial" panose="020B0604020202020204" pitchFamily="34" charset="0"/>
                <a:cs typeface="Arial" panose="020B0604020202020204" pitchFamily="34" charset="0"/>
              </a:rPr>
              <a:t>och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arbetet</a:t>
            </a:r>
            <a:r>
              <a:rPr lang="en-US" sz="2800" dirty="0">
                <a:latin typeface="Arial" panose="020B0604020202020204" pitchFamily="34" charset="0"/>
                <a:cs typeface="Arial" panose="020B0604020202020204" pitchFamily="34" charset="0"/>
              </a:rPr>
              <a:t> med </a:t>
            </a:r>
            <a:r>
              <a:rPr lang="en-US" sz="2800" dirty="0" err="1">
                <a:latin typeface="Arial" panose="020B0604020202020204" pitchFamily="34" charset="0"/>
                <a:cs typeface="Arial" panose="020B0604020202020204" pitchFamily="34" charset="0"/>
              </a:rPr>
              <a:t>ständiga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förbättringar</a:t>
            </a:r>
            <a:r>
              <a:rPr lang="en-US" sz="2800" dirty="0">
                <a:latin typeface="Arial" panose="020B0604020202020204" pitchFamily="34" charset="0"/>
                <a:cs typeface="Arial" panose="020B0604020202020204" pitchFamily="34" charset="0"/>
              </a:rPr>
              <a:t>. </a:t>
            </a:r>
          </a:p>
          <a:p>
            <a:pPr marL="0" indent="0">
              <a:buNone/>
            </a:pPr>
            <a:r>
              <a:rPr lang="en-US" sz="2800" dirty="0" err="1">
                <a:latin typeface="Arial" panose="020B0604020202020204" pitchFamily="34" charset="0"/>
                <a:cs typeface="Arial" panose="020B0604020202020204" pitchFamily="34" charset="0"/>
              </a:rPr>
              <a:t>Tillsammans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bli</a:t>
            </a:r>
            <a:r>
              <a:rPr lang="en-US" sz="2800" dirty="0">
                <a:latin typeface="Arial" panose="020B0604020202020204" pitchFamily="34" charset="0"/>
                <a:cs typeface="Arial" panose="020B0604020202020204" pitchFamily="34" charset="0"/>
              </a:rPr>
              <a:t> en </a:t>
            </a:r>
            <a:r>
              <a:rPr lang="en-US" sz="2800" dirty="0" err="1">
                <a:latin typeface="Arial" panose="020B0604020202020204" pitchFamily="34" charset="0"/>
                <a:cs typeface="Arial" panose="020B0604020202020204" pitchFamily="34" charset="0"/>
              </a:rPr>
              <a:t>lärande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organisation</a:t>
            </a:r>
            <a:r>
              <a:rPr lang="en-US" sz="2800" dirty="0">
                <a:latin typeface="Arial" panose="020B0604020202020204" pitchFamily="34" charset="0"/>
                <a:cs typeface="Arial" panose="020B0604020202020204" pitchFamily="34" charset="0"/>
              </a:rPr>
              <a:t>. </a:t>
            </a:r>
          </a:p>
        </p:txBody>
      </p:sp>
      <p:pic>
        <p:nvPicPr>
          <p:cNvPr id="7" name="Bildobjekt 5">
            <a:extLst>
              <a:ext uri="{FF2B5EF4-FFF2-40B4-BE49-F238E27FC236}">
                <a16:creationId xmlns:a16="http://schemas.microsoft.com/office/drawing/2014/main" id="{177CD43F-F519-69EC-48D2-9DB54F3B120C}"/>
              </a:ext>
            </a:extLst>
          </p:cNvPr>
          <p:cNvPicPr>
            <a:picLocks noChangeAspect="1"/>
          </p:cNvPicPr>
          <p:nvPr/>
        </p:nvPicPr>
        <p:blipFill>
          <a:blip r:embed="rId4"/>
          <a:srcRect l="40148" t="62141" r="31991"/>
          <a:stretch>
            <a:fillRect/>
          </a:stretch>
        </p:blipFill>
        <p:spPr>
          <a:xfrm>
            <a:off x="441233" y="560020"/>
            <a:ext cx="1323705" cy="1710332"/>
          </a:xfrm>
          <a:prstGeom prst="rect">
            <a:avLst/>
          </a:prstGeom>
        </p:spPr>
      </p:pic>
      <p:pic>
        <p:nvPicPr>
          <p:cNvPr id="5" name="Bildobjekt 4">
            <a:extLst>
              <a:ext uri="{FF2B5EF4-FFF2-40B4-BE49-F238E27FC236}">
                <a16:creationId xmlns:a16="http://schemas.microsoft.com/office/drawing/2014/main" id="{2A8D22C4-CA70-770B-892B-98C071538DAB}"/>
              </a:ext>
            </a:extLst>
          </p:cNvPr>
          <p:cNvPicPr>
            <a:picLocks noChangeAspect="1"/>
          </p:cNvPicPr>
          <p:nvPr/>
        </p:nvPicPr>
        <p:blipFill>
          <a:blip r:embed="rId5"/>
          <a:stretch>
            <a:fillRect/>
          </a:stretch>
        </p:blipFill>
        <p:spPr>
          <a:xfrm>
            <a:off x="2054982" y="2962981"/>
            <a:ext cx="4663844" cy="3603048"/>
          </a:xfrm>
          <a:prstGeom prst="rect">
            <a:avLst/>
          </a:prstGeom>
        </p:spPr>
      </p:pic>
    </p:spTree>
    <p:extLst>
      <p:ext uri="{BB962C8B-B14F-4D97-AF65-F5344CB8AC3E}">
        <p14:creationId xmlns:p14="http://schemas.microsoft.com/office/powerpoint/2010/main" val="91525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920B4CF-CA44-D832-15C9-C68A6AECC660}"/>
              </a:ext>
            </a:extLst>
          </p:cNvPr>
          <p:cNvSpPr>
            <a:spLocks noGrp="1"/>
          </p:cNvSpPr>
          <p:nvPr>
            <p:ph type="title" idx="4294967295"/>
          </p:nvPr>
        </p:nvSpPr>
        <p:spPr>
          <a:xfrm>
            <a:off x="1915753" y="1789825"/>
            <a:ext cx="4414521" cy="971973"/>
          </a:xfrm>
        </p:spPr>
        <p:txBody>
          <a:bodyPr>
            <a:normAutofit/>
          </a:bodyPr>
          <a:lstStyle/>
          <a:p>
            <a:r>
              <a:rPr lang="sv-SE" sz="4000" b="1" dirty="0">
                <a:latin typeface="Arial" panose="020B0604020202020204" pitchFamily="34" charset="0"/>
                <a:cs typeface="Arial" panose="020B0604020202020204" pitchFamily="34" charset="0"/>
              </a:rPr>
              <a:t>Tips!</a:t>
            </a:r>
          </a:p>
        </p:txBody>
      </p:sp>
      <p:sp>
        <p:nvSpPr>
          <p:cNvPr id="4" name="Platshållare för innehåll 3">
            <a:extLst>
              <a:ext uri="{FF2B5EF4-FFF2-40B4-BE49-F238E27FC236}">
                <a16:creationId xmlns:a16="http://schemas.microsoft.com/office/drawing/2014/main" id="{D932C5CA-3353-5A83-6C27-E4E6D9C61944}"/>
              </a:ext>
            </a:extLst>
          </p:cNvPr>
          <p:cNvSpPr>
            <a:spLocks noGrp="1"/>
          </p:cNvSpPr>
          <p:nvPr>
            <p:ph idx="4294967295"/>
          </p:nvPr>
        </p:nvSpPr>
        <p:spPr>
          <a:xfrm>
            <a:off x="1915753" y="3064962"/>
            <a:ext cx="11352107" cy="3926841"/>
          </a:xfrm>
        </p:spPr>
        <p:txBody>
          <a:bodyPr vert="horz" lIns="97536" tIns="48768" rIns="97536" bIns="48768" rtlCol="0" anchor="t">
            <a:normAutofit/>
          </a:bodyPr>
          <a:lstStyle/>
          <a:p>
            <a:pPr marL="0" indent="0">
              <a:buNone/>
            </a:pPr>
            <a:r>
              <a:rPr lang="sv-SE" sz="3300" b="1" dirty="0">
                <a:latin typeface="Arial" panose="020B0604020202020204" pitchFamily="34" charset="0"/>
                <a:cs typeface="Arial" panose="020B0604020202020204" pitchFamily="34" charset="0"/>
              </a:rPr>
              <a:t>Flera kunskapsmoduler från verktygslådan som kan </a:t>
            </a:r>
            <a:br>
              <a:rPr lang="sv-SE" sz="3300" b="1" dirty="0">
                <a:latin typeface="Arial" panose="020B0604020202020204" pitchFamily="34" charset="0"/>
                <a:cs typeface="Arial" panose="020B0604020202020204" pitchFamily="34" charset="0"/>
              </a:rPr>
            </a:br>
            <a:r>
              <a:rPr lang="sv-SE" sz="3300" b="1" dirty="0">
                <a:latin typeface="Arial" panose="020B0604020202020204" pitchFamily="34" charset="0"/>
                <a:cs typeface="Arial" panose="020B0604020202020204" pitchFamily="34" charset="0"/>
              </a:rPr>
              <a:t>vara till stöd i arbetet med att utveckla verksamheten. </a:t>
            </a:r>
            <a:r>
              <a:rPr lang="sv-SE" sz="3000" b="1" dirty="0">
                <a:latin typeface="Arial" panose="020B0604020202020204" pitchFamily="34" charset="0"/>
                <a:cs typeface="Arial" panose="020B0604020202020204" pitchFamily="34" charset="0"/>
              </a:rPr>
              <a:t> </a:t>
            </a:r>
            <a:br>
              <a:rPr lang="sv-SE" sz="3000" dirty="0">
                <a:latin typeface="Arial" panose="020B0604020202020204" pitchFamily="34" charset="0"/>
                <a:cs typeface="Arial" panose="020B0604020202020204" pitchFamily="34" charset="0"/>
              </a:rPr>
            </a:br>
            <a:endParaRPr lang="sv-SE" sz="3000" dirty="0">
              <a:latin typeface="Arial" panose="020B0604020202020204" pitchFamily="34" charset="0"/>
              <a:cs typeface="Arial" panose="020B0604020202020204" pitchFamily="34" charset="0"/>
            </a:endParaRPr>
          </a:p>
          <a:p>
            <a:pPr marL="650230" indent="-650230">
              <a:buFont typeface="Arial"/>
              <a:buChar char="•"/>
            </a:pPr>
            <a:r>
              <a:rPr lang="sv-SE" sz="3300" dirty="0">
                <a:solidFill>
                  <a:schemeClr val="tx1">
                    <a:lumMod val="85000"/>
                    <a:lumOff val="15000"/>
                  </a:schemeClr>
                </a:solidFill>
                <a:latin typeface="Arial" panose="020B0604020202020204" pitchFamily="34" charset="0"/>
                <a:ea typeface="Calibri"/>
                <a:cs typeface="Arial" panose="020B0604020202020204" pitchFamily="34" charset="0"/>
              </a:rPr>
              <a:t>Insats-nytta diagram och handlingsplan / att göra lista</a:t>
            </a:r>
          </a:p>
          <a:p>
            <a:pPr marL="650230" indent="-650230">
              <a:buFont typeface="Arial"/>
              <a:buChar char="•"/>
            </a:pPr>
            <a:r>
              <a:rPr lang="sv-SE" sz="3300" dirty="0">
                <a:solidFill>
                  <a:schemeClr val="tx1">
                    <a:lumMod val="85000"/>
                    <a:lumOff val="15000"/>
                  </a:schemeClr>
                </a:solidFill>
                <a:latin typeface="Arial" panose="020B0604020202020204" pitchFamily="34" charset="0"/>
                <a:cs typeface="Arial" panose="020B0604020202020204" pitchFamily="34" charset="0"/>
              </a:rPr>
              <a:t>Möten och stortavla</a:t>
            </a:r>
          </a:p>
          <a:p>
            <a:pPr marL="650230" indent="-650230">
              <a:buFont typeface="Arial"/>
              <a:buChar char="•"/>
            </a:pPr>
            <a:r>
              <a:rPr lang="sv-SE" sz="3300" dirty="0">
                <a:solidFill>
                  <a:schemeClr val="tx1">
                    <a:lumMod val="85000"/>
                    <a:lumOff val="15000"/>
                  </a:schemeClr>
                </a:solidFill>
                <a:latin typeface="Arial" panose="020B0604020202020204" pitchFamily="34" charset="0"/>
                <a:cs typeface="Arial" panose="020B0604020202020204" pitchFamily="34" charset="0"/>
              </a:rPr>
              <a:t>PUFF/PDCA - Strukturerad problemlösning </a:t>
            </a:r>
            <a:endParaRPr lang="sv-SE" sz="3300" dirty="0">
              <a:solidFill>
                <a:schemeClr val="tx1">
                  <a:lumMod val="85000"/>
                  <a:lumOff val="15000"/>
                </a:schemeClr>
              </a:solidFill>
              <a:latin typeface="Arial" panose="020B0604020202020204" pitchFamily="34" charset="0"/>
              <a:ea typeface="Calibri"/>
              <a:cs typeface="Arial" panose="020B0604020202020204" pitchFamily="34" charset="0"/>
            </a:endParaRPr>
          </a:p>
          <a:p>
            <a:pPr marL="0" indent="0">
              <a:buNone/>
            </a:pPr>
            <a:endParaRPr lang="sv-SE" dirty="0">
              <a:cs typeface="Arial"/>
            </a:endParaRPr>
          </a:p>
          <a:p>
            <a:endParaRPr lang="sv-SE" dirty="0">
              <a:cs typeface="Arial"/>
            </a:endParaRPr>
          </a:p>
          <a:p>
            <a:pPr marL="0" indent="0">
              <a:buNone/>
            </a:pPr>
            <a:endParaRPr lang="sv-SE" sz="2987" dirty="0">
              <a:cs typeface="Arial"/>
            </a:endParaRPr>
          </a:p>
          <a:p>
            <a:pPr marL="0" indent="0">
              <a:buNone/>
            </a:pPr>
            <a:endParaRPr lang="sv-SE" sz="2987" dirty="0">
              <a:cs typeface="Arial"/>
            </a:endParaRPr>
          </a:p>
          <a:p>
            <a:endParaRPr lang="sv-SE" sz="2987" dirty="0">
              <a:cs typeface="Arial"/>
            </a:endParaRPr>
          </a:p>
          <a:p>
            <a:endParaRPr lang="sv-SE" sz="2987" dirty="0">
              <a:cs typeface="Arial"/>
            </a:endParaRPr>
          </a:p>
          <a:p>
            <a:pPr marL="0" indent="0">
              <a:buNone/>
            </a:pPr>
            <a:endParaRPr lang="sv-SE" sz="2987" dirty="0">
              <a:cs typeface="Arial"/>
            </a:endParaRPr>
          </a:p>
          <a:p>
            <a:endParaRPr lang="sv-SE" dirty="0">
              <a:cs typeface="Arial"/>
            </a:endParaRPr>
          </a:p>
        </p:txBody>
      </p:sp>
      <p:pic>
        <p:nvPicPr>
          <p:cNvPr id="6" name="Bildobjekt 5">
            <a:extLst>
              <a:ext uri="{FF2B5EF4-FFF2-40B4-BE49-F238E27FC236}">
                <a16:creationId xmlns:a16="http://schemas.microsoft.com/office/drawing/2014/main" id="{8E15A74A-1A48-1960-6DF7-03D37B637912}"/>
              </a:ext>
            </a:extLst>
          </p:cNvPr>
          <p:cNvPicPr>
            <a:picLocks noChangeAspect="1"/>
          </p:cNvPicPr>
          <p:nvPr/>
        </p:nvPicPr>
        <p:blipFill>
          <a:blip r:embed="rId2"/>
          <a:srcRect l="40148" t="62141" r="31991"/>
          <a:stretch>
            <a:fillRect/>
          </a:stretch>
        </p:blipFill>
        <p:spPr>
          <a:xfrm>
            <a:off x="441233" y="1714389"/>
            <a:ext cx="1323705" cy="1710332"/>
          </a:xfrm>
          <a:prstGeom prst="rect">
            <a:avLst/>
          </a:prstGeom>
        </p:spPr>
      </p:pic>
    </p:spTree>
    <p:extLst>
      <p:ext uri="{BB962C8B-B14F-4D97-AF65-F5344CB8AC3E}">
        <p14:creationId xmlns:p14="http://schemas.microsoft.com/office/powerpoint/2010/main" val="227868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ECAE87E-E980-440C-9CF8-2D12ED931EA2}"/>
              </a:ext>
            </a:extLst>
          </p:cNvPr>
          <p:cNvSpPr>
            <a:spLocks noGrp="1"/>
          </p:cNvSpPr>
          <p:nvPr>
            <p:ph type="title" idx="4294967295"/>
          </p:nvPr>
        </p:nvSpPr>
        <p:spPr>
          <a:xfrm>
            <a:off x="1154690" y="2058988"/>
            <a:ext cx="10104437" cy="1481137"/>
          </a:xfrm>
        </p:spPr>
        <p:txBody>
          <a:bodyPr>
            <a:normAutofit fontScale="90000"/>
          </a:bodyPr>
          <a:lstStyle>
            <a:defPPr>
              <a:defRPr lang="sv-SE"/>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a:lstStyle>
          <a:p>
            <a:r>
              <a:rPr lang="sv-SE" sz="4900" b="1" dirty="0">
                <a:latin typeface="Arial" panose="020B0604020202020204" pitchFamily="34" charset="0"/>
                <a:cs typeface="Arial" panose="020B0604020202020204" pitchFamily="34" charset="0"/>
              </a:rPr>
              <a:t>Avsätt tid för att tjäna tid!</a:t>
            </a:r>
            <a:br>
              <a:rPr lang="sv-SE" sz="4800" b="1" dirty="0">
                <a:latin typeface="Arial" panose="020B0604020202020204" pitchFamily="34" charset="0"/>
                <a:cs typeface="Arial" panose="020B0604020202020204" pitchFamily="34" charset="0"/>
              </a:rPr>
            </a:br>
            <a:br>
              <a:rPr lang="sv-SE" sz="5650" b="1" dirty="0">
                <a:latin typeface="Arial" panose="020B0604020202020204" pitchFamily="34" charset="0"/>
                <a:cs typeface="Arial" panose="020B0604020202020204" pitchFamily="34" charset="0"/>
              </a:rPr>
            </a:br>
            <a:r>
              <a:rPr lang="sv-SE" sz="3600" b="0" dirty="0">
                <a:latin typeface="Arial" panose="020B0604020202020204" pitchFamily="34" charset="0"/>
                <a:cs typeface="Arial" panose="020B0604020202020204" pitchFamily="34" charset="0"/>
              </a:rPr>
              <a:t>- Tillsammans lyfta blicken och utveckla verksamheten vidare!</a:t>
            </a:r>
            <a:br>
              <a:rPr lang="sv-SE" sz="2550" dirty="0"/>
            </a:br>
            <a:br>
              <a:rPr lang="sv-SE" sz="5650" dirty="0"/>
            </a:br>
            <a:endParaRPr lang="sv-SE" sz="3950" dirty="0">
              <a:cs typeface="Arial"/>
            </a:endParaRPr>
          </a:p>
        </p:txBody>
      </p:sp>
      <p:pic>
        <p:nvPicPr>
          <p:cNvPr id="6" name="Platshållare för innehåll 5">
            <a:extLst>
              <a:ext uri="{FF2B5EF4-FFF2-40B4-BE49-F238E27FC236}">
                <a16:creationId xmlns:a16="http://schemas.microsoft.com/office/drawing/2014/main" id="{F02BAB71-62F7-4E06-382E-18567C9203A8}"/>
              </a:ext>
            </a:extLst>
          </p:cNvPr>
          <p:cNvPicPr>
            <a:picLocks noGrp="1" noChangeAspect="1"/>
          </p:cNvPicPr>
          <p:nvPr>
            <p:ph idx="4294967295"/>
          </p:nvPr>
        </p:nvPicPr>
        <p:blipFill>
          <a:blip r:embed="rId3"/>
          <a:stretch>
            <a:fillRect/>
          </a:stretch>
        </p:blipFill>
        <p:spPr>
          <a:xfrm>
            <a:off x="3315494" y="3935413"/>
            <a:ext cx="6373812" cy="4903787"/>
          </a:xfrm>
          <a:prstGeom prst="rect">
            <a:avLst/>
          </a:prstGeom>
        </p:spPr>
      </p:pic>
    </p:spTree>
    <p:extLst>
      <p:ext uri="{BB962C8B-B14F-4D97-AF65-F5344CB8AC3E}">
        <p14:creationId xmlns:p14="http://schemas.microsoft.com/office/powerpoint/2010/main" val="429263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Grafik, cirkel, kreativitet&#10;&#10;AI-genererat innehåll kan vara felaktigt.">
            <a:extLst>
              <a:ext uri="{FF2B5EF4-FFF2-40B4-BE49-F238E27FC236}">
                <a16:creationId xmlns:a16="http://schemas.microsoft.com/office/drawing/2014/main" id="{FB885D23-EDF5-F6C6-25CA-354B3BC531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3667" y="5811786"/>
            <a:ext cx="5934004" cy="3556447"/>
          </a:xfrm>
          <a:prstGeom prst="rect">
            <a:avLst/>
          </a:prstGeom>
        </p:spPr>
      </p:pic>
      <p:sp>
        <p:nvSpPr>
          <p:cNvPr id="7" name="textruta 6">
            <a:extLst>
              <a:ext uri="{FF2B5EF4-FFF2-40B4-BE49-F238E27FC236}">
                <a16:creationId xmlns:a16="http://schemas.microsoft.com/office/drawing/2014/main" id="{EB748CF7-88A4-CCE1-E36B-9288A5B72CA9}"/>
              </a:ext>
            </a:extLst>
          </p:cNvPr>
          <p:cNvSpPr txBox="1"/>
          <p:nvPr/>
        </p:nvSpPr>
        <p:spPr>
          <a:xfrm>
            <a:off x="591986" y="1264158"/>
            <a:ext cx="11820828" cy="2677656"/>
          </a:xfrm>
          <a:prstGeom prst="rect">
            <a:avLst/>
          </a:prstGeom>
          <a:noFill/>
        </p:spPr>
        <p:txBody>
          <a:bodyPr wrap="square">
            <a:spAutoFit/>
          </a:bodyPr>
          <a:lstStyle/>
          <a:p>
            <a:pPr algn="ctr"/>
            <a:r>
              <a:rPr lang="sv-SE" sz="2800" dirty="0">
                <a:solidFill>
                  <a:prstClr val="black"/>
                </a:solidFill>
                <a:latin typeface="Arial" panose="020B0604020202020204" pitchFamily="34" charset="0"/>
                <a:cs typeface="Arial" panose="020B0604020202020204" pitchFamily="34" charset="0"/>
              </a:rPr>
              <a:t>Vad gör vi i som någon vill betala för? </a:t>
            </a:r>
          </a:p>
          <a:p>
            <a:pPr algn="ctr"/>
            <a:r>
              <a:rPr lang="sv-SE" sz="2800" dirty="0">
                <a:solidFill>
                  <a:prstClr val="black"/>
                </a:solidFill>
                <a:latin typeface="Arial" panose="020B0604020202020204" pitchFamily="34" charset="0"/>
                <a:cs typeface="Arial" panose="020B0604020202020204" pitchFamily="34" charset="0"/>
              </a:rPr>
              <a:t>(vad skapar värde)</a:t>
            </a:r>
          </a:p>
          <a:p>
            <a:pPr algn="ctr"/>
            <a:endParaRPr lang="sv-SE" sz="2800" dirty="0">
              <a:solidFill>
                <a:prstClr val="black"/>
              </a:solidFill>
              <a:latin typeface="Arial" panose="020B0604020202020204" pitchFamily="34" charset="0"/>
              <a:cs typeface="Arial" panose="020B0604020202020204" pitchFamily="34" charset="0"/>
            </a:endParaRPr>
          </a:p>
          <a:p>
            <a:pPr algn="ctr"/>
            <a:r>
              <a:rPr lang="sv-SE" sz="2800" dirty="0">
                <a:solidFill>
                  <a:prstClr val="black"/>
                </a:solidFill>
                <a:latin typeface="Arial" panose="020B0604020202020204" pitchFamily="34" charset="0"/>
                <a:cs typeface="Arial" panose="020B0604020202020204" pitchFamily="34" charset="0"/>
              </a:rPr>
              <a:t>Vem betalar? (vem är kunden)</a:t>
            </a:r>
          </a:p>
          <a:p>
            <a:pPr algn="ctr"/>
            <a:endParaRPr lang="sv-SE" sz="2800" dirty="0">
              <a:solidFill>
                <a:prstClr val="black"/>
              </a:solidFill>
              <a:latin typeface="Arial" panose="020B0604020202020204" pitchFamily="34" charset="0"/>
              <a:cs typeface="Arial" panose="020B0604020202020204" pitchFamily="34" charset="0"/>
            </a:endParaRPr>
          </a:p>
          <a:p>
            <a:pPr algn="ctr"/>
            <a:r>
              <a:rPr lang="sv-SE" sz="2800" dirty="0">
                <a:solidFill>
                  <a:prstClr val="black"/>
                </a:solidFill>
                <a:latin typeface="Arial" panose="020B0604020202020204" pitchFamily="34" charset="0"/>
                <a:cs typeface="Arial" panose="020B0604020202020204" pitchFamily="34" charset="0"/>
              </a:rPr>
              <a:t>Vad gör vi i våra företag som ingen vill betala för? ( vilka är våra </a:t>
            </a:r>
            <a:r>
              <a:rPr lang="sv-SE" sz="2800" dirty="0" err="1">
                <a:solidFill>
                  <a:prstClr val="black"/>
                </a:solidFill>
                <a:latin typeface="Arial" panose="020B0604020202020204" pitchFamily="34" charset="0"/>
                <a:cs typeface="Arial" panose="020B0604020202020204" pitchFamily="34" charset="0"/>
              </a:rPr>
              <a:t>slöserier</a:t>
            </a:r>
            <a:r>
              <a:rPr lang="sv-SE" sz="28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8008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A15D50-5980-4CCF-B932-C5A5A67AC759}"/>
              </a:ext>
            </a:extLst>
          </p:cNvPr>
          <p:cNvSpPr>
            <a:spLocks noGrp="1"/>
          </p:cNvSpPr>
          <p:nvPr>
            <p:ph type="title" idx="4294967295"/>
          </p:nvPr>
        </p:nvSpPr>
        <p:spPr>
          <a:xfrm>
            <a:off x="862461" y="1221177"/>
            <a:ext cx="11279875" cy="1244599"/>
          </a:xfrm>
        </p:spPr>
        <p:txBody>
          <a:bodyPr vert="horz" lIns="97536" tIns="48768" rIns="97536" bIns="48768" rtlCol="0" anchor="b">
            <a:noAutofit/>
          </a:bodyPr>
          <a:lstStyle/>
          <a:p>
            <a:pPr algn="ctr"/>
            <a:r>
              <a:rPr lang="sv-SE" sz="4400" b="1" dirty="0">
                <a:latin typeface="Arial Bold"/>
                <a:cs typeface="Arial Bold"/>
              </a:rPr>
              <a:t>En robust verksamhet….</a:t>
            </a:r>
            <a:r>
              <a:rPr lang="sv-SE" sz="4400" b="1" dirty="0"/>
              <a:t> </a:t>
            </a:r>
            <a:br>
              <a:rPr lang="sv-SE" sz="8000" dirty="0"/>
            </a:br>
            <a:r>
              <a:rPr lang="sv-SE" sz="3200" dirty="0">
                <a:latin typeface="Arial" panose="020B0604020202020204" pitchFamily="34" charset="0"/>
                <a:cs typeface="Arial" panose="020B0604020202020204" pitchFamily="34" charset="0"/>
              </a:rPr>
              <a:t>… handlar om att skapa de bästa förutsättningarna (arbetssätt och tankesätt)</a:t>
            </a:r>
            <a:endParaRPr lang="en-US" sz="3200" b="1" dirty="0">
              <a:latin typeface="Arial" panose="020B0604020202020204" pitchFamily="34" charset="0"/>
              <a:cs typeface="Arial" panose="020B0604020202020204" pitchFamily="34" charset="0"/>
            </a:endParaRPr>
          </a:p>
        </p:txBody>
      </p:sp>
      <p:pic>
        <p:nvPicPr>
          <p:cNvPr id="8" name="Bildobjekt 7" descr="En bild som visar text, Teckensnitt, Grafik, skärmbild&#10;&#10;AI-genererat innehåll kan vara felaktigt.">
            <a:extLst>
              <a:ext uri="{FF2B5EF4-FFF2-40B4-BE49-F238E27FC236}">
                <a16:creationId xmlns:a16="http://schemas.microsoft.com/office/drawing/2014/main" id="{6CCE668A-8E65-0152-5013-CAECC61E8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812" y="2687897"/>
            <a:ext cx="7029187" cy="6584001"/>
          </a:xfrm>
          <a:prstGeom prst="rect">
            <a:avLst/>
          </a:prstGeom>
        </p:spPr>
      </p:pic>
    </p:spTree>
    <p:extLst>
      <p:ext uri="{BB962C8B-B14F-4D97-AF65-F5344CB8AC3E}">
        <p14:creationId xmlns:p14="http://schemas.microsoft.com/office/powerpoint/2010/main" val="2783459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txBox="1">
            <a:spLocks/>
          </p:cNvSpPr>
          <p:nvPr/>
        </p:nvSpPr>
        <p:spPr>
          <a:xfrm>
            <a:off x="270070" y="0"/>
            <a:ext cx="7768751" cy="4992555"/>
          </a:xfrm>
          <a:prstGeom prst="rect">
            <a:avLst/>
          </a:prstGeom>
        </p:spPr>
        <p:txBody>
          <a:bodyPr vert="horz" lIns="73152" tIns="36577" rIns="73152" bIns="36577"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50230"/>
            <a:r>
              <a:rPr lang="sv-SE" dirty="0">
                <a:solidFill>
                  <a:prstClr val="black"/>
                </a:solidFill>
                <a:latin typeface="Arial" panose="020B0604020202020204" pitchFamily="34" charset="0"/>
                <a:cs typeface="Arial" panose="020B0604020202020204" pitchFamily="34" charset="0"/>
              </a:rPr>
              <a:t>Titta på filmen </a:t>
            </a:r>
          </a:p>
          <a:p>
            <a:pPr defTabSz="650230"/>
            <a:r>
              <a:rPr lang="sv-SE" dirty="0">
                <a:solidFill>
                  <a:prstClr val="black"/>
                </a:solidFill>
                <a:latin typeface="Arial" panose="020B0604020202020204" pitchFamily="34" charset="0"/>
                <a:cs typeface="Arial" panose="020B0604020202020204" pitchFamily="34" charset="0"/>
                <a:hlinkClick r:id="rId3"/>
              </a:rPr>
              <a:t>KAFFEKAIZEN </a:t>
            </a:r>
            <a:endParaRPr lang="sv-SE" dirty="0">
              <a:solidFill>
                <a:prstClr val="black"/>
              </a:solidFill>
              <a:latin typeface="Arial" panose="020B0604020202020204" pitchFamily="34" charset="0"/>
              <a:cs typeface="Arial" panose="020B0604020202020204" pitchFamily="34" charset="0"/>
            </a:endParaRPr>
          </a:p>
          <a:p>
            <a:pPr defTabSz="650230"/>
            <a:endParaRPr lang="sv-SE" sz="4693" dirty="0">
              <a:solidFill>
                <a:prstClr val="black"/>
              </a:solidFill>
              <a:latin typeface="Calibri"/>
            </a:endParaRPr>
          </a:p>
          <a:p>
            <a:pPr defTabSz="650230"/>
            <a:endParaRPr lang="sv-SE" sz="4693" dirty="0">
              <a:solidFill>
                <a:prstClr val="black"/>
              </a:solidFill>
              <a:latin typeface="Calibri"/>
            </a:endParaRPr>
          </a:p>
        </p:txBody>
      </p:sp>
      <p:sp>
        <p:nvSpPr>
          <p:cNvPr id="3" name="textruta 2">
            <a:extLst>
              <a:ext uri="{FF2B5EF4-FFF2-40B4-BE49-F238E27FC236}">
                <a16:creationId xmlns:a16="http://schemas.microsoft.com/office/drawing/2014/main" id="{2269B20A-D12D-4B78-9A28-19AE272CF939}"/>
              </a:ext>
            </a:extLst>
          </p:cNvPr>
          <p:cNvSpPr txBox="1"/>
          <p:nvPr/>
        </p:nvSpPr>
        <p:spPr>
          <a:xfrm>
            <a:off x="692338" y="5325630"/>
            <a:ext cx="12788053" cy="2792496"/>
          </a:xfrm>
          <a:prstGeom prst="rect">
            <a:avLst/>
          </a:prstGeom>
          <a:noFill/>
        </p:spPr>
        <p:txBody>
          <a:bodyPr wrap="square" rtlCol="0">
            <a:spAutoFit/>
          </a:bodyPr>
          <a:lstStyle/>
          <a:p>
            <a:r>
              <a:rPr lang="sv-SE" sz="3982" b="1" dirty="0">
                <a:solidFill>
                  <a:prstClr val="black"/>
                </a:solidFill>
                <a:latin typeface="Arial" panose="020B0604020202020204" pitchFamily="34" charset="0"/>
                <a:cs typeface="Arial" panose="020B0604020202020204" pitchFamily="34" charset="0"/>
              </a:rPr>
              <a:t>Övning</a:t>
            </a:r>
            <a:r>
              <a:rPr lang="sv-SE" sz="3982" dirty="0">
                <a:solidFill>
                  <a:prstClr val="black"/>
                </a:solidFill>
                <a:latin typeface="Arial" panose="020B0604020202020204" pitchFamily="34" charset="0"/>
                <a:cs typeface="Arial" panose="020B0604020202020204" pitchFamily="34" charset="0"/>
              </a:rPr>
              <a:t> </a:t>
            </a:r>
            <a:br>
              <a:rPr lang="sv-SE" sz="3982" dirty="0">
                <a:solidFill>
                  <a:prstClr val="black"/>
                </a:solidFill>
                <a:latin typeface="Arial" panose="020B0604020202020204" pitchFamily="34" charset="0"/>
                <a:cs typeface="Arial" panose="020B0604020202020204" pitchFamily="34" charset="0"/>
              </a:rPr>
            </a:br>
            <a:endParaRPr lang="sv-SE" sz="3982" dirty="0">
              <a:solidFill>
                <a:prstClr val="black"/>
              </a:solidFill>
              <a:latin typeface="Arial" panose="020B0604020202020204" pitchFamily="34" charset="0"/>
              <a:cs typeface="Arial" panose="020B0604020202020204" pitchFamily="34" charset="0"/>
            </a:endParaRPr>
          </a:p>
          <a:p>
            <a:pPr marL="650230" indent="-650230">
              <a:buFont typeface="Arial" panose="020B0604020202020204" pitchFamily="34" charset="0"/>
              <a:buChar char="•"/>
            </a:pPr>
            <a:r>
              <a:rPr lang="sv-SE" sz="2800" dirty="0">
                <a:solidFill>
                  <a:prstClr val="black"/>
                </a:solidFill>
                <a:latin typeface="Arial" panose="020B0604020202020204" pitchFamily="34" charset="0"/>
                <a:cs typeface="Arial" panose="020B0604020202020204" pitchFamily="34" charset="0"/>
              </a:rPr>
              <a:t>Vilka ”</a:t>
            </a:r>
            <a:r>
              <a:rPr lang="sv-SE" sz="2800" dirty="0" err="1">
                <a:solidFill>
                  <a:prstClr val="black"/>
                </a:solidFill>
                <a:latin typeface="Arial" panose="020B0604020202020204" pitchFamily="34" charset="0"/>
                <a:cs typeface="Arial" panose="020B0604020202020204" pitchFamily="34" charset="0"/>
              </a:rPr>
              <a:t>slöserier</a:t>
            </a:r>
            <a:r>
              <a:rPr lang="sv-SE" sz="2800" dirty="0">
                <a:solidFill>
                  <a:prstClr val="black"/>
                </a:solidFill>
                <a:latin typeface="Arial" panose="020B0604020202020204" pitchFamily="34" charset="0"/>
                <a:cs typeface="Arial" panose="020B0604020202020204" pitchFamily="34" charset="0"/>
              </a:rPr>
              <a:t>” ser ni? </a:t>
            </a:r>
          </a:p>
          <a:p>
            <a:pPr marL="650230" indent="-650230">
              <a:buFont typeface="Arial" panose="020B0604020202020204" pitchFamily="34" charset="0"/>
              <a:buChar char="•"/>
            </a:pPr>
            <a:r>
              <a:rPr lang="sv-SE" sz="2800" dirty="0">
                <a:solidFill>
                  <a:prstClr val="black"/>
                </a:solidFill>
                <a:latin typeface="Arial" panose="020B0604020202020204" pitchFamily="34" charset="0"/>
                <a:cs typeface="Arial" panose="020B0604020202020204" pitchFamily="34" charset="0"/>
              </a:rPr>
              <a:t>Hur skulle man kunna koka kaffe smartare nästa gång?</a:t>
            </a:r>
          </a:p>
          <a:p>
            <a:r>
              <a:rPr lang="sv-SE" sz="3982" i="1" dirty="0">
                <a:solidFill>
                  <a:prstClr val="black"/>
                </a:solidFill>
                <a:latin typeface="Calibri"/>
              </a:rPr>
              <a:t>      </a:t>
            </a:r>
            <a:endParaRPr lang="sv-SE" sz="3982" dirty="0">
              <a:solidFill>
                <a:prstClr val="black"/>
              </a:solidFill>
              <a:latin typeface="Calibri"/>
            </a:endParaRPr>
          </a:p>
        </p:txBody>
      </p:sp>
      <p:pic>
        <p:nvPicPr>
          <p:cNvPr id="8" name="Bildobjekt 7">
            <a:extLst>
              <a:ext uri="{FF2B5EF4-FFF2-40B4-BE49-F238E27FC236}">
                <a16:creationId xmlns:a16="http://schemas.microsoft.com/office/drawing/2014/main" id="{9DA485E1-FC0E-42A2-BD87-9C4F0F3C5659}"/>
              </a:ext>
            </a:extLst>
          </p:cNvPr>
          <p:cNvPicPr>
            <a:picLocks noChangeAspect="1"/>
          </p:cNvPicPr>
          <p:nvPr/>
        </p:nvPicPr>
        <p:blipFill>
          <a:blip r:embed="rId4"/>
          <a:stretch>
            <a:fillRect/>
          </a:stretch>
        </p:blipFill>
        <p:spPr>
          <a:xfrm>
            <a:off x="7086365" y="1271657"/>
            <a:ext cx="4659782" cy="3605143"/>
          </a:xfrm>
          <a:prstGeom prst="rect">
            <a:avLst/>
          </a:prstGeom>
        </p:spPr>
      </p:pic>
      <p:pic>
        <p:nvPicPr>
          <p:cNvPr id="2" name="Bildobjekt 1">
            <a:extLst>
              <a:ext uri="{FF2B5EF4-FFF2-40B4-BE49-F238E27FC236}">
                <a16:creationId xmlns:a16="http://schemas.microsoft.com/office/drawing/2014/main" id="{B7E9945D-7634-7FFB-5DF0-932E26FE61BE}"/>
              </a:ext>
            </a:extLst>
          </p:cNvPr>
          <p:cNvPicPr>
            <a:picLocks noChangeAspect="1"/>
          </p:cNvPicPr>
          <p:nvPr/>
        </p:nvPicPr>
        <p:blipFill>
          <a:blip r:embed="rId5"/>
          <a:stretch>
            <a:fillRect/>
          </a:stretch>
        </p:blipFill>
        <p:spPr>
          <a:xfrm>
            <a:off x="328471" y="1004322"/>
            <a:ext cx="1322947" cy="1713124"/>
          </a:xfrm>
          <a:prstGeom prst="rect">
            <a:avLst/>
          </a:prstGeom>
        </p:spPr>
      </p:pic>
    </p:spTree>
    <p:extLst>
      <p:ext uri="{BB962C8B-B14F-4D97-AF65-F5344CB8AC3E}">
        <p14:creationId xmlns:p14="http://schemas.microsoft.com/office/powerpoint/2010/main" val="144988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8B3E7-C05D-528B-17FA-B7E8B3769D1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7D76AF2-D682-B4BF-7FCE-F89098EFE79F}"/>
              </a:ext>
            </a:extLst>
          </p:cNvPr>
          <p:cNvSpPr>
            <a:spLocks noGrp="1"/>
          </p:cNvSpPr>
          <p:nvPr>
            <p:ph type="title" idx="4294967295"/>
          </p:nvPr>
        </p:nvSpPr>
        <p:spPr>
          <a:xfrm>
            <a:off x="140230" y="2608090"/>
            <a:ext cx="4587816" cy="1244599"/>
          </a:xfrm>
        </p:spPr>
        <p:txBody>
          <a:bodyPr vert="horz" lIns="97536" tIns="48768" rIns="97536" bIns="48768" rtlCol="0" anchor="b">
            <a:noAutofit/>
          </a:bodyPr>
          <a:lstStyle/>
          <a:p>
            <a:pPr algn="ctr"/>
            <a:r>
              <a:rPr lang="sv-SE" sz="4400" b="1" dirty="0" err="1">
                <a:latin typeface="Arial Bold"/>
                <a:cs typeface="Arial" panose="020B0604020202020204" pitchFamily="34" charset="0"/>
              </a:rPr>
              <a:t>Slöserier</a:t>
            </a:r>
            <a:r>
              <a:rPr lang="sv-SE" sz="4400" b="1" dirty="0">
                <a:latin typeface="Arial Bold"/>
                <a:cs typeface="Arial" panose="020B0604020202020204" pitchFamily="34" charset="0"/>
              </a:rPr>
              <a:t> </a:t>
            </a:r>
            <a:br>
              <a:rPr lang="sv-SE" sz="4400" b="1" dirty="0">
                <a:latin typeface="Arial Bold"/>
                <a:cs typeface="Arial" panose="020B0604020202020204" pitchFamily="34" charset="0"/>
              </a:rPr>
            </a:br>
            <a:br>
              <a:rPr lang="sv-SE" sz="4400" b="1" dirty="0">
                <a:latin typeface="Arial Bold"/>
                <a:cs typeface="Arial" panose="020B0604020202020204" pitchFamily="34" charset="0"/>
              </a:rPr>
            </a:br>
            <a:r>
              <a:rPr lang="sv-SE" sz="3600" dirty="0">
                <a:latin typeface="Arial" panose="020B0604020202020204" pitchFamily="34" charset="0"/>
                <a:cs typeface="Arial" panose="020B0604020202020204" pitchFamily="34" charset="0"/>
              </a:rPr>
              <a:t>Allt som inte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skapar värde</a:t>
            </a:r>
            <a:endParaRPr lang="en-US" sz="3600" dirty="0">
              <a:latin typeface="Arial" panose="020B0604020202020204" pitchFamily="34" charset="0"/>
              <a:cs typeface="Arial" panose="020B0604020202020204" pitchFamily="34" charset="0"/>
            </a:endParaRPr>
          </a:p>
        </p:txBody>
      </p:sp>
      <p:pic>
        <p:nvPicPr>
          <p:cNvPr id="6" name="Bildobjekt 5" descr="En bild som visar skärmbild, clipart, grafisk design, Grafik&#10;&#10;AI-genererat innehåll kan vara felaktigt.">
            <a:extLst>
              <a:ext uri="{FF2B5EF4-FFF2-40B4-BE49-F238E27FC236}">
                <a16:creationId xmlns:a16="http://schemas.microsoft.com/office/drawing/2014/main" id="{7FBA2F41-B0AF-64C0-F428-31F0B7B6F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539" y="1018766"/>
            <a:ext cx="8167568" cy="8178456"/>
          </a:xfrm>
          <a:prstGeom prst="rect">
            <a:avLst/>
          </a:prstGeom>
        </p:spPr>
      </p:pic>
    </p:spTree>
    <p:extLst>
      <p:ext uri="{BB962C8B-B14F-4D97-AF65-F5344CB8AC3E}">
        <p14:creationId xmlns:p14="http://schemas.microsoft.com/office/powerpoint/2010/main" val="3564122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txBox="1">
            <a:spLocks/>
          </p:cNvSpPr>
          <p:nvPr/>
        </p:nvSpPr>
        <p:spPr>
          <a:xfrm>
            <a:off x="2480966" y="1259342"/>
            <a:ext cx="3071320" cy="879296"/>
          </a:xfrm>
          <a:prstGeom prst="rect">
            <a:avLst/>
          </a:prstGeom>
        </p:spPr>
        <p:txBody>
          <a:bodyPr vert="horz" lIns="54864" tIns="27433" rIns="54864" bIns="2743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sv-SE" b="1" i="1" dirty="0">
              <a:solidFill>
                <a:prstClr val="black"/>
              </a:solidFill>
              <a:latin typeface="Arial Bold"/>
              <a:cs typeface="Arial Bold"/>
            </a:endParaRPr>
          </a:p>
          <a:p>
            <a:pPr algn="l"/>
            <a:r>
              <a:rPr lang="sv-SE" b="1" dirty="0">
                <a:solidFill>
                  <a:prstClr val="black"/>
                </a:solidFill>
                <a:latin typeface="Arial Bold"/>
                <a:cs typeface="Arial Bold"/>
              </a:rPr>
              <a:t>Övning  Slöserijakt</a:t>
            </a:r>
            <a:endParaRPr lang="sv-SE" b="1" dirty="0">
              <a:solidFill>
                <a:prstClr val="black"/>
              </a:solidFill>
              <a:latin typeface="Arial"/>
              <a:cs typeface="Arial"/>
            </a:endParaRPr>
          </a:p>
          <a:p>
            <a:endParaRPr lang="sv-SE" dirty="0">
              <a:solidFill>
                <a:prstClr val="black"/>
              </a:solidFill>
            </a:endParaRPr>
          </a:p>
          <a:p>
            <a:endParaRPr lang="sv-SE" dirty="0">
              <a:solidFill>
                <a:prstClr val="black"/>
              </a:solidFill>
            </a:endParaRPr>
          </a:p>
        </p:txBody>
      </p:sp>
      <p:sp>
        <p:nvSpPr>
          <p:cNvPr id="3" name="textruta 2">
            <a:extLst>
              <a:ext uri="{FF2B5EF4-FFF2-40B4-BE49-F238E27FC236}">
                <a16:creationId xmlns:a16="http://schemas.microsoft.com/office/drawing/2014/main" id="{2269B20A-D12D-4B78-9A28-19AE272CF939}"/>
              </a:ext>
            </a:extLst>
          </p:cNvPr>
          <p:cNvSpPr txBox="1"/>
          <p:nvPr/>
        </p:nvSpPr>
        <p:spPr>
          <a:xfrm>
            <a:off x="304042" y="6428085"/>
            <a:ext cx="12974523" cy="2337115"/>
          </a:xfrm>
          <a:prstGeom prst="rect">
            <a:avLst/>
          </a:prstGeom>
          <a:noFill/>
        </p:spPr>
        <p:txBody>
          <a:bodyPr wrap="square" lIns="91440" tIns="45720" rIns="91440" bIns="45720" rtlCol="0" anchor="t">
            <a:spAutoFit/>
          </a:bodyPr>
          <a:lstStyle/>
          <a:p>
            <a:endParaRPr lang="sv-SE" sz="2987" i="1" dirty="0">
              <a:solidFill>
                <a:prstClr val="black"/>
              </a:solidFill>
            </a:endParaRPr>
          </a:p>
          <a:p>
            <a:r>
              <a:rPr lang="sv-SE" sz="3200" dirty="0">
                <a:solidFill>
                  <a:prstClr val="black"/>
                </a:solidFill>
                <a:latin typeface="Arial" panose="020B0604020202020204" pitchFamily="34" charset="0"/>
                <a:cs typeface="Arial" panose="020B0604020202020204" pitchFamily="34" charset="0"/>
              </a:rPr>
              <a:t>3. Återsamlas vid tavlan/vid bordet:</a:t>
            </a:r>
          </a:p>
          <a:p>
            <a:r>
              <a:rPr lang="sv-SE" sz="2800" dirty="0">
                <a:solidFill>
                  <a:prstClr val="black"/>
                </a:solidFill>
                <a:latin typeface="Arial" panose="020B0604020202020204" pitchFamily="34" charset="0"/>
                <a:cs typeface="Arial" panose="020B0604020202020204" pitchFamily="34" charset="0"/>
              </a:rPr>
              <a:t>	a. Gå igenom </a:t>
            </a:r>
            <a:r>
              <a:rPr lang="sv-SE" sz="2800" dirty="0" err="1">
                <a:solidFill>
                  <a:prstClr val="black"/>
                </a:solidFill>
                <a:latin typeface="Arial" panose="020B0604020202020204" pitchFamily="34" charset="0"/>
                <a:cs typeface="Arial" panose="020B0604020202020204" pitchFamily="34" charset="0"/>
              </a:rPr>
              <a:t>slöserier</a:t>
            </a:r>
            <a:r>
              <a:rPr lang="sv-SE" sz="2800" dirty="0">
                <a:solidFill>
                  <a:prstClr val="black"/>
                </a:solidFill>
                <a:latin typeface="Arial" panose="020B0604020202020204" pitchFamily="34" charset="0"/>
                <a:cs typeface="Arial" panose="020B0604020202020204" pitchFamily="34" charset="0"/>
              </a:rPr>
              <a:t> och diskutera er fram till förbättringsförslag</a:t>
            </a:r>
          </a:p>
          <a:p>
            <a:r>
              <a:rPr lang="sv-SE" sz="2800" dirty="0">
                <a:solidFill>
                  <a:prstClr val="black"/>
                </a:solidFill>
                <a:latin typeface="Arial" panose="020B0604020202020204" pitchFamily="34" charset="0"/>
                <a:cs typeface="Arial" panose="020B0604020202020204" pitchFamily="34" charset="0"/>
              </a:rPr>
              <a:t>	b. Prioritera förbättringsförslagen enligt insats/nytta diagram</a:t>
            </a:r>
          </a:p>
          <a:p>
            <a:r>
              <a:rPr lang="sv-SE" sz="2800" dirty="0">
                <a:solidFill>
                  <a:prstClr val="black"/>
                </a:solidFill>
                <a:latin typeface="Arial" panose="020B0604020202020204" pitchFamily="34" charset="0"/>
                <a:cs typeface="Arial" panose="020B0604020202020204" pitchFamily="34" charset="0"/>
              </a:rPr>
              <a:t>	c. För in de prioriterade förbättringsförslagen i er handlingsplan. </a:t>
            </a:r>
          </a:p>
        </p:txBody>
      </p:sp>
      <p:pic>
        <p:nvPicPr>
          <p:cNvPr id="2" name="Bildobjekt 1" descr="En bild som visar skärmbild, clipart, grafisk design, Grafik&#10;&#10;AI-genererat innehåll kan vara felaktigt.">
            <a:extLst>
              <a:ext uri="{FF2B5EF4-FFF2-40B4-BE49-F238E27FC236}">
                <a16:creationId xmlns:a16="http://schemas.microsoft.com/office/drawing/2014/main" id="{C7F51821-FEDA-04B8-0444-4E0CE15858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397" y="1224682"/>
            <a:ext cx="5645822" cy="5653348"/>
          </a:xfrm>
          <a:prstGeom prst="rect">
            <a:avLst/>
          </a:prstGeom>
        </p:spPr>
      </p:pic>
      <p:pic>
        <p:nvPicPr>
          <p:cNvPr id="5" name="Picture 2" descr="En bild som visar cirkel, kreativitet, växel, konst&#10;&#10;AI-genererat innehåll kan vara felaktigt.">
            <a:extLst>
              <a:ext uri="{FF2B5EF4-FFF2-40B4-BE49-F238E27FC236}">
                <a16:creationId xmlns:a16="http://schemas.microsoft.com/office/drawing/2014/main" id="{D434BB0A-3750-D98C-E4FB-4D337C22F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81" y="649230"/>
            <a:ext cx="1700725" cy="1489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54CB96D0-E338-B3CB-16E2-4BD0DED811C0}"/>
              </a:ext>
            </a:extLst>
          </p:cNvPr>
          <p:cNvSpPr txBox="1"/>
          <p:nvPr/>
        </p:nvSpPr>
        <p:spPr>
          <a:xfrm>
            <a:off x="347104" y="3272252"/>
            <a:ext cx="6231633" cy="3014223"/>
          </a:xfrm>
          <a:prstGeom prst="rect">
            <a:avLst/>
          </a:prstGeom>
          <a:noFill/>
        </p:spPr>
        <p:txBody>
          <a:bodyPr wrap="square" lIns="91440" tIns="45720" rIns="91440" bIns="45720" rtlCol="0" anchor="t">
            <a:spAutoFit/>
          </a:bodyPr>
          <a:lstStyle/>
          <a:p>
            <a:endParaRPr lang="sv-SE" sz="2987" i="1" dirty="0">
              <a:solidFill>
                <a:prstClr val="black"/>
              </a:solidFill>
            </a:endParaRPr>
          </a:p>
          <a:p>
            <a:pPr marL="514350" indent="-514350">
              <a:buFont typeface="+mj-lt"/>
              <a:buAutoNum type="arabicPeriod"/>
            </a:pPr>
            <a:r>
              <a:rPr lang="sv-SE" sz="3200" dirty="0">
                <a:solidFill>
                  <a:prstClr val="black"/>
                </a:solidFill>
                <a:latin typeface="Arial" panose="020B0604020202020204" pitchFamily="34" charset="0"/>
                <a:cs typeface="Arial" panose="020B0604020202020204" pitchFamily="34" charset="0"/>
              </a:rPr>
              <a:t>Bestäm var/vilket område för genomförandet av slöserijakt</a:t>
            </a:r>
          </a:p>
          <a:p>
            <a:pPr marL="514350" indent="-514350">
              <a:buFont typeface="+mj-lt"/>
              <a:buAutoNum type="arabicPeriod"/>
            </a:pPr>
            <a:r>
              <a:rPr lang="sv-SE" sz="3200" dirty="0">
                <a:solidFill>
                  <a:prstClr val="black"/>
                </a:solidFill>
                <a:latin typeface="Arial" panose="020B0604020202020204" pitchFamily="34" charset="0"/>
                <a:cs typeface="Arial" panose="020B0604020202020204" pitchFamily="34" charset="0"/>
              </a:rPr>
              <a:t>Gå ut på gemensam slöserijakt under t ex max 45 minuter.</a:t>
            </a:r>
          </a:p>
        </p:txBody>
      </p:sp>
    </p:spTree>
    <p:extLst>
      <p:ext uri="{BB962C8B-B14F-4D97-AF65-F5344CB8AC3E}">
        <p14:creationId xmlns:p14="http://schemas.microsoft.com/office/powerpoint/2010/main" val="312711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8D9100B-CD65-0287-776E-84A8980BB464}"/>
              </a:ext>
            </a:extLst>
          </p:cNvPr>
          <p:cNvSpPr>
            <a:spLocks noGrp="1"/>
          </p:cNvSpPr>
          <p:nvPr>
            <p:ph idx="4294967295"/>
          </p:nvPr>
        </p:nvSpPr>
        <p:spPr>
          <a:xfrm>
            <a:off x="0" y="2776538"/>
            <a:ext cx="7096125" cy="5045075"/>
          </a:xfrm>
        </p:spPr>
        <p:txBody>
          <a:bodyPr vert="horz" lIns="0" tIns="0" rIns="0" bIns="0" rtlCol="0" anchor="t">
            <a:normAutofit/>
          </a:bodyPr>
          <a:lstStyle/>
          <a:p>
            <a:pPr marL="243840" indent="-243840"/>
            <a:endParaRPr lang="sv-SE" sz="2000"/>
          </a:p>
          <a:p>
            <a:pPr marL="243840" indent="-243840"/>
            <a:endParaRPr lang="sv-SE" sz="2000">
              <a:cs typeface="Arial"/>
            </a:endParaRPr>
          </a:p>
        </p:txBody>
      </p:sp>
      <p:sp>
        <p:nvSpPr>
          <p:cNvPr id="2" name="Rubrik 1">
            <a:extLst>
              <a:ext uri="{FF2B5EF4-FFF2-40B4-BE49-F238E27FC236}">
                <a16:creationId xmlns:a16="http://schemas.microsoft.com/office/drawing/2014/main" id="{013ACD01-B0BC-EC39-68C8-DCAD8DAAC5B5}"/>
              </a:ext>
            </a:extLst>
          </p:cNvPr>
          <p:cNvSpPr>
            <a:spLocks noGrp="1"/>
          </p:cNvSpPr>
          <p:nvPr>
            <p:ph type="title" idx="4294967295"/>
          </p:nvPr>
        </p:nvSpPr>
        <p:spPr>
          <a:xfrm>
            <a:off x="627796" y="1093012"/>
            <a:ext cx="11217275" cy="1250950"/>
          </a:xfrm>
        </p:spPr>
        <p:txBody>
          <a:bodyPr anchor="ctr">
            <a:normAutofit/>
          </a:bodyPr>
          <a:lstStyle/>
          <a:p>
            <a:r>
              <a:rPr lang="sv-SE" sz="4400" b="1" dirty="0">
                <a:latin typeface="Arial" panose="020B0604020202020204" pitchFamily="34" charset="0"/>
                <a:cs typeface="Arial" panose="020B0604020202020204" pitchFamily="34" charset="0"/>
              </a:rPr>
              <a:t>Tips! Gör egna "Slöseri” bilder!</a:t>
            </a:r>
            <a:br>
              <a:rPr lang="sv-SE" sz="3600" dirty="0"/>
            </a:br>
            <a:r>
              <a:rPr lang="sv-SE" sz="3600" dirty="0"/>
              <a:t> </a:t>
            </a:r>
          </a:p>
        </p:txBody>
      </p:sp>
      <p:sp>
        <p:nvSpPr>
          <p:cNvPr id="6" name="textruta 5">
            <a:extLst>
              <a:ext uri="{FF2B5EF4-FFF2-40B4-BE49-F238E27FC236}">
                <a16:creationId xmlns:a16="http://schemas.microsoft.com/office/drawing/2014/main" id="{98621073-7D61-84F4-B268-7D96CB06FB5E}"/>
              </a:ext>
            </a:extLst>
          </p:cNvPr>
          <p:cNvSpPr txBox="1"/>
          <p:nvPr/>
        </p:nvSpPr>
        <p:spPr>
          <a:xfrm>
            <a:off x="627796" y="2589807"/>
            <a:ext cx="6693092" cy="227530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3000"/>
              </a:lnSpc>
            </a:pPr>
            <a:r>
              <a:rPr lang="sv-SE" sz="3600" dirty="0">
                <a:latin typeface="Arial" panose="020B0604020202020204" pitchFamily="34" charset="0"/>
                <a:cs typeface="Arial" panose="020B0604020202020204" pitchFamily="34" charset="0"/>
              </a:rPr>
              <a:t>Ta egna bilder på era egna ”</a:t>
            </a:r>
            <a:r>
              <a:rPr lang="sv-SE" sz="3600" dirty="0" err="1">
                <a:latin typeface="Arial" panose="020B0604020202020204" pitchFamily="34" charset="0"/>
                <a:cs typeface="Arial" panose="020B0604020202020204" pitchFamily="34" charset="0"/>
              </a:rPr>
              <a:t>slöserier</a:t>
            </a:r>
            <a:r>
              <a:rPr lang="sv-SE" sz="3600" dirty="0">
                <a:latin typeface="Arial" panose="020B0604020202020204" pitchFamily="34" charset="0"/>
                <a:cs typeface="Arial" panose="020B0604020202020204" pitchFamily="34" charset="0"/>
              </a:rPr>
              <a:t>” under slöserijakten.</a:t>
            </a:r>
          </a:p>
          <a:p>
            <a:pPr>
              <a:lnSpc>
                <a:spcPts val="3000"/>
              </a:lnSpc>
            </a:pPr>
            <a:r>
              <a:rPr lang="sv-SE" sz="3600" dirty="0">
                <a:latin typeface="Arial" panose="020B0604020202020204" pitchFamily="34" charset="0"/>
                <a:cs typeface="Arial" panose="020B0604020202020204" pitchFamily="34" charset="0"/>
              </a:rPr>
              <a:t>Sätt upp bilder på "sin plats"</a:t>
            </a:r>
          </a:p>
          <a:p>
            <a:pPr>
              <a:lnSpc>
                <a:spcPts val="3000"/>
              </a:lnSpc>
            </a:pPr>
            <a:endParaRPr lang="sv-SE" sz="2400" dirty="0">
              <a:cs typeface="Arial"/>
            </a:endParaRPr>
          </a:p>
          <a:p>
            <a:pPr>
              <a:lnSpc>
                <a:spcPts val="3000"/>
              </a:lnSpc>
            </a:pPr>
            <a:endParaRPr lang="sv-SE" sz="2400" dirty="0">
              <a:cs typeface="Arial"/>
            </a:endParaRPr>
          </a:p>
          <a:p>
            <a:pPr>
              <a:lnSpc>
                <a:spcPts val="3000"/>
              </a:lnSpc>
            </a:pPr>
            <a:endParaRPr lang="sv-SE" sz="2400" dirty="0">
              <a:cs typeface="Arial"/>
            </a:endParaRPr>
          </a:p>
        </p:txBody>
      </p:sp>
      <p:sp>
        <p:nvSpPr>
          <p:cNvPr id="7" name="Pil: höger 6">
            <a:extLst>
              <a:ext uri="{FF2B5EF4-FFF2-40B4-BE49-F238E27FC236}">
                <a16:creationId xmlns:a16="http://schemas.microsoft.com/office/drawing/2014/main" id="{8FEE1B7B-B5FC-727F-9276-7B9BE0F23B85}"/>
              </a:ext>
            </a:extLst>
          </p:cNvPr>
          <p:cNvSpPr/>
          <p:nvPr/>
        </p:nvSpPr>
        <p:spPr>
          <a:xfrm rot="5400000">
            <a:off x="2949646" y="4592534"/>
            <a:ext cx="2049392" cy="138349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Flödesschema: Alternativ process 7">
            <a:extLst>
              <a:ext uri="{FF2B5EF4-FFF2-40B4-BE49-F238E27FC236}">
                <a16:creationId xmlns:a16="http://schemas.microsoft.com/office/drawing/2014/main" id="{6438C53F-F5FC-07E6-6A2E-9D9D4533F667}"/>
              </a:ext>
            </a:extLst>
          </p:cNvPr>
          <p:cNvSpPr/>
          <p:nvPr/>
        </p:nvSpPr>
        <p:spPr>
          <a:xfrm>
            <a:off x="1802008" y="6751117"/>
            <a:ext cx="4681966" cy="1836628"/>
          </a:xfrm>
          <a:prstGeom prst="flowChartAlternate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3200" b="1" dirty="0">
                <a:latin typeface="Arial" panose="020B0604020202020204" pitchFamily="34" charset="0"/>
                <a:cs typeface="Arial" panose="020B0604020202020204" pitchFamily="34" charset="0"/>
              </a:rPr>
              <a:t>Ökat engagemang </a:t>
            </a:r>
            <a:br>
              <a:rPr lang="sv-SE" sz="3200" b="1" dirty="0">
                <a:latin typeface="Arial" panose="020B0604020202020204" pitchFamily="34" charset="0"/>
                <a:cs typeface="Arial" panose="020B0604020202020204" pitchFamily="34" charset="0"/>
              </a:rPr>
            </a:br>
            <a:r>
              <a:rPr lang="sv-SE" sz="3200" b="1" dirty="0">
                <a:latin typeface="Arial" panose="020B0604020202020204" pitchFamily="34" charset="0"/>
                <a:cs typeface="Arial" panose="020B0604020202020204" pitchFamily="34" charset="0"/>
              </a:rPr>
              <a:t>och delaktighet!</a:t>
            </a:r>
          </a:p>
        </p:txBody>
      </p:sp>
      <p:pic>
        <p:nvPicPr>
          <p:cNvPr id="9" name="Bildobjekt 8" descr="En bild som visar cirkel, skiss, svart och vit, hjul&#10;&#10;AI-genererat innehåll kan vara felaktigt.">
            <a:extLst>
              <a:ext uri="{FF2B5EF4-FFF2-40B4-BE49-F238E27FC236}">
                <a16:creationId xmlns:a16="http://schemas.microsoft.com/office/drawing/2014/main" id="{223C71F0-34FF-6F18-71C0-D52ECD930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530" y="2240882"/>
            <a:ext cx="5271247" cy="2980012"/>
          </a:xfrm>
          <a:prstGeom prst="rect">
            <a:avLst/>
          </a:prstGeom>
        </p:spPr>
      </p:pic>
      <p:pic>
        <p:nvPicPr>
          <p:cNvPr id="11" name="Bildobjekt 10" descr="En bild som visar Grafik, grafisk design, symbol, konst&#10;&#10;AI-genererat innehåll kan vara felaktigt.">
            <a:extLst>
              <a:ext uri="{FF2B5EF4-FFF2-40B4-BE49-F238E27FC236}">
                <a16:creationId xmlns:a16="http://schemas.microsoft.com/office/drawing/2014/main" id="{9CD0FC1D-616F-C60E-4479-8E52CC7AED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9596" y="5950664"/>
            <a:ext cx="2693196" cy="3124107"/>
          </a:xfrm>
          <a:prstGeom prst="rect">
            <a:avLst/>
          </a:prstGeom>
        </p:spPr>
      </p:pic>
    </p:spTree>
    <p:extLst>
      <p:ext uri="{BB962C8B-B14F-4D97-AF65-F5344CB8AC3E}">
        <p14:creationId xmlns:p14="http://schemas.microsoft.com/office/powerpoint/2010/main" val="392738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0CF3BC-4BD6-79ED-9652-0B71D70CF956}"/>
              </a:ext>
            </a:extLst>
          </p:cNvPr>
          <p:cNvSpPr>
            <a:spLocks noGrp="1"/>
          </p:cNvSpPr>
          <p:nvPr>
            <p:ph type="title" idx="4294967295"/>
          </p:nvPr>
        </p:nvSpPr>
        <p:spPr>
          <a:xfrm>
            <a:off x="335279" y="621998"/>
            <a:ext cx="11185525" cy="1414463"/>
          </a:xfrm>
        </p:spPr>
        <p:txBody>
          <a:bodyPr>
            <a:normAutofit fontScale="90000"/>
          </a:bodyPr>
          <a:lstStyle/>
          <a:p>
            <a:r>
              <a:rPr lang="sv-SE" sz="4400" b="1" dirty="0">
                <a:latin typeface="Arial" panose="020B0604020202020204" pitchFamily="34" charset="0"/>
                <a:cs typeface="Arial" panose="020B0604020202020204" pitchFamily="34" charset="0"/>
              </a:rPr>
              <a:t>Gruppredovisning, Övning ”Slöserijakt”</a:t>
            </a:r>
            <a:br>
              <a:rPr lang="sv-SE" sz="3600" b="1" dirty="0">
                <a:latin typeface="Arial" panose="020B0604020202020204" pitchFamily="34" charset="0"/>
                <a:cs typeface="Arial" panose="020B0604020202020204" pitchFamily="34" charset="0"/>
              </a:rPr>
            </a:br>
            <a:r>
              <a:rPr lang="sv-SE" sz="3100" dirty="0">
                <a:latin typeface="Arial" panose="020B0604020202020204" pitchFamily="34" charset="0"/>
                <a:cs typeface="Arial" panose="020B0604020202020204" pitchFamily="34" charset="0"/>
              </a:rPr>
              <a:t>Datum:</a:t>
            </a:r>
            <a:br>
              <a:rPr lang="sv-SE" sz="3100" dirty="0">
                <a:latin typeface="Arial" panose="020B0604020202020204" pitchFamily="34" charset="0"/>
                <a:cs typeface="Arial" panose="020B0604020202020204" pitchFamily="34" charset="0"/>
              </a:rPr>
            </a:br>
            <a:r>
              <a:rPr lang="sv-SE" sz="3100" dirty="0">
                <a:latin typeface="Arial" panose="020B0604020202020204" pitchFamily="34" charset="0"/>
                <a:cs typeface="Arial" panose="020B0604020202020204" pitchFamily="34" charset="0"/>
              </a:rPr>
              <a:t>Grupp: </a:t>
            </a:r>
          </a:p>
        </p:txBody>
      </p:sp>
      <p:graphicFrame>
        <p:nvGraphicFramePr>
          <p:cNvPr id="10" name="Tabell 10">
            <a:extLst>
              <a:ext uri="{FF2B5EF4-FFF2-40B4-BE49-F238E27FC236}">
                <a16:creationId xmlns:a16="http://schemas.microsoft.com/office/drawing/2014/main" id="{BB735430-3A2E-06F4-D146-0C963621B336}"/>
              </a:ext>
            </a:extLst>
          </p:cNvPr>
          <p:cNvGraphicFramePr>
            <a:graphicFrameLocks noGrp="1"/>
          </p:cNvGraphicFramePr>
          <p:nvPr>
            <p:ph idx="4294967295"/>
            <p:extLst>
              <p:ext uri="{D42A27DB-BD31-4B8C-83A1-F6EECF244321}">
                <p14:modId xmlns:p14="http://schemas.microsoft.com/office/powerpoint/2010/main" val="630706159"/>
              </p:ext>
            </p:extLst>
          </p:nvPr>
        </p:nvGraphicFramePr>
        <p:xfrm>
          <a:off x="447574" y="2772830"/>
          <a:ext cx="12334241" cy="6358772"/>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2568268333"/>
                    </a:ext>
                  </a:extLst>
                </a:gridCol>
                <a:gridCol w="5781041">
                  <a:extLst>
                    <a:ext uri="{9D8B030D-6E8A-4147-A177-3AD203B41FA5}">
                      <a16:colId xmlns:a16="http://schemas.microsoft.com/office/drawing/2014/main" val="1367747377"/>
                    </a:ext>
                  </a:extLst>
                </a:gridCol>
                <a:gridCol w="4064000">
                  <a:extLst>
                    <a:ext uri="{9D8B030D-6E8A-4147-A177-3AD203B41FA5}">
                      <a16:colId xmlns:a16="http://schemas.microsoft.com/office/drawing/2014/main" val="1918086806"/>
                    </a:ext>
                  </a:extLst>
                </a:gridCol>
              </a:tblGrid>
              <a:tr h="584644">
                <a:tc>
                  <a:txBody>
                    <a:bodyPr/>
                    <a:lstStyle/>
                    <a:p>
                      <a:r>
                        <a:rPr lang="sv-SE" sz="2000">
                          <a:solidFill>
                            <a:schemeClr val="tx1"/>
                          </a:solidFill>
                        </a:rPr>
                        <a:t>Funnet slöseri </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2000">
                          <a:solidFill>
                            <a:schemeClr val="tx1"/>
                          </a:solidFill>
                        </a:rPr>
                        <a:t>Förbättringsförslag </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2000" dirty="0">
                          <a:solidFill>
                            <a:schemeClr val="tx1"/>
                          </a:solidFill>
                        </a:rPr>
                        <a:t>Vunnen effekt av förändringen?</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310701"/>
                  </a:ext>
                </a:extLst>
              </a:tr>
              <a:tr h="721766">
                <a:tc>
                  <a:txBody>
                    <a:bodyPr/>
                    <a:lstStyle/>
                    <a:p>
                      <a:endParaRPr lang="sv-SE" sz="2000">
                        <a:solidFill>
                          <a:schemeClr val="tx1"/>
                        </a:solidFill>
                      </a:endParaRPr>
                    </a:p>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642532"/>
                  </a:ext>
                </a:extLst>
              </a:tr>
              <a:tr h="721766">
                <a:tc>
                  <a:txBody>
                    <a:bodyPr/>
                    <a:lstStyle/>
                    <a:p>
                      <a:endParaRPr lang="sv-SE" sz="2000">
                        <a:solidFill>
                          <a:schemeClr val="tx1"/>
                        </a:solidFill>
                      </a:endParaRPr>
                    </a:p>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837606"/>
                  </a:ext>
                </a:extLst>
              </a:tr>
              <a:tr h="721766">
                <a:tc>
                  <a:txBody>
                    <a:bodyPr/>
                    <a:lstStyle/>
                    <a:p>
                      <a:endParaRPr lang="sv-SE" sz="2000">
                        <a:solidFill>
                          <a:schemeClr val="tx1"/>
                        </a:solidFill>
                      </a:endParaRPr>
                    </a:p>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1629988"/>
                  </a:ext>
                </a:extLst>
              </a:tr>
              <a:tr h="721766">
                <a:tc>
                  <a:txBody>
                    <a:bodyPr/>
                    <a:lstStyle/>
                    <a:p>
                      <a:endParaRPr lang="sv-SE" sz="2000">
                        <a:solidFill>
                          <a:schemeClr val="tx1"/>
                        </a:solidFill>
                      </a:endParaRPr>
                    </a:p>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915979"/>
                  </a:ext>
                </a:extLst>
              </a:tr>
              <a:tr h="721766">
                <a:tc>
                  <a:txBody>
                    <a:bodyPr/>
                    <a:lstStyle/>
                    <a:p>
                      <a:endParaRPr lang="sv-SE" sz="2000">
                        <a:solidFill>
                          <a:schemeClr val="tx1"/>
                        </a:solidFill>
                      </a:endParaRPr>
                    </a:p>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4665993"/>
                  </a:ext>
                </a:extLst>
              </a:tr>
              <a:tr h="721766">
                <a:tc>
                  <a:txBody>
                    <a:bodyPr/>
                    <a:lstStyle/>
                    <a:p>
                      <a:endParaRPr lang="sv-SE" sz="2000">
                        <a:solidFill>
                          <a:schemeClr val="tx1"/>
                        </a:solidFill>
                      </a:endParaRPr>
                    </a:p>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141343"/>
                  </a:ext>
                </a:extLst>
              </a:tr>
              <a:tr h="721766">
                <a:tc>
                  <a:txBody>
                    <a:bodyPr/>
                    <a:lstStyle/>
                    <a:p>
                      <a:endParaRPr lang="sv-SE" sz="2000">
                        <a:solidFill>
                          <a:schemeClr val="tx1"/>
                        </a:solidFill>
                      </a:endParaRPr>
                    </a:p>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455966"/>
                  </a:ext>
                </a:extLst>
              </a:tr>
              <a:tr h="721766">
                <a:tc>
                  <a:txBody>
                    <a:bodyPr/>
                    <a:lstStyle/>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a:solidFill>
                          <a:schemeClr val="tx1"/>
                        </a:solidFill>
                      </a:endParaRPr>
                    </a:p>
                    <a:p>
                      <a:endParaRPr lang="sv-SE" sz="200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2000" dirty="0">
                        <a:solidFill>
                          <a:schemeClr val="tx1"/>
                        </a:solidFill>
                      </a:endParaRP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043769"/>
                  </a:ext>
                </a:extLst>
              </a:tr>
            </a:tbl>
          </a:graphicData>
        </a:graphic>
      </p:graphicFrame>
      <p:pic>
        <p:nvPicPr>
          <p:cNvPr id="3" name="Bildobjekt 2">
            <a:extLst>
              <a:ext uri="{FF2B5EF4-FFF2-40B4-BE49-F238E27FC236}">
                <a16:creationId xmlns:a16="http://schemas.microsoft.com/office/drawing/2014/main" id="{39E0DFD8-8627-E637-D3E2-84E47AFFC89F}"/>
              </a:ext>
            </a:extLst>
          </p:cNvPr>
          <p:cNvPicPr>
            <a:picLocks noChangeAspect="1"/>
          </p:cNvPicPr>
          <p:nvPr/>
        </p:nvPicPr>
        <p:blipFill>
          <a:blip r:embed="rId2"/>
          <a:stretch>
            <a:fillRect/>
          </a:stretch>
        </p:blipFill>
        <p:spPr>
          <a:xfrm>
            <a:off x="10439866" y="60168"/>
            <a:ext cx="2341949" cy="2344478"/>
          </a:xfrm>
          <a:prstGeom prst="rect">
            <a:avLst/>
          </a:prstGeom>
        </p:spPr>
      </p:pic>
    </p:spTree>
    <p:extLst>
      <p:ext uri="{BB962C8B-B14F-4D97-AF65-F5344CB8AC3E}">
        <p14:creationId xmlns:p14="http://schemas.microsoft.com/office/powerpoint/2010/main" val="2999479121"/>
      </p:ext>
    </p:extLst>
  </p:cSld>
  <p:clrMapOvr>
    <a:masterClrMapping/>
  </p:clrMapOvr>
</p:sld>
</file>

<file path=ppt/theme/theme1.xml><?xml version="1.0" encoding="utf-8"?>
<a:theme xmlns:a="http://schemas.openxmlformats.org/drawingml/2006/main" name="HS HIR, Jord - Kapitelsida">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R-Skåne_presentation_mall-141222.potx" id="{7A6A1622-15D8-4CA7-9EDF-A083D71A558C}" vid="{53D4C607-EA6A-4267-8AC4-A628DFDA4FD4}"/>
    </a:ext>
  </a:extLst>
</a:theme>
</file>

<file path=ppt/theme/theme2.xml><?xml version="1.0" encoding="utf-8"?>
<a:theme xmlns:a="http://schemas.openxmlformats.org/drawingml/2006/main" name="HS HIR, Jord - Övriga 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R-Skåne_presentation_mall-141222.potx" id="{7A6A1622-15D8-4CA7-9EDF-A083D71A558C}" vid="{B6333778-8508-44F6-838F-D043259B52A1}"/>
    </a:ext>
  </a:extLst>
</a:theme>
</file>

<file path=ppt/theme/theme3.xml><?xml version="1.0" encoding="utf-8"?>
<a:theme xmlns:a="http://schemas.openxmlformats.org/drawingml/2006/main" name="1_HS HIR, Säd - Övriga 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R-Skåne_presentation_mall-141222.potx" id="{7A6A1622-15D8-4CA7-9EDF-A083D71A558C}" vid="{970A7612-CAF5-4AE5-B6C7-28FE06E0D834}"/>
    </a:ext>
  </a:ext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cc52fd1-4084-4967-b238-cfd41d19cde4">
      <Terms xmlns="http://schemas.microsoft.com/office/infopath/2007/PartnerControls"/>
    </lcf76f155ced4ddcb4097134ff3c332f>
    <TaxCatchAll xmlns="da959c67-1504-4c94-b121-98718622c0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7DA9F26C8271C4C8C5445BECDB8F407" ma:contentTypeVersion="12" ma:contentTypeDescription="Skapa ett nytt dokument." ma:contentTypeScope="" ma:versionID="e2be050b02f4fa8b5aa6b5e31dcebccd">
  <xsd:schema xmlns:xsd="http://www.w3.org/2001/XMLSchema" xmlns:xs="http://www.w3.org/2001/XMLSchema" xmlns:p="http://schemas.microsoft.com/office/2006/metadata/properties" xmlns:ns2="4cc52fd1-4084-4967-b238-cfd41d19cde4" xmlns:ns3="da959c67-1504-4c94-b121-98718622c0b0" targetNamespace="http://schemas.microsoft.com/office/2006/metadata/properties" ma:root="true" ma:fieldsID="5f84ff716df39f2248df64523d9e1a74" ns2:_="" ns3:_="">
    <xsd:import namespace="4cc52fd1-4084-4967-b238-cfd41d19cde4"/>
    <xsd:import namespace="da959c67-1504-4c94-b121-98718622c0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52fd1-4084-4967-b238-cfd41d19c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57ce2f8-f89c-471c-b8ae-5f01d944964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959c67-1504-4c94-b121-98718622c0b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fe89e46-3c17-4b3f-afdc-bf5f9390e02d}" ma:internalName="TaxCatchAll" ma:showField="CatchAllData" ma:web="da959c67-1504-4c94-b121-98718622c0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758918-7CEC-41ED-8C5F-64B255EEFFDC}">
  <ds:schemaRefs>
    <ds:schemaRef ds:uri="3783813a-a908-48d3-af1b-2dde1f7d32cf"/>
    <ds:schemaRef ds:uri="4cc52fd1-4084-4967-b238-cfd41d19cde4"/>
    <ds:schemaRef ds:uri="da959c67-1504-4c94-b121-98718622c0b0"/>
    <ds:schemaRef ds:uri="edf87c31-c10e-4dfc-8508-ba0e7f764f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E74A87-AF70-4240-B14B-18E18C6BBB2E}">
  <ds:schemaRefs>
    <ds:schemaRef ds:uri="http://schemas.microsoft.com/sharepoint/v3/contenttype/forms"/>
  </ds:schemaRefs>
</ds:datastoreItem>
</file>

<file path=customXml/itemProps3.xml><?xml version="1.0" encoding="utf-8"?>
<ds:datastoreItem xmlns:ds="http://schemas.openxmlformats.org/officeDocument/2006/customXml" ds:itemID="{47CEE030-0FCF-4841-B833-552E377A6985}">
  <ds:schemaRefs>
    <ds:schemaRef ds:uri="4cc52fd1-4084-4967-b238-cfd41d19cde4"/>
    <ds:schemaRef ds:uri="da959c67-1504-4c94-b121-98718622c0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HIR-Skåne_presentation_mall-141222</Template>
  <TotalTime>981</TotalTime>
  <Words>1385</Words>
  <Application>Microsoft Office PowerPoint</Application>
  <PresentationFormat>Anpassad</PresentationFormat>
  <Paragraphs>160</Paragraphs>
  <Slides>13</Slides>
  <Notes>11</Notes>
  <HiddenSlides>0</HiddenSlides>
  <MMClips>0</MMClips>
  <ScaleCrop>false</ScaleCrop>
  <HeadingPairs>
    <vt:vector size="6" baseType="variant">
      <vt:variant>
        <vt:lpstr>Använt teckensnitt</vt:lpstr>
      </vt:variant>
      <vt:variant>
        <vt:i4>7</vt:i4>
      </vt:variant>
      <vt:variant>
        <vt:lpstr>Tema</vt:lpstr>
      </vt:variant>
      <vt:variant>
        <vt:i4>4</vt:i4>
      </vt:variant>
      <vt:variant>
        <vt:lpstr>Bildrubriker</vt:lpstr>
      </vt:variant>
      <vt:variant>
        <vt:i4>13</vt:i4>
      </vt:variant>
    </vt:vector>
  </HeadingPairs>
  <TitlesOfParts>
    <vt:vector size="24" baseType="lpstr">
      <vt:lpstr>Aptos</vt:lpstr>
      <vt:lpstr>Aptos Display</vt:lpstr>
      <vt:lpstr>Arial</vt:lpstr>
      <vt:lpstr>Arial Bold</vt:lpstr>
      <vt:lpstr>Calibri</vt:lpstr>
      <vt:lpstr>Symbol</vt:lpstr>
      <vt:lpstr>Tahoma</vt:lpstr>
      <vt:lpstr>HS HIR, Jord - Kapitelsida</vt:lpstr>
      <vt:lpstr>HS HIR, Jord - Övriga layouter</vt:lpstr>
      <vt:lpstr>1_HS HIR, Säd - Övriga layouter</vt:lpstr>
      <vt:lpstr>1_Office-tema</vt:lpstr>
      <vt:lpstr> Slöserijakt </vt:lpstr>
      <vt:lpstr>Avsätt tid för att tjäna tid!  - Tillsammans lyfta blicken och utveckla verksamheten vidare!  </vt:lpstr>
      <vt:lpstr>PowerPoint-presentation</vt:lpstr>
      <vt:lpstr>En robust verksamhet….  … handlar om att skapa de bästa förutsättningarna (arbetssätt och tankesätt)</vt:lpstr>
      <vt:lpstr>PowerPoint-presentation</vt:lpstr>
      <vt:lpstr>Slöserier   Allt som inte  skapar värde</vt:lpstr>
      <vt:lpstr>PowerPoint-presentation</vt:lpstr>
      <vt:lpstr>Tips! Gör egna "Slöseri” bilder!  </vt:lpstr>
      <vt:lpstr>Gruppredovisning, Övning ”Slöserijakt” Datum: Grupp: </vt:lpstr>
      <vt:lpstr>PowerPoint-presentation</vt:lpstr>
      <vt:lpstr>Tips! </vt:lpstr>
      <vt:lpstr>Tips! </vt:lpstr>
      <vt:lpstr>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Sara Johnson</dc:creator>
  <cp:lastModifiedBy>Åsa-Lina Nordlund</cp:lastModifiedBy>
  <cp:revision>60</cp:revision>
  <cp:lastPrinted>2021-11-25T11:15:32Z</cp:lastPrinted>
  <dcterms:created xsi:type="dcterms:W3CDTF">2021-01-26T10:57:25Z</dcterms:created>
  <dcterms:modified xsi:type="dcterms:W3CDTF">2025-06-22T06:34:10Z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0x01010017DA9F26C8271C4C8C5445BECDB8F407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32;#Sebastian Remvig</vt:lpwstr>
  </property>
  <property fmtid="{D5CDD505-2E9C-101B-9397-08002B2CF9AE}" pid="11" name="Order">
    <vt:r8>7500</vt:r8>
  </property>
</Properties>
</file>