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64" r:id="rId5"/>
    <p:sldMasterId id="2147483906" r:id="rId6"/>
  </p:sldMasterIdLst>
  <p:notesMasterIdLst>
    <p:notesMasterId r:id="rId17"/>
  </p:notesMasterIdLst>
  <p:sldIdLst>
    <p:sldId id="12484" r:id="rId7"/>
    <p:sldId id="12857" r:id="rId8"/>
    <p:sldId id="12322" r:id="rId9"/>
    <p:sldId id="12807" r:id="rId10"/>
    <p:sldId id="12878" r:id="rId11"/>
    <p:sldId id="12885" r:id="rId12"/>
    <p:sldId id="12880" r:id="rId13"/>
    <p:sldId id="12654" r:id="rId14"/>
    <p:sldId id="12702" r:id="rId15"/>
    <p:sldId id="944" r:id="rId16"/>
  </p:sldIdLst>
  <p:sldSz cx="13004800" cy="9753600"/>
  <p:notesSz cx="6888163" cy="10021888"/>
  <p:defaultTextStyle>
    <a:defPPr>
      <a:defRPr lang="sv-SE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unskapsmodul LEAN-drivet ledarskap" id="{EFB5843B-E0BF-4990-9BAA-DC366225CDAD}">
          <p14:sldIdLst>
            <p14:sldId id="12484"/>
          </p14:sldIdLst>
        </p14:section>
        <p14:section name="Generellt och varför" id="{40E0E4EC-C128-437F-8032-233701B58C5A}">
          <p14:sldIdLst>
            <p14:sldId id="12857"/>
            <p14:sldId id="12322"/>
          </p14:sldIdLst>
        </p14:section>
        <p14:section name="VAD och FÖRDELAR" id="{32B164D6-3481-4DFA-A24B-0A588CE97B39}">
          <p14:sldIdLst>
            <p14:sldId id="12807"/>
            <p14:sldId id="12878"/>
          </p14:sldIdLst>
        </p14:section>
        <p14:section name="Koppling till självledarskap" id="{57467809-15DA-4526-95C3-219B94274EA0}">
          <p14:sldIdLst>
            <p14:sldId id="12885"/>
            <p14:sldId id="12880"/>
          </p14:sldIdLst>
        </p14:section>
        <p14:section name="Övningar och tips" id="{49F0B3D9-C60E-43F4-8E24-1C0DA626F49A}">
          <p14:sldIdLst>
            <p14:sldId id="12654"/>
            <p14:sldId id="12702"/>
            <p14:sldId id="9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3">
          <p15:clr>
            <a:srgbClr val="A4A3A4"/>
          </p15:clr>
        </p15:guide>
        <p15:guide id="2" orient="horz" pos="5749">
          <p15:clr>
            <a:srgbClr val="A4A3A4"/>
          </p15:clr>
        </p15:guide>
        <p15:guide id="3" orient="horz" pos="1255">
          <p15:clr>
            <a:srgbClr val="A4A3A4"/>
          </p15:clr>
        </p15:guide>
        <p15:guide id="4" pos="412">
          <p15:clr>
            <a:srgbClr val="A4A3A4"/>
          </p15:clr>
        </p15:guide>
        <p15:guide id="5" pos="7780">
          <p15:clr>
            <a:srgbClr val="A4A3A4"/>
          </p15:clr>
        </p15:guide>
        <p15:guide id="6" pos="4124">
          <p15:clr>
            <a:srgbClr val="A4A3A4"/>
          </p15:clr>
        </p15:guide>
        <p15:guide id="7" pos="4332">
          <p15:clr>
            <a:srgbClr val="A4A3A4"/>
          </p15:clr>
        </p15:guide>
        <p15:guide id="8" pos="79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EA2A-6341-A7B6-10CD-8BB5D8F31FD3}" name="Folke Brinckmann" initials="FB" userId="S::folke_viljalysa.se#ext#@svelantbruksuniversitet.onmicrosoft.com::3dcd0d7b-1872-433b-a1ae-f6f02ed43b5a" providerId="AD"/>
  <p188:author id="{4D63E73C-3C1D-6785-FC12-7CFA88A215A6}" name="Åsa-Lina Nordlund" initials="ÅN" userId="S::asa-lina_nordlundsutveckling.se#ext#@svelantbruksuniversitet.onmicrosoft.com::7c3a76b4-89e8-4ba3-9a60-8ea320a1e890" providerId="AD"/>
  <p188:author id="{DCFE7F76-D6CC-C68B-D88A-CCB8A17E3718}" name="Sara Johnson" initials="SJ" userId="S::sara.johnson@hushallningssallskapet.se::51f89924-055d-44ab-8e20-2fc548136883" providerId="AD"/>
  <p188:author id="{C389D091-1EE8-7EAC-05B1-8662671B5D09}" name="Katarina Steen" initials="KS" userId="S::katarina.steen_vxa.se#ext#@svelantbruksuniversitet.onmicrosoft.com::9fc3855b-ece0-42ae-86f3-62743addf2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9C4F6-3DAF-4BE4-B24B-B8B57FE71A53}" v="306" dt="2025-06-22T20:26:24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80" autoAdjust="0"/>
  </p:normalViewPr>
  <p:slideViewPr>
    <p:cSldViewPr snapToGrid="0">
      <p:cViewPr varScale="1">
        <p:scale>
          <a:sx n="33" d="100"/>
          <a:sy n="33" d="100"/>
        </p:scale>
        <p:origin x="1844" y="48"/>
      </p:cViewPr>
      <p:guideLst>
        <p:guide orient="horz" pos="2263"/>
        <p:guide orient="horz" pos="5749"/>
        <p:guide orient="horz" pos="1255"/>
        <p:guide pos="412"/>
        <p:guide pos="7780"/>
        <p:guide pos="4124"/>
        <p:guide pos="4332"/>
        <p:guide pos="79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Steen" userId="S::katarina.steen_vxa.se#ext#@svelantbruksuniversitet.onmicrosoft.com::9fc3855b-ece0-42ae-86f3-62743addf2fd" providerId="AD" clId="Web-{4EFB3DC8-6845-1FF6-F686-6166EFD8F242}"/>
    <pc:docChg chg="modSld">
      <pc:chgData name="Katarina Steen" userId="S::katarina.steen_vxa.se#ext#@svelantbruksuniversitet.onmicrosoft.com::9fc3855b-ece0-42ae-86f3-62743addf2fd" providerId="AD" clId="Web-{4EFB3DC8-6845-1FF6-F686-6166EFD8F242}" dt="2024-09-22T17:39:24.669" v="5" actId="20577"/>
      <pc:docMkLst>
        <pc:docMk/>
      </pc:docMkLst>
      <pc:sldChg chg="modSp">
        <pc:chgData name="Katarina Steen" userId="S::katarina.steen_vxa.se#ext#@svelantbruksuniversitet.onmicrosoft.com::9fc3855b-ece0-42ae-86f3-62743addf2fd" providerId="AD" clId="Web-{4EFB3DC8-6845-1FF6-F686-6166EFD8F242}" dt="2024-09-22T17:37:53.589" v="2" actId="20577"/>
        <pc:sldMkLst>
          <pc:docMk/>
          <pc:sldMk cId="4091236161" sldId="12322"/>
        </pc:sldMkLst>
      </pc:sldChg>
      <pc:sldChg chg="modSp">
        <pc:chgData name="Katarina Steen" userId="S::katarina.steen_vxa.se#ext#@svelantbruksuniversitet.onmicrosoft.com::9fc3855b-ece0-42ae-86f3-62743addf2fd" providerId="AD" clId="Web-{4EFB3DC8-6845-1FF6-F686-6166EFD8F242}" dt="2024-09-22T17:39:24.669" v="5" actId="20577"/>
        <pc:sldMkLst>
          <pc:docMk/>
          <pc:sldMk cId="114998402" sldId="12878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2A1AE747-96A8-150C-F78D-D1BDAF648BB2}"/>
    <pc:docChg chg="addSld addMainMaster modSection">
      <pc:chgData name="Åsa-Lina Nordlund" userId="S::asa-lina_nordlundsutveckling.se#ext#@svelantbruksuniversitet.onmicrosoft.com::7c3a76b4-89e8-4ba3-9a60-8ea320a1e890" providerId="AD" clId="Web-{2A1AE747-96A8-150C-F78D-D1BDAF648BB2}" dt="2024-11-07T12:48:05.090" v="3"/>
      <pc:docMkLst>
        <pc:docMk/>
      </pc:docMkLst>
      <pc:sldChg chg="add">
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<pc:sldMkLst>
          <pc:docMk/>
          <pc:sldMk cId="4133926137" sldId="295"/>
        </pc:sldMkLst>
      </pc:sldChg>
      <pc:sldChg chg="add">
        <pc:chgData name="Åsa-Lina Nordlund" userId="S::asa-lina_nordlundsutveckling.se#ext#@svelantbruksuniversitet.onmicrosoft.com::7c3a76b4-89e8-4ba3-9a60-8ea320a1e890" providerId="AD" clId="Web-{2A1AE747-96A8-150C-F78D-D1BDAF648BB2}" dt="2024-11-07T12:48:05.075" v="2"/>
        <pc:sldMkLst>
          <pc:docMk/>
          <pc:sldMk cId="1611450632" sldId="296"/>
        </pc:sldMkLst>
      </pc:sldChg>
      <pc:sldChg chg="add">
        <pc:chgData name="Åsa-Lina Nordlund" userId="S::asa-lina_nordlundsutveckling.se#ext#@svelantbruksuniversitet.onmicrosoft.com::7c3a76b4-89e8-4ba3-9a60-8ea320a1e890" providerId="AD" clId="Web-{2A1AE747-96A8-150C-F78D-D1BDAF648BB2}" dt="2024-11-07T12:48:05.059" v="1"/>
        <pc:sldMkLst>
          <pc:docMk/>
          <pc:sldMk cId="2662340316" sldId="297"/>
        </pc:sldMkLst>
      </pc:sldChg>
      <pc:sldChg chg="add">
        <pc:chgData name="Åsa-Lina Nordlund" userId="S::asa-lina_nordlundsutveckling.se#ext#@svelantbruksuniversitet.onmicrosoft.com::7c3a76b4-89e8-4ba3-9a60-8ea320a1e890" providerId="AD" clId="Web-{2A1AE747-96A8-150C-F78D-D1BDAF648BB2}" dt="2024-11-07T12:48:05.090" v="3"/>
        <pc:sldMkLst>
          <pc:docMk/>
          <pc:sldMk cId="1579912107" sldId="299"/>
        </pc:sldMkLst>
      </pc:sldChg>
      <pc:sldMasterChg chg="add addSldLayout">
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<pc:sldMasterMkLst>
          <pc:docMk/>
          <pc:sldMasterMk cId="3950462992" sldId="2147483904"/>
        </pc:sldMasterMkLst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3070156593" sldId="2147483662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2786400486" sldId="2147483663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2970622911" sldId="2147483664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4255354742" sldId="2147483665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1216938821" sldId="2147483666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2058954765" sldId="2147483667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2163859520" sldId="2147483668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2650674520" sldId="2147483669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3832060620" sldId="2147483670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275912123" sldId="2147483671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3928367809" sldId="2147483672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3180613126" sldId="2147483673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1689906801" sldId="2147483674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2808347723" sldId="2147483675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2072331735" sldId="2147483676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1368392886" sldId="2147483677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2094729175" sldId="2147483678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3662557937" sldId="2147483679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2A1AE747-96A8-150C-F78D-D1BDAF648BB2}" dt="2024-11-07T12:48:05.044" v="0"/>
          <pc:sldLayoutMkLst>
            <pc:docMk/>
            <pc:sldMasterMk cId="3950462992" sldId="2147483904"/>
            <pc:sldLayoutMk cId="861908143" sldId="2147483905"/>
          </pc:sldLayoutMkLst>
        </pc:sldLayoutChg>
      </pc:sldMasterChg>
    </pc:docChg>
  </pc:docChgLst>
  <pc:docChgLst>
    <pc:chgData name="Sara Johnson" userId="51f89924-055d-44ab-8e20-2fc548136883" providerId="ADAL" clId="{C524313D-543F-46BE-994C-733840D93F43}"/>
    <pc:docChg chg="undo custSel addSld delSld modSld sldOrd addSection delSection modSection">
      <pc:chgData name="Sara Johnson" userId="51f89924-055d-44ab-8e20-2fc548136883" providerId="ADAL" clId="{C524313D-543F-46BE-994C-733840D93F43}" dt="2024-08-13T14:11:32.355" v="3412" actId="729"/>
      <pc:docMkLst>
        <pc:docMk/>
      </pc:docMkLst>
      <pc:sldChg chg="del">
        <pc:chgData name="Sara Johnson" userId="51f89924-055d-44ab-8e20-2fc548136883" providerId="ADAL" clId="{C524313D-543F-46BE-994C-733840D93F43}" dt="2024-08-07T14:38:57.555" v="1335" actId="47"/>
        <pc:sldMkLst>
          <pc:docMk/>
          <pc:sldMk cId="1192786024" sldId="260"/>
        </pc:sldMkLst>
      </pc:sldChg>
      <pc:sldChg chg="del">
        <pc:chgData name="Sara Johnson" userId="51f89924-055d-44ab-8e20-2fc548136883" providerId="ADAL" clId="{C524313D-543F-46BE-994C-733840D93F43}" dt="2024-08-07T14:38:39.555" v="1332" actId="47"/>
        <pc:sldMkLst>
          <pc:docMk/>
          <pc:sldMk cId="1678801547" sldId="261"/>
        </pc:sldMkLst>
      </pc:sldChg>
      <pc:sldChg chg="add del">
        <pc:chgData name="Sara Johnson" userId="51f89924-055d-44ab-8e20-2fc548136883" providerId="ADAL" clId="{C524313D-543F-46BE-994C-733840D93F43}" dt="2024-08-12T11:39:19.891" v="3391" actId="47"/>
        <pc:sldMkLst>
          <pc:docMk/>
          <pc:sldMk cId="0" sldId="347"/>
        </pc:sldMkLst>
      </pc:sldChg>
      <pc:sldChg chg="add mod modShow">
        <pc:chgData name="Sara Johnson" userId="51f89924-055d-44ab-8e20-2fc548136883" providerId="ADAL" clId="{C524313D-543F-46BE-994C-733840D93F43}" dt="2024-08-12T08:24:25.148" v="3085" actId="729"/>
        <pc:sldMkLst>
          <pc:docMk/>
          <pc:sldMk cId="2093298063" sldId="485"/>
        </pc:sldMkLst>
      </pc:sldChg>
      <pc:sldChg chg="add del">
        <pc:chgData name="Sara Johnson" userId="51f89924-055d-44ab-8e20-2fc548136883" providerId="ADAL" clId="{C524313D-543F-46BE-994C-733840D93F43}" dt="2024-08-12T08:18:32.847" v="2952" actId="47"/>
        <pc:sldMkLst>
          <pc:docMk/>
          <pc:sldMk cId="1154270334" sldId="488"/>
        </pc:sldMkLst>
      </pc:sldChg>
      <pc:sldChg chg="add del">
        <pc:chgData name="Sara Johnson" userId="51f89924-055d-44ab-8e20-2fc548136883" providerId="ADAL" clId="{C524313D-543F-46BE-994C-733840D93F43}" dt="2024-08-12T08:18:30.065" v="2950" actId="47"/>
        <pc:sldMkLst>
          <pc:docMk/>
          <pc:sldMk cId="69614784" sldId="489"/>
        </pc:sldMkLst>
      </pc:sldChg>
      <pc:sldChg chg="modSp add mod modShow">
        <pc:chgData name="Sara Johnson" userId="51f89924-055d-44ab-8e20-2fc548136883" providerId="ADAL" clId="{C524313D-543F-46BE-994C-733840D93F43}" dt="2024-08-12T08:24:25.148" v="3085" actId="729"/>
        <pc:sldMkLst>
          <pc:docMk/>
          <pc:sldMk cId="2281912100" sldId="542"/>
        </pc:sldMkLst>
      </pc:sldChg>
      <pc:sldChg chg="del">
        <pc:chgData name="Sara Johnson" userId="51f89924-055d-44ab-8e20-2fc548136883" providerId="ADAL" clId="{C524313D-543F-46BE-994C-733840D93F43}" dt="2024-08-07T14:38:43.982" v="1333" actId="47"/>
        <pc:sldMkLst>
          <pc:docMk/>
          <pc:sldMk cId="2316648224" sldId="839"/>
        </pc:sldMkLst>
      </pc:sldChg>
      <pc:sldChg chg="delSp modSp add mod ord modClrScheme chgLayout">
        <pc:chgData name="Sara Johnson" userId="51f89924-055d-44ab-8e20-2fc548136883" providerId="ADAL" clId="{C524313D-543F-46BE-994C-733840D93F43}" dt="2024-08-13T14:11:22.980" v="3409"/>
        <pc:sldMkLst>
          <pc:docMk/>
          <pc:sldMk cId="3830483816" sldId="847"/>
        </pc:sldMkLst>
      </pc:sldChg>
      <pc:sldChg chg="del">
        <pc:chgData name="Sara Johnson" userId="51f89924-055d-44ab-8e20-2fc548136883" providerId="ADAL" clId="{C524313D-543F-46BE-994C-733840D93F43}" dt="2024-08-07T14:38:39.555" v="1332" actId="47"/>
        <pc:sldMkLst>
          <pc:docMk/>
          <pc:sldMk cId="3189736534" sldId="848"/>
        </pc:sldMkLst>
      </pc:sldChg>
      <pc:sldChg chg="del">
        <pc:chgData name="Sara Johnson" userId="51f89924-055d-44ab-8e20-2fc548136883" providerId="ADAL" clId="{C524313D-543F-46BE-994C-733840D93F43}" dt="2024-08-07T14:38:52.454" v="1334" actId="47"/>
        <pc:sldMkLst>
          <pc:docMk/>
          <pc:sldMk cId="3616098883" sldId="851"/>
        </pc:sldMkLst>
      </pc:sldChg>
      <pc:sldChg chg="del">
        <pc:chgData name="Sara Johnson" userId="51f89924-055d-44ab-8e20-2fc548136883" providerId="ADAL" clId="{C524313D-543F-46BE-994C-733840D93F43}" dt="2024-08-07T14:38:43.982" v="1333" actId="47"/>
        <pc:sldMkLst>
          <pc:docMk/>
          <pc:sldMk cId="1844748561" sldId="852"/>
        </pc:sldMkLst>
      </pc:sldChg>
      <pc:sldChg chg="del">
        <pc:chgData name="Sara Johnson" userId="51f89924-055d-44ab-8e20-2fc548136883" providerId="ADAL" clId="{C524313D-543F-46BE-994C-733840D93F43}" dt="2024-08-07T14:38:43.982" v="1333" actId="47"/>
        <pc:sldMkLst>
          <pc:docMk/>
          <pc:sldMk cId="3635922322" sldId="853"/>
        </pc:sldMkLst>
      </pc:sldChg>
      <pc:sldChg chg="del">
        <pc:chgData name="Sara Johnson" userId="51f89924-055d-44ab-8e20-2fc548136883" providerId="ADAL" clId="{C524313D-543F-46BE-994C-733840D93F43}" dt="2024-08-07T14:38:52.454" v="1334" actId="47"/>
        <pc:sldMkLst>
          <pc:docMk/>
          <pc:sldMk cId="879531993" sldId="854"/>
        </pc:sldMkLst>
      </pc:sldChg>
      <pc:sldChg chg="del">
        <pc:chgData name="Sara Johnson" userId="51f89924-055d-44ab-8e20-2fc548136883" providerId="ADAL" clId="{C524313D-543F-46BE-994C-733840D93F43}" dt="2024-08-07T14:38:43.982" v="1333" actId="47"/>
        <pc:sldMkLst>
          <pc:docMk/>
          <pc:sldMk cId="1643841078" sldId="855"/>
        </pc:sldMkLst>
      </pc:sldChg>
      <pc:sldChg chg="add del">
        <pc:chgData name="Sara Johnson" userId="51f89924-055d-44ab-8e20-2fc548136883" providerId="ADAL" clId="{C524313D-543F-46BE-994C-733840D93F43}" dt="2024-08-12T08:18:39.414" v="2954" actId="47"/>
        <pc:sldMkLst>
          <pc:docMk/>
          <pc:sldMk cId="2976394097" sldId="12173"/>
        </pc:sldMkLst>
      </pc:sldChg>
      <pc:sldChg chg="del">
        <pc:chgData name="Sara Johnson" userId="51f89924-055d-44ab-8e20-2fc548136883" providerId="ADAL" clId="{C524313D-543F-46BE-994C-733840D93F43}" dt="2024-08-07T14:50:08.505" v="1624" actId="47"/>
        <pc:sldMkLst>
          <pc:docMk/>
          <pc:sldMk cId="3806859061" sldId="12284"/>
        </pc:sldMkLst>
      </pc:sldChg>
      <pc:sldChg chg="del">
        <pc:chgData name="Sara Johnson" userId="51f89924-055d-44ab-8e20-2fc548136883" providerId="ADAL" clId="{C524313D-543F-46BE-994C-733840D93F43}" dt="2024-08-07T14:38:52.454" v="1334" actId="47"/>
        <pc:sldMkLst>
          <pc:docMk/>
          <pc:sldMk cId="3112691717" sldId="12317"/>
        </pc:sldMkLst>
      </pc:sldChg>
      <pc:sldChg chg="del">
        <pc:chgData name="Sara Johnson" userId="51f89924-055d-44ab-8e20-2fc548136883" providerId="ADAL" clId="{C524313D-543F-46BE-994C-733840D93F43}" dt="2024-08-07T14:38:52.454" v="1334" actId="47"/>
        <pc:sldMkLst>
          <pc:docMk/>
          <pc:sldMk cId="3888029081" sldId="12318"/>
        </pc:sldMkLst>
      </pc:sldChg>
      <pc:sldChg chg="addSp modSp add mod ord modClrScheme modAnim modShow chgLayout">
        <pc:chgData name="Sara Johnson" userId="51f89924-055d-44ab-8e20-2fc548136883" providerId="ADAL" clId="{C524313D-543F-46BE-994C-733840D93F43}" dt="2024-08-13T14:11:32.355" v="3412" actId="729"/>
        <pc:sldMkLst>
          <pc:docMk/>
          <pc:sldMk cId="4091236161" sldId="12322"/>
        </pc:sldMkLst>
      </pc:sldChg>
      <pc:sldChg chg="del">
        <pc:chgData name="Sara Johnson" userId="51f89924-055d-44ab-8e20-2fc548136883" providerId="ADAL" clId="{C524313D-543F-46BE-994C-733840D93F43}" dt="2024-08-07T14:38:57.555" v="1335" actId="47"/>
        <pc:sldMkLst>
          <pc:docMk/>
          <pc:sldMk cId="3577107601" sldId="12467"/>
        </pc:sldMkLst>
      </pc:sldChg>
      <pc:sldChg chg="addSp modSp mod delCm">
        <pc:chgData name="Sara Johnson" userId="51f89924-055d-44ab-8e20-2fc548136883" providerId="ADAL" clId="{C524313D-543F-46BE-994C-733840D93F43}" dt="2024-08-12T08:26:52.259" v="3389" actId="207"/>
        <pc:sldMkLst>
          <pc:docMk/>
          <pc:sldMk cId="1258817863" sldId="124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C524313D-543F-46BE-994C-733840D93F43}" dt="2024-08-07T10:20:02.824" v="41"/>
              <pc2:cmMkLst xmlns:pc2="http://schemas.microsoft.com/office/powerpoint/2019/9/main/command">
                <pc:docMk/>
                <pc:sldMk cId="1258817863" sldId="12470"/>
                <pc2:cmMk id="{FAA4FF02-2236-4699-8DF8-32E123FB9234}"/>
              </pc2:cmMkLst>
            </pc226:cmChg>
          </p:ext>
        </pc:extLst>
      </pc:sldChg>
      <pc:sldChg chg="del">
        <pc:chgData name="Sara Johnson" userId="51f89924-055d-44ab-8e20-2fc548136883" providerId="ADAL" clId="{C524313D-543F-46BE-994C-733840D93F43}" dt="2024-08-07T14:50:14.670" v="1625" actId="47"/>
        <pc:sldMkLst>
          <pc:docMk/>
          <pc:sldMk cId="2824064631" sldId="12471"/>
        </pc:sldMkLst>
      </pc:sldChg>
      <pc:sldChg chg="del">
        <pc:chgData name="Sara Johnson" userId="51f89924-055d-44ab-8e20-2fc548136883" providerId="ADAL" clId="{C524313D-543F-46BE-994C-733840D93F43}" dt="2024-08-07T14:38:39.555" v="1332" actId="47"/>
        <pc:sldMkLst>
          <pc:docMk/>
          <pc:sldMk cId="3136240663" sldId="12473"/>
        </pc:sldMkLst>
      </pc:sldChg>
      <pc:sldChg chg="del">
        <pc:chgData name="Sara Johnson" userId="51f89924-055d-44ab-8e20-2fc548136883" providerId="ADAL" clId="{C524313D-543F-46BE-994C-733840D93F43}" dt="2024-08-07T14:38:39.555" v="1332" actId="47"/>
        <pc:sldMkLst>
          <pc:docMk/>
          <pc:sldMk cId="3694290684" sldId="12474"/>
        </pc:sldMkLst>
      </pc:sldChg>
      <pc:sldChg chg="del">
        <pc:chgData name="Sara Johnson" userId="51f89924-055d-44ab-8e20-2fc548136883" providerId="ADAL" clId="{C524313D-543F-46BE-994C-733840D93F43}" dt="2024-08-07T14:38:57.555" v="1335" actId="47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C524313D-543F-46BE-994C-733840D93F43}" dt="2024-08-07T14:38:39.555" v="1332" actId="47"/>
        <pc:sldMkLst>
          <pc:docMk/>
          <pc:sldMk cId="91676454" sldId="12480"/>
        </pc:sldMkLst>
      </pc:sldChg>
      <pc:sldChg chg="del">
        <pc:chgData name="Sara Johnson" userId="51f89924-055d-44ab-8e20-2fc548136883" providerId="ADAL" clId="{C524313D-543F-46BE-994C-733840D93F43}" dt="2024-08-07T14:38:52.454" v="1334" actId="47"/>
        <pc:sldMkLst>
          <pc:docMk/>
          <pc:sldMk cId="1478156264" sldId="12482"/>
        </pc:sldMkLst>
      </pc:sldChg>
      <pc:sldChg chg="modSp mod">
        <pc:chgData name="Sara Johnson" userId="51f89924-055d-44ab-8e20-2fc548136883" providerId="ADAL" clId="{C524313D-543F-46BE-994C-733840D93F43}" dt="2024-08-07T14:24:10.275" v="960" actId="20577"/>
        <pc:sldMkLst>
          <pc:docMk/>
          <pc:sldMk cId="2373626346" sldId="12483"/>
        </pc:sldMkLst>
      </pc:sldChg>
      <pc:sldChg chg="modSp add del mod">
        <pc:chgData name="Sara Johnson" userId="51f89924-055d-44ab-8e20-2fc548136883" providerId="ADAL" clId="{C524313D-543F-46BE-994C-733840D93F43}" dt="2024-08-07T14:38:08.983" v="1329" actId="47"/>
        <pc:sldMkLst>
          <pc:docMk/>
          <pc:sldMk cId="1802173211" sldId="12623"/>
        </pc:sldMkLst>
      </pc:sldChg>
      <pc:sldChg chg="modSp add del">
        <pc:chgData name="Sara Johnson" userId="51f89924-055d-44ab-8e20-2fc548136883" providerId="ADAL" clId="{C524313D-543F-46BE-994C-733840D93F43}" dt="2024-08-12T08:04:16.198" v="2750" actId="47"/>
        <pc:sldMkLst>
          <pc:docMk/>
          <pc:sldMk cId="4035598901" sldId="12654"/>
        </pc:sldMkLst>
      </pc:sldChg>
      <pc:sldChg chg="modSp add del">
        <pc:chgData name="Sara Johnson" userId="51f89924-055d-44ab-8e20-2fc548136883" providerId="ADAL" clId="{C524313D-543F-46BE-994C-733840D93F43}" dt="2024-08-07T14:50:20.193" v="1626" actId="47"/>
        <pc:sldMkLst>
          <pc:docMk/>
          <pc:sldMk cId="4125460743" sldId="12667"/>
        </pc:sldMkLst>
      </pc:sldChg>
      <pc:sldChg chg="modSp add del">
        <pc:chgData name="Sara Johnson" userId="51f89924-055d-44ab-8e20-2fc548136883" providerId="ADAL" clId="{C524313D-543F-46BE-994C-733840D93F43}" dt="2024-08-07T14:38:21.379" v="1330" actId="2696"/>
        <pc:sldMkLst>
          <pc:docMk/>
          <pc:sldMk cId="2540348299" sldId="12759"/>
        </pc:sldMkLst>
      </pc:sldChg>
      <pc:sldChg chg="add mod ord modShow">
        <pc:chgData name="Sara Johnson" userId="51f89924-055d-44ab-8e20-2fc548136883" providerId="ADAL" clId="{C524313D-543F-46BE-994C-733840D93F43}" dt="2024-08-13T14:00:52.087" v="3394" actId="729"/>
        <pc:sldMkLst>
          <pc:docMk/>
          <pc:sldMk cId="2758403929" sldId="12759"/>
        </pc:sldMkLst>
      </pc:sldChg>
      <pc:sldChg chg="add del modNotes">
        <pc:chgData name="Sara Johnson" userId="51f89924-055d-44ab-8e20-2fc548136883" providerId="ADAL" clId="{C524313D-543F-46BE-994C-733840D93F43}" dt="2024-08-12T08:24:11.165" v="3084" actId="47"/>
        <pc:sldMkLst>
          <pc:docMk/>
          <pc:sldMk cId="4088717276" sldId="12779"/>
        </pc:sldMkLst>
      </pc:sldChg>
      <pc:sldChg chg="add del modNotes">
        <pc:chgData name="Sara Johnson" userId="51f89924-055d-44ab-8e20-2fc548136883" providerId="ADAL" clId="{C524313D-543F-46BE-994C-733840D93F43}" dt="2024-08-12T08:18:31.338" v="2951" actId="47"/>
        <pc:sldMkLst>
          <pc:docMk/>
          <pc:sldMk cId="2174512002" sldId="12795"/>
        </pc:sldMkLst>
      </pc:sldChg>
      <pc:sldChg chg="delSp modSp add del mod ord modClrScheme delAnim chgLayout modNotes">
        <pc:chgData name="Sara Johnson" userId="51f89924-055d-44ab-8e20-2fc548136883" providerId="ADAL" clId="{C524313D-543F-46BE-994C-733840D93F43}" dt="2024-08-12T08:24:11.165" v="3084" actId="47"/>
        <pc:sldMkLst>
          <pc:docMk/>
          <pc:sldMk cId="1378311710" sldId="12798"/>
        </pc:sldMkLst>
      </pc:sldChg>
      <pc:sldChg chg="addSp delSp modSp add del mod ord modClrScheme chgLayout modNotes modNotesTx">
        <pc:chgData name="Sara Johnson" userId="51f89924-055d-44ab-8e20-2fc548136883" providerId="ADAL" clId="{C524313D-543F-46BE-994C-733840D93F43}" dt="2024-08-09T13:46:19.074" v="2748" actId="47"/>
        <pc:sldMkLst>
          <pc:docMk/>
          <pc:sldMk cId="4268263990" sldId="12803"/>
        </pc:sldMkLst>
      </pc:sldChg>
      <pc:sldChg chg="addSp delSp modSp add mod ord modNotesTx">
        <pc:chgData name="Sara Johnson" userId="51f89924-055d-44ab-8e20-2fc548136883" providerId="ADAL" clId="{C524313D-543F-46BE-994C-733840D93F43}" dt="2024-08-09T11:45:28.885" v="1807" actId="113"/>
        <pc:sldMkLst>
          <pc:docMk/>
          <pc:sldMk cId="3912559326" sldId="12807"/>
        </pc:sldMkLst>
      </pc:sldChg>
      <pc:sldChg chg="add del modNotes">
        <pc:chgData name="Sara Johnson" userId="51f89924-055d-44ab-8e20-2fc548136883" providerId="ADAL" clId="{C524313D-543F-46BE-994C-733840D93F43}" dt="2024-08-07T14:38:21.379" v="1330" actId="2696"/>
        <pc:sldMkLst>
          <pc:docMk/>
          <pc:sldMk cId="362324862" sldId="12840"/>
        </pc:sldMkLst>
      </pc:sldChg>
      <pc:sldChg chg="add del ord">
        <pc:chgData name="Sara Johnson" userId="51f89924-055d-44ab-8e20-2fc548136883" providerId="ADAL" clId="{C524313D-543F-46BE-994C-733840D93F43}" dt="2024-08-12T08:24:28.865" v="3086" actId="47"/>
        <pc:sldMkLst>
          <pc:docMk/>
          <pc:sldMk cId="3889680528" sldId="12840"/>
        </pc:sldMkLst>
      </pc:sldChg>
      <pc:sldChg chg="add del">
        <pc:chgData name="Sara Johnson" userId="51f89924-055d-44ab-8e20-2fc548136883" providerId="ADAL" clId="{C524313D-543F-46BE-994C-733840D93F43}" dt="2024-08-12T08:18:38.581" v="2953" actId="47"/>
        <pc:sldMkLst>
          <pc:docMk/>
          <pc:sldMk cId="2355418350" sldId="12844"/>
        </pc:sldMkLst>
      </pc:sldChg>
      <pc:sldChg chg="delSp modSp add del mod modClrScheme chgLayout">
        <pc:chgData name="Sara Johnson" userId="51f89924-055d-44ab-8e20-2fc548136883" providerId="ADAL" clId="{C524313D-543F-46BE-994C-733840D93F43}" dt="2024-08-07T14:38:21.379" v="1330" actId="2696"/>
        <pc:sldMkLst>
          <pc:docMk/>
          <pc:sldMk cId="1669062022" sldId="12845"/>
        </pc:sldMkLst>
      </pc:sldChg>
      <pc:sldChg chg="add del ord">
        <pc:chgData name="Sara Johnson" userId="51f89924-055d-44ab-8e20-2fc548136883" providerId="ADAL" clId="{C524313D-543F-46BE-994C-733840D93F43}" dt="2024-08-12T08:24:11.165" v="3084" actId="47"/>
        <pc:sldMkLst>
          <pc:docMk/>
          <pc:sldMk cId="2684916539" sldId="12845"/>
        </pc:sldMkLst>
      </pc:sldChg>
      <pc:sldChg chg="delSp modSp add mod ord modClrScheme chgLayout modNotes modNotesTx">
        <pc:chgData name="Sara Johnson" userId="51f89924-055d-44ab-8e20-2fc548136883" providerId="ADAL" clId="{C524313D-543F-46BE-994C-733840D93F43}" dt="2024-08-09T12:03:57.805" v="2028" actId="27636"/>
        <pc:sldMkLst>
          <pc:docMk/>
          <pc:sldMk cId="2466276269" sldId="12857"/>
        </pc:sldMkLst>
      </pc:sldChg>
      <pc:sldChg chg="add del">
        <pc:chgData name="Sara Johnson" userId="51f89924-055d-44ab-8e20-2fc548136883" providerId="ADAL" clId="{C524313D-543F-46BE-994C-733840D93F43}" dt="2024-08-12T08:24:11.165" v="3084" actId="47"/>
        <pc:sldMkLst>
          <pc:docMk/>
          <pc:sldMk cId="1628871552" sldId="12858"/>
        </pc:sldMkLst>
      </pc:sldChg>
      <pc:sldChg chg="modSp add del mod">
        <pc:chgData name="Sara Johnson" userId="51f89924-055d-44ab-8e20-2fc548136883" providerId="ADAL" clId="{C524313D-543F-46BE-994C-733840D93F43}" dt="2024-08-07T14:40:14.938" v="1341" actId="47"/>
        <pc:sldMkLst>
          <pc:docMk/>
          <pc:sldMk cId="3539830851" sldId="12861"/>
        </pc:sldMkLst>
      </pc:sldChg>
      <pc:sldChg chg="modSp add del mod">
        <pc:chgData name="Sara Johnson" userId="51f89924-055d-44ab-8e20-2fc548136883" providerId="ADAL" clId="{C524313D-543F-46BE-994C-733840D93F43}" dt="2024-08-12T08:24:11.165" v="3084" actId="47"/>
        <pc:sldMkLst>
          <pc:docMk/>
          <pc:sldMk cId="3869111665" sldId="12868"/>
        </pc:sldMkLst>
      </pc:sldChg>
      <pc:sldChg chg="new del">
        <pc:chgData name="Sara Johnson" userId="51f89924-055d-44ab-8e20-2fc548136883" providerId="ADAL" clId="{C524313D-543F-46BE-994C-733840D93F43}" dt="2024-08-07T10:26:54.011" v="106" actId="680"/>
        <pc:sldMkLst>
          <pc:docMk/>
          <pc:sldMk cId="372352502" sldId="12869"/>
        </pc:sldMkLst>
      </pc:sldChg>
      <pc:sldChg chg="delSp modSp add mod ord modClrScheme chgLayout modNotes modNotesTx">
        <pc:chgData name="Sara Johnson" userId="51f89924-055d-44ab-8e20-2fc548136883" providerId="ADAL" clId="{C524313D-543F-46BE-994C-733840D93F43}" dt="2024-08-12T08:22:11.796" v="3066" actId="207"/>
        <pc:sldMkLst>
          <pc:docMk/>
          <pc:sldMk cId="3853876022" sldId="12872"/>
        </pc:sldMkLst>
      </pc:sldChg>
      <pc:sldChg chg="addSp modSp new del mod ord modNotesTx">
        <pc:chgData name="Sara Johnson" userId="51f89924-055d-44ab-8e20-2fc548136883" providerId="ADAL" clId="{C524313D-543F-46BE-994C-733840D93F43}" dt="2024-08-12T08:18:18.218" v="2949" actId="47"/>
        <pc:sldMkLst>
          <pc:docMk/>
          <pc:sldMk cId="444038458" sldId="12873"/>
        </pc:sldMkLst>
      </pc:sldChg>
      <pc:sldChg chg="add del">
        <pc:chgData name="Sara Johnson" userId="51f89924-055d-44ab-8e20-2fc548136883" providerId="ADAL" clId="{C524313D-543F-46BE-994C-733840D93F43}" dt="2024-08-12T08:16:26.742" v="2948" actId="47"/>
        <pc:sldMkLst>
          <pc:docMk/>
          <pc:sldMk cId="1968870259" sldId="12874"/>
        </pc:sldMkLst>
      </pc:sldChg>
      <pc:sldChg chg="addSp delSp modSp new del mod">
        <pc:chgData name="Sara Johnson" userId="51f89924-055d-44ab-8e20-2fc548136883" providerId="ADAL" clId="{C524313D-543F-46BE-994C-733840D93F43}" dt="2024-08-12T08:24:11.165" v="3084" actId="47"/>
        <pc:sldMkLst>
          <pc:docMk/>
          <pc:sldMk cId="2967124040" sldId="12875"/>
        </pc:sldMkLst>
      </pc:sldChg>
      <pc:sldChg chg="modSp add del mod ord">
        <pc:chgData name="Sara Johnson" userId="51f89924-055d-44ab-8e20-2fc548136883" providerId="ADAL" clId="{C524313D-543F-46BE-994C-733840D93F43}" dt="2024-08-12T08:24:11.165" v="3084" actId="47"/>
        <pc:sldMkLst>
          <pc:docMk/>
          <pc:sldMk cId="3272233265" sldId="12876"/>
        </pc:sldMkLst>
      </pc:sldChg>
      <pc:sldChg chg="new del">
        <pc:chgData name="Sara Johnson" userId="51f89924-055d-44ab-8e20-2fc548136883" providerId="ADAL" clId="{C524313D-543F-46BE-994C-733840D93F43}" dt="2024-08-12T08:24:11.165" v="3084" actId="47"/>
        <pc:sldMkLst>
          <pc:docMk/>
          <pc:sldMk cId="25965551" sldId="12877"/>
        </pc:sldMkLst>
      </pc:sldChg>
      <pc:sldChg chg="add">
        <pc:chgData name="Sara Johnson" userId="51f89924-055d-44ab-8e20-2fc548136883" providerId="ADAL" clId="{C524313D-543F-46BE-994C-733840D93F43}" dt="2024-08-12T08:21:05.979" v="2966"/>
        <pc:sldMkLst>
          <pc:docMk/>
          <pc:sldMk cId="114998402" sldId="12878"/>
        </pc:sldMkLst>
      </pc:sldChg>
      <pc:sldChg chg="add">
        <pc:chgData name="Sara Johnson" userId="51f89924-055d-44ab-8e20-2fc548136883" providerId="ADAL" clId="{C524313D-543F-46BE-994C-733840D93F43}" dt="2024-08-12T08:21:05.979" v="2966"/>
        <pc:sldMkLst>
          <pc:docMk/>
          <pc:sldMk cId="3882613589" sldId="12879"/>
        </pc:sldMkLst>
      </pc:sldChg>
      <pc:sldChg chg="add">
        <pc:chgData name="Sara Johnson" userId="51f89924-055d-44ab-8e20-2fc548136883" providerId="ADAL" clId="{C524313D-543F-46BE-994C-733840D93F43}" dt="2024-08-12T08:21:05.979" v="2966"/>
        <pc:sldMkLst>
          <pc:docMk/>
          <pc:sldMk cId="3410577302" sldId="12880"/>
        </pc:sldMkLst>
      </pc:sldChg>
      <pc:sldChg chg="addSp modSp add mod">
        <pc:chgData name="Sara Johnson" userId="51f89924-055d-44ab-8e20-2fc548136883" providerId="ADAL" clId="{C524313D-543F-46BE-994C-733840D93F43}" dt="2024-08-12T08:23:39.386" v="3083" actId="20577"/>
        <pc:sldMkLst>
          <pc:docMk/>
          <pc:sldMk cId="2760837193" sldId="12881"/>
        </pc:sldMkLst>
      </pc:sldChg>
      <pc:sldChg chg="add del">
        <pc:chgData name="Sara Johnson" userId="51f89924-055d-44ab-8e20-2fc548136883" providerId="ADAL" clId="{C524313D-543F-46BE-994C-733840D93F43}" dt="2024-08-12T08:21:11.241" v="2967" actId="47"/>
        <pc:sldMkLst>
          <pc:docMk/>
          <pc:sldMk cId="1588396878" sldId="12882"/>
        </pc:sldMkLst>
      </pc:sldChg>
      <pc:sldMasterChg chg="delSldLayout">
        <pc:chgData name="Sara Johnson" userId="51f89924-055d-44ab-8e20-2fc548136883" providerId="ADAL" clId="{C524313D-543F-46BE-994C-733840D93F43}" dt="2024-08-12T08:24:11.165" v="3084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C524313D-543F-46BE-994C-733840D93F43}" dt="2024-08-12T08:24:11.165" v="3084" actId="47"/>
          <pc:sldLayoutMkLst>
            <pc:docMk/>
            <pc:sldMasterMk cId="338086544" sldId="2147483781"/>
            <pc:sldLayoutMk cId="3474512879" sldId="2147483814"/>
          </pc:sldLayoutMkLst>
        </pc:sldLayoutChg>
        <pc:sldLayoutChg chg="del">
          <pc:chgData name="Sara Johnson" userId="51f89924-055d-44ab-8e20-2fc548136883" providerId="ADAL" clId="{C524313D-543F-46BE-994C-733840D93F43}" dt="2024-08-07T14:38:57.555" v="1335" actId="47"/>
          <pc:sldLayoutMkLst>
            <pc:docMk/>
            <pc:sldMasterMk cId="338086544" sldId="2147483781"/>
            <pc:sldLayoutMk cId="2261869766" sldId="2147483826"/>
          </pc:sldLayoutMkLst>
        </pc:sldLayoutChg>
        <pc:sldLayoutChg chg="del">
          <pc:chgData name="Sara Johnson" userId="51f89924-055d-44ab-8e20-2fc548136883" providerId="ADAL" clId="{C524313D-543F-46BE-994C-733840D93F43}" dt="2024-08-07T14:38:39.555" v="1332" actId="47"/>
          <pc:sldLayoutMkLst>
            <pc:docMk/>
            <pc:sldMasterMk cId="338086544" sldId="2147483781"/>
            <pc:sldLayoutMk cId="48873457" sldId="2147483878"/>
          </pc:sldLayoutMkLst>
        </pc:sldLayoutChg>
      </pc:sldMasterChg>
      <pc:sldMasterChg chg="delSldLayout">
        <pc:chgData name="Sara Johnson" userId="51f89924-055d-44ab-8e20-2fc548136883" providerId="ADAL" clId="{C524313D-543F-46BE-994C-733840D93F43}" dt="2024-08-12T11:39:19.891" v="3391" actId="47"/>
        <pc:sldMasterMkLst>
          <pc:docMk/>
          <pc:sldMasterMk cId="2590477309" sldId="2147483790"/>
        </pc:sldMasterMkLst>
        <pc:sldLayoutChg chg="del">
          <pc:chgData name="Sara Johnson" userId="51f89924-055d-44ab-8e20-2fc548136883" providerId="ADAL" clId="{C524313D-543F-46BE-994C-733840D93F43}" dt="2024-08-12T11:39:19.891" v="3391" actId="47"/>
          <pc:sldLayoutMkLst>
            <pc:docMk/>
            <pc:sldMasterMk cId="2590477309" sldId="2147483790"/>
            <pc:sldLayoutMk cId="4228483954" sldId="2147483882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B3082FA9-6298-D68B-B3D5-6CFCE0CB8214}"/>
    <pc:docChg chg="modSld">
      <pc:chgData name="Karin Håkansson" userId="S::karin.hakansson@hushallningssallskapet.se::b6804832-5183-48a0-b0d8-781b988589b8" providerId="AD" clId="Web-{B3082FA9-6298-D68B-B3D5-6CFCE0CB8214}" dt="2021-05-05T09:38:28.807" v="581" actId="20577"/>
      <pc:docMkLst>
        <pc:docMk/>
      </pc:docMkLst>
      <pc:sldChg chg="modNotes">
        <pc:chgData name="Karin Håkansson" userId="S::karin.hakansson@hushallningssallskapet.se::b6804832-5183-48a0-b0d8-781b988589b8" providerId="AD" clId="Web-{B3082FA9-6298-D68B-B3D5-6CFCE0CB8214}" dt="2021-05-05T09:04:51.851" v="426"/>
        <pc:sldMkLst>
          <pc:docMk/>
          <pc:sldMk cId="910968785" sldId="300"/>
        </pc:sldMkLst>
      </pc:sldChg>
      <pc:sldChg chg="modSp">
        <pc:chgData name="Karin Håkansson" userId="S::karin.hakansson@hushallningssallskapet.se::b6804832-5183-48a0-b0d8-781b988589b8" providerId="AD" clId="Web-{B3082FA9-6298-D68B-B3D5-6CFCE0CB8214}" dt="2021-05-05T09:07:22.024" v="447" actId="20577"/>
        <pc:sldMkLst>
          <pc:docMk/>
          <pc:sldMk cId="587112749" sldId="538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46.627" v="541"/>
        <pc:sldMkLst>
          <pc:docMk/>
          <pc:sldMk cId="3950942472" sldId="775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0:25.626" v="503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26.283" v="534"/>
        <pc:sldMkLst>
          <pc:docMk/>
          <pc:sldMk cId="2568349644" sldId="799"/>
        </pc:sldMkLst>
      </pc:sldChg>
    </pc:docChg>
  </pc:docChgLst>
  <pc:docChgLst>
    <pc:chgData name="Sara Johnson" userId="51f89924-055d-44ab-8e20-2fc548136883" providerId="ADAL" clId="{861A98A9-1D7E-40D2-AA12-5B10DC07D02F}"/>
    <pc:docChg chg="undo custSel addSld delSld modSld sldOrd modSection">
      <pc:chgData name="Sara Johnson" userId="51f89924-055d-44ab-8e20-2fc548136883" providerId="ADAL" clId="{861A98A9-1D7E-40D2-AA12-5B10DC07D02F}" dt="2024-10-01T12:50:54.321" v="557" actId="47"/>
      <pc:docMkLst>
        <pc:docMk/>
      </pc:docMkLst>
      <pc:sldChg chg="modSp mod modNotesTx">
        <pc:chgData name="Sara Johnson" userId="51f89924-055d-44ab-8e20-2fc548136883" providerId="ADAL" clId="{861A98A9-1D7E-40D2-AA12-5B10DC07D02F}" dt="2024-09-20T08:06:46.787" v="37" actId="20577"/>
        <pc:sldMkLst>
          <pc:docMk/>
          <pc:sldMk cId="4091236161" sldId="12322"/>
        </pc:sldMkLst>
      </pc:sldChg>
      <pc:sldChg chg="modSp del mod ord modShow">
        <pc:chgData name="Sara Johnson" userId="51f89924-055d-44ab-8e20-2fc548136883" providerId="ADAL" clId="{861A98A9-1D7E-40D2-AA12-5B10DC07D02F}" dt="2024-10-01T12:43:47.826" v="438" actId="47"/>
        <pc:sldMkLst>
          <pc:docMk/>
          <pc:sldMk cId="3882613589" sldId="12879"/>
        </pc:sldMkLst>
      </pc:sldChg>
      <pc:sldChg chg="del mod modShow">
        <pc:chgData name="Sara Johnson" userId="51f89924-055d-44ab-8e20-2fc548136883" providerId="ADAL" clId="{861A98A9-1D7E-40D2-AA12-5B10DC07D02F}" dt="2024-10-01T12:43:45.518" v="437" actId="47"/>
        <pc:sldMkLst>
          <pc:docMk/>
          <pc:sldMk cId="2760837193" sldId="12881"/>
        </pc:sldMkLst>
      </pc:sldChg>
      <pc:sldChg chg="modSp add del mod ord">
        <pc:chgData name="Sara Johnson" userId="51f89924-055d-44ab-8e20-2fc548136883" providerId="ADAL" clId="{861A98A9-1D7E-40D2-AA12-5B10DC07D02F}" dt="2024-09-23T06:31:40.372" v="433" actId="47"/>
        <pc:sldMkLst>
          <pc:docMk/>
          <pc:sldMk cId="3767265604" sldId="12884"/>
        </pc:sldMkLst>
      </pc:sldChg>
      <pc:sldChg chg="modSp add mod">
        <pc:chgData name="Sara Johnson" userId="51f89924-055d-44ab-8e20-2fc548136883" providerId="ADAL" clId="{861A98A9-1D7E-40D2-AA12-5B10DC07D02F}" dt="2024-09-23T06:29:36.398" v="428" actId="255"/>
        <pc:sldMkLst>
          <pc:docMk/>
          <pc:sldMk cId="3400451469" sldId="12885"/>
        </pc:sldMkLst>
      </pc:sldChg>
      <pc:sldChg chg="modSp mod">
        <pc:chgData name="Sara Johnson" userId="51f89924-055d-44ab-8e20-2fc548136883" providerId="ADAL" clId="{861A98A9-1D7E-40D2-AA12-5B10DC07D02F}" dt="2024-10-01T12:50:34.858" v="551" actId="27636"/>
        <pc:sldMkLst>
          <pc:docMk/>
          <pc:sldMk cId="1412002957" sldId="12886"/>
        </pc:sldMkLst>
      </pc:sldChg>
      <pc:sldChg chg="add del">
        <pc:chgData name="Sara Johnson" userId="51f89924-055d-44ab-8e20-2fc548136883" providerId="ADAL" clId="{861A98A9-1D7E-40D2-AA12-5B10DC07D02F}" dt="2024-09-23T06:31:45.875" v="434" actId="47"/>
        <pc:sldMkLst>
          <pc:docMk/>
          <pc:sldMk cId="2189257026" sldId="12886"/>
        </pc:sldMkLst>
      </pc:sldChg>
      <pc:sldChg chg="new del">
        <pc:chgData name="Sara Johnson" userId="51f89924-055d-44ab-8e20-2fc548136883" providerId="ADAL" clId="{861A98A9-1D7E-40D2-AA12-5B10DC07D02F}" dt="2024-10-01T12:50:49.812" v="555" actId="47"/>
        <pc:sldMkLst>
          <pc:docMk/>
          <pc:sldMk cId="4193137151" sldId="12887"/>
        </pc:sldMkLst>
      </pc:sldChg>
      <pc:sldChg chg="add del">
        <pc:chgData name="Sara Johnson" userId="51f89924-055d-44ab-8e20-2fc548136883" providerId="ADAL" clId="{861A98A9-1D7E-40D2-AA12-5B10DC07D02F}" dt="2024-10-01T12:50:54.321" v="557" actId="47"/>
        <pc:sldMkLst>
          <pc:docMk/>
          <pc:sldMk cId="244860216" sldId="12888"/>
        </pc:sldMkLst>
      </pc:sldChg>
      <pc:sldChg chg="new del">
        <pc:chgData name="Sara Johnson" userId="51f89924-055d-44ab-8e20-2fc548136883" providerId="ADAL" clId="{861A98A9-1D7E-40D2-AA12-5B10DC07D02F}" dt="2024-10-01T12:50:45.443" v="553" actId="680"/>
        <pc:sldMkLst>
          <pc:docMk/>
          <pc:sldMk cId="2762825930" sldId="12889"/>
        </pc:sldMkLst>
      </pc:sldChg>
      <pc:sldChg chg="new del">
        <pc:chgData name="Sara Johnson" userId="51f89924-055d-44ab-8e20-2fc548136883" providerId="ADAL" clId="{861A98A9-1D7E-40D2-AA12-5B10DC07D02F}" dt="2024-10-01T12:50:51.295" v="556" actId="47"/>
        <pc:sldMkLst>
          <pc:docMk/>
          <pc:sldMk cId="3602981207" sldId="12889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5351D5ED-4D41-7F76-5303-7BEACDE7FAB4}"/>
    <pc:docChg chg="modSld">
      <pc:chgData name="Åsa-Lina Nordlund" userId="S::asa-lina_nordlundsutveckling.se#ext#@svelantbruksuniversitet.onmicrosoft.com::7c3a76b4-89e8-4ba3-9a60-8ea320a1e890" providerId="AD" clId="Web-{5351D5ED-4D41-7F76-5303-7BEACDE7FAB4}" dt="2025-06-04T14:32:21.607" v="2" actId="20577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5351D5ED-4D41-7F76-5303-7BEACDE7FAB4}" dt="2025-06-04T14:32:21.607" v="2" actId="20577"/>
        <pc:sldMkLst>
          <pc:docMk/>
          <pc:sldMk cId="2373626346" sldId="12483"/>
        </pc:sldMkLst>
      </pc:sldChg>
    </pc:docChg>
  </pc:docChgLst>
  <pc:docChgLst>
    <pc:chgData name="Sara Johnson" userId="51f89924-055d-44ab-8e20-2fc548136883" providerId="ADAL" clId="{3254EFF6-E521-45B4-A673-14C1DC4966D0}"/>
    <pc:docChg chg="undo custSel addSld delSld modSld modSection">
      <pc:chgData name="Sara Johnson" userId="51f89924-055d-44ab-8e20-2fc548136883" providerId="ADAL" clId="{3254EFF6-E521-45B4-A673-14C1DC4966D0}" dt="2024-11-11T08:17:12.422" v="415" actId="20577"/>
      <pc:docMkLst>
        <pc:docMk/>
      </pc:docMkLst>
      <pc:sldChg chg="addSp delSp modSp add mod modClrScheme chgLayout modNotesTx">
        <pc:chgData name="Sara Johnson" userId="51f89924-055d-44ab-8e20-2fc548136883" providerId="ADAL" clId="{3254EFF6-E521-45B4-A673-14C1DC4966D0}" dt="2024-11-11T08:17:12.422" v="415" actId="20577"/>
        <pc:sldMkLst>
          <pc:docMk/>
          <pc:sldMk cId="4035598901" sldId="12654"/>
        </pc:sldMkLst>
      </pc:sldChg>
      <pc:sldChg chg="addSp modSp del">
        <pc:chgData name="Sara Johnson" userId="51f89924-055d-44ab-8e20-2fc548136883" providerId="ADAL" clId="{3254EFF6-E521-45B4-A673-14C1DC4966D0}" dt="2024-11-11T08:15:03.817" v="363" actId="47"/>
        <pc:sldMkLst>
          <pc:docMk/>
          <pc:sldMk cId="1412002957" sldId="12886"/>
        </pc:sldMkLst>
      </pc:sldChg>
      <pc:sldChg chg="add del">
        <pc:chgData name="Sara Johnson" userId="51f89924-055d-44ab-8e20-2fc548136883" providerId="ADAL" clId="{3254EFF6-E521-45B4-A673-14C1DC4966D0}" dt="2024-11-11T08:15:14.027" v="364" actId="47"/>
        <pc:sldMkLst>
          <pc:docMk/>
          <pc:sldMk cId="3110124757" sldId="12892"/>
        </pc:sldMkLst>
      </pc:sldChg>
      <pc:sldChg chg="add del">
        <pc:chgData name="Sara Johnson" userId="51f89924-055d-44ab-8e20-2fc548136883" providerId="ADAL" clId="{3254EFF6-E521-45B4-A673-14C1DC4966D0}" dt="2024-11-11T08:16:35.796" v="368" actId="2890"/>
        <pc:sldMkLst>
          <pc:docMk/>
          <pc:sldMk cId="3645087069" sldId="12892"/>
        </pc:sldMkLst>
      </pc:sldChg>
    </pc:docChg>
  </pc:docChgLst>
  <pc:docChgLst>
    <pc:chgData name="Karin Håkansson" userId="S::karin.hakansson@hushallningssallskapet.se::b6804832-5183-48a0-b0d8-781b988589b8" providerId="AD" clId="Web-{16E54C95-C344-4F9C-A4E8-DE46BC0507FA}"/>
    <pc:docChg chg="modSld">
      <pc:chgData name="Karin Håkansson" userId="S::karin.hakansson@hushallningssallskapet.se::b6804832-5183-48a0-b0d8-781b988589b8" providerId="AD" clId="Web-{16E54C95-C344-4F9C-A4E8-DE46BC0507FA}" dt="2021-05-04T12:37:01.538" v="201"/>
      <pc:docMkLst>
        <pc:docMk/>
      </pc:docMkLst>
      <pc:sldChg chg="modNotes">
        <pc:chgData name="Karin Håkansson" userId="S::karin.hakansson@hushallningssallskapet.se::b6804832-5183-48a0-b0d8-781b988589b8" providerId="AD" clId="Web-{16E54C95-C344-4F9C-A4E8-DE46BC0507FA}" dt="2021-05-04T12:32:58.331" v="82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16E54C95-C344-4F9C-A4E8-DE46BC0507FA}" dt="2021-05-04T12:28:56.623" v="5"/>
        <pc:sldMkLst>
          <pc:docMk/>
          <pc:sldMk cId="3468324436" sldId="764"/>
        </pc:sldMkLst>
      </pc:sldChg>
      <pc:sldChg chg="modSp">
        <pc:chgData name="Karin Håkansson" userId="S::karin.hakansson@hushallningssallskapet.se::b6804832-5183-48a0-b0d8-781b988589b8" providerId="AD" clId="Web-{16E54C95-C344-4F9C-A4E8-DE46BC0507FA}" dt="2021-05-04T12:33:31.190" v="83" actId="1076"/>
        <pc:sldMkLst>
          <pc:docMk/>
          <pc:sldMk cId="1851616968" sldId="787"/>
        </pc:sldMkLst>
      </pc:sldChg>
      <pc:sldChg chg="modNotes">
        <pc:chgData name="Karin Håkansson" userId="S::karin.hakansson@hushallningssallskapet.se::b6804832-5183-48a0-b0d8-781b988589b8" providerId="AD" clId="Web-{16E54C95-C344-4F9C-A4E8-DE46BC0507FA}" dt="2021-05-04T12:37:01.538" v="201"/>
        <pc:sldMkLst>
          <pc:docMk/>
          <pc:sldMk cId="368400683" sldId="794"/>
        </pc:sldMkLst>
      </pc:sldChg>
    </pc:docChg>
  </pc:docChgLst>
  <pc:docChgLst>
    <pc:chgData name="Karin Håkansson" userId="S::karin.hakansson@hushallningssallskapet.se::b6804832-5183-48a0-b0d8-781b988589b8" providerId="AD" clId="Web-{944D52D0-6352-4C98-8686-43BE47E08A20}"/>
    <pc:docChg chg="modSld">
      <pc:chgData name="Karin Håkansson" userId="S::karin.hakansson@hushallningssallskapet.se::b6804832-5183-48a0-b0d8-781b988589b8" providerId="AD" clId="Web-{944D52D0-6352-4C98-8686-43BE47E08A20}" dt="2021-11-24T19:02:19.201" v="75" actId="20577"/>
      <pc:docMkLst>
        <pc:docMk/>
      </pc:docMkLst>
      <pc:sldChg chg="addSp modSp">
        <pc:chgData name="Karin Håkansson" userId="S::karin.hakansson@hushallningssallskapet.se::b6804832-5183-48a0-b0d8-781b988589b8" providerId="AD" clId="Web-{944D52D0-6352-4C98-8686-43BE47E08A20}" dt="2021-11-24T19:02:19.201" v="75" actId="20577"/>
        <pc:sldMkLst>
          <pc:docMk/>
          <pc:sldMk cId="1002171655" sldId="540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26CEBFD2-6D61-F34A-9427-A0E74D17373A}"/>
    <pc:docChg chg="modSld sldOrd">
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<pc:docMkLst>
        <pc:docMk/>
      </pc:docMkLst>
      <pc:sldChg chg="ord">
        <pc:chgData name="Sara Johnson" userId="S::sara.johnson_hushallningssallskapet.se#ext#@svelantbruksuniversitet.onmicrosoft.com::ed1f32c4-1659-416d-9813-73c7d56c359a" providerId="AD" clId="Web-{26CEBFD2-6D61-F34A-9427-A0E74D17373A}" dt="2024-05-29T10:59:42.043" v="2"/>
        <pc:sldMkLst>
          <pc:docMk/>
          <pc:sldMk cId="2939274551" sldId="858"/>
        </pc:sldMkLst>
      </pc:sldChg>
      <pc:sldChg chg="modSp ord">
        <pc:chgData name="Sara Johnson" userId="S::sara.johnson_hushallningssallskapet.se#ext#@svelantbruksuniversitet.onmicrosoft.com::ed1f32c4-1659-416d-9813-73c7d56c359a" providerId="AD" clId="Web-{26CEBFD2-6D61-F34A-9427-A0E74D17373A}" dt="2024-05-29T11:02:02.135" v="26" actId="20577"/>
        <pc:sldMkLst>
          <pc:docMk/>
          <pc:sldMk cId="3620525046" sldId="12289"/>
        </pc:sldMkLst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1:00:19.511" v="10" actId="20577"/>
        <pc:sldMkLst>
          <pc:docMk/>
          <pc:sldMk cId="3112691717" sldId="12317"/>
        </pc:sldMkLst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0:58:58.278" v="0" actId="14100"/>
        <pc:sldMkLst>
          <pc:docMk/>
          <pc:sldMk cId="3888029081" sldId="12318"/>
        </pc:sldMkLst>
      </pc:sldChg>
      <pc:sldChg chg="delSp">
  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  <pc:sldMkLst>
          <pc:docMk/>
          <pc:sldMk cId="2824064631" sldId="12471"/>
        </pc:sldMkLst>
      </pc:sldChg>
    </pc:docChg>
  </pc:docChgLst>
  <pc:docChgLst>
    <pc:chgData name="Karin Håkansson" userId="S::karin.hakansson@hushallningssallskapet.se::b6804832-5183-48a0-b0d8-781b988589b8" providerId="AD" clId="Web-{66879F9F-7AB3-414D-9A90-0CAC4D2065E7}"/>
    <pc:docChg chg="addSld delSld modSld sldOrd addMainMaster modSection">
      <pc:chgData name="Karin Håkansson" userId="S::karin.hakansson@hushallningssallskapet.se::b6804832-5183-48a0-b0d8-781b988589b8" providerId="AD" clId="Web-{66879F9F-7AB3-414D-9A90-0CAC4D2065E7}" dt="2021-11-22T16:49:47.426" v="227"/>
      <pc:docMkLst>
        <pc:docMk/>
      </pc:docMkLst>
      <pc:sldChg chg="delSp">
        <pc:chgData name="Karin Håkansson" userId="S::karin.hakansson@hushallningssallskapet.se::b6804832-5183-48a0-b0d8-781b988589b8" providerId="AD" clId="Web-{66879F9F-7AB3-414D-9A90-0CAC4D2065E7}" dt="2021-11-22T16:31:21.897" v="13"/>
        <pc:sldMkLst>
          <pc:docMk/>
          <pc:sldMk cId="680267594" sldId="274"/>
        </pc:sldMkLst>
      </pc:sldChg>
      <pc:sldChg chg="modNotes">
        <pc:chgData name="Karin Håkansson" userId="S::karin.hakansson@hushallningssallskapet.se::b6804832-5183-48a0-b0d8-781b988589b8" providerId="AD" clId="Web-{66879F9F-7AB3-414D-9A90-0CAC4D2065E7}" dt="2021-11-22T16:49:47.426" v="227"/>
        <pc:sldMkLst>
          <pc:docMk/>
          <pc:sldMk cId="3147782366" sldId="558"/>
        </pc:sldMkLst>
      </pc:sldChg>
      <pc:sldChg chg="addSp modSp">
        <pc:chgData name="Karin Håkansson" userId="S::karin.hakansson@hushallningssallskapet.se::b6804832-5183-48a0-b0d8-781b988589b8" providerId="AD" clId="Web-{66879F9F-7AB3-414D-9A90-0CAC4D2065E7}" dt="2021-11-22T16:43:08.170" v="155" actId="1076"/>
        <pc:sldMkLst>
          <pc:docMk/>
          <pc:sldMk cId="3950942472" sldId="775"/>
        </pc:sldMkLst>
      </pc:sldChg>
      <pc:sldChg chg="del">
        <pc:chgData name="Karin Håkansson" userId="S::karin.hakansson@hushallningssallskapet.se::b6804832-5183-48a0-b0d8-781b988589b8" providerId="AD" clId="Web-{66879F9F-7AB3-414D-9A90-0CAC4D2065E7}" dt="2021-11-22T16:45:04.832" v="158"/>
        <pc:sldMkLst>
          <pc:docMk/>
          <pc:sldMk cId="2568349644" sldId="799"/>
        </pc:sldMkLst>
      </pc:sldChg>
      <pc:sldChg chg="modSp">
        <pc:chgData name="Karin Håkansson" userId="S::karin.hakansson@hushallningssallskapet.se::b6804832-5183-48a0-b0d8-781b988589b8" providerId="AD" clId="Web-{66879F9F-7AB3-414D-9A90-0CAC4D2065E7}" dt="2021-11-22T16:36:21.163" v="29" actId="1076"/>
        <pc:sldMkLst>
          <pc:docMk/>
          <pc:sldMk cId="4019163638" sldId="810"/>
        </pc:sldMkLst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44:55.113" v="157"/>
        <pc:sldMkLst>
          <pc:docMk/>
          <pc:sldMk cId="630024960" sldId="812"/>
        </pc:sldMkLst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28:44.326" v="5"/>
        <pc:sldMkLst>
          <pc:docMk/>
          <pc:sldMk cId="448514300" sldId="813"/>
        </pc:sldMkLst>
      </pc:sldChg>
      <pc:sldChg chg="modSp add ord replId">
        <pc:chgData name="Karin Håkansson" userId="S::karin.hakansson@hushallningssallskapet.se::b6804832-5183-48a0-b0d8-781b988589b8" providerId="AD" clId="Web-{66879F9F-7AB3-414D-9A90-0CAC4D2065E7}" dt="2021-11-22T16:35:24.051" v="28" actId="20577"/>
        <pc:sldMkLst>
          <pc:docMk/>
          <pc:sldMk cId="1386545714" sldId="814"/>
        </pc:sldMkLst>
      </pc:sldChg>
      <pc:sldMasterChg chg="add addSldLayout">
        <pc:chgData name="Karin Håkansson" userId="S::karin.hakansson@hushallningssallskapet.se::b6804832-5183-48a0-b0d8-781b988589b8" providerId="AD" clId="Web-{66879F9F-7AB3-414D-9A90-0CAC4D2065E7}" dt="2021-11-22T16:27:41.666" v="1"/>
        <pc:sldMasterMkLst>
          <pc:docMk/>
          <pc:sldMasterMk cId="3044405378" sldId="2147483648"/>
        </pc:sldMasterMkLst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676192870" sldId="2147483649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41640953" sldId="2147483650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539936294" sldId="2147483651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2050243309" sldId="2147483652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D185ECB0-0475-46B0-B8CA-084986A947CC}"/>
    <pc:docChg chg="modSld">
      <pc:chgData name="Sara Johnson" userId="S::sara.johnson@hushallningssallskapet.se::51f89924-055d-44ab-8e20-2fc548136883" providerId="AD" clId="Web-{D185ECB0-0475-46B0-B8CA-084986A947CC}" dt="2021-05-03T10:00:51.387" v="65" actId="20577"/>
      <pc:docMkLst>
        <pc:docMk/>
      </pc:docMkLst>
      <pc:sldChg chg="modSp">
        <pc:chgData name="Sara Johnson" userId="S::sara.johnson@hushallningssallskapet.se::51f89924-055d-44ab-8e20-2fc548136883" providerId="AD" clId="Web-{D185ECB0-0475-46B0-B8CA-084986A947CC}" dt="2021-05-03T10:00:51.387" v="65" actId="20577"/>
        <pc:sldMkLst>
          <pc:docMk/>
          <pc:sldMk cId="2491361574" sldId="344"/>
        </pc:sldMkLst>
      </pc:sldChg>
    </pc:docChg>
  </pc:docChgLst>
  <pc:docChgLst>
    <pc:chgData name="Karin Håkansson" userId="S::karin.hakansson@hushallningssallskapet.se::b6804832-5183-48a0-b0d8-781b988589b8" providerId="AD" clId="Web-{F318E7C8-016A-4FB9-A4EA-51B885B28B45}"/>
    <pc:docChg chg="addSld modSld sldOrd modSection">
      <pc:chgData name="Karin Håkansson" userId="S::karin.hakansson@hushallningssallskapet.se::b6804832-5183-48a0-b0d8-781b988589b8" providerId="AD" clId="Web-{F318E7C8-016A-4FB9-A4EA-51B885B28B45}" dt="2021-11-22T10:54:03.318" v="222" actId="20577"/>
      <pc:docMkLst>
        <pc:docMk/>
      </pc:docMkLst>
      <pc:sldChg chg="modSp">
        <pc:chgData name="Karin Håkansson" userId="S::karin.hakansson@hushallningssallskapet.se::b6804832-5183-48a0-b0d8-781b988589b8" providerId="AD" clId="Web-{F318E7C8-016A-4FB9-A4EA-51B885B28B45}" dt="2021-11-22T10:51:09.721" v="176" actId="1076"/>
        <pc:sldMkLst>
          <pc:docMk/>
          <pc:sldMk cId="910968785" sldId="300"/>
        </pc:sldMkLst>
      </pc:sldChg>
      <pc:sldChg chg="addSp modSp new mod ord modShow">
        <pc:chgData name="Karin Håkansson" userId="S::karin.hakansson@hushallningssallskapet.se::b6804832-5183-48a0-b0d8-781b988589b8" providerId="AD" clId="Web-{F318E7C8-016A-4FB9-A4EA-51B885B28B45}" dt="2021-11-22T10:43:33.917" v="40"/>
        <pc:sldMkLst>
          <pc:docMk/>
          <pc:sldMk cId="3374468536" sldId="801"/>
        </pc:sldMkLst>
      </pc:sldChg>
    </pc:docChg>
  </pc:docChgLst>
  <pc:docChgLst>
    <pc:chgData name="karin håkansson" userId="ea1c1d29b4a92e72" providerId="LiveId" clId="{AC0BBF30-11B8-495D-8AE3-F14F8F8D5CFD}"/>
    <pc:docChg chg="undo custSel addSld delSld modSld sldOrd modSection">
      <pc:chgData name="karin håkansson" userId="ea1c1d29b4a92e72" providerId="LiveId" clId="{AC0BBF30-11B8-495D-8AE3-F14F8F8D5CFD}" dt="2021-12-08T14:03:01.149" v="2522" actId="6549"/>
      <pc:docMkLst>
        <pc:docMk/>
      </pc:docMkLst>
      <pc:sldChg chg="modSp mod">
        <pc:chgData name="karin håkansson" userId="ea1c1d29b4a92e72" providerId="LiveId" clId="{AC0BBF30-11B8-495D-8AE3-F14F8F8D5CFD}" dt="2021-12-08T08:40:37.347" v="1253" actId="14100"/>
        <pc:sldMkLst>
          <pc:docMk/>
          <pc:sldMk cId="4249617447" sldId="260"/>
        </pc:sldMkLst>
      </pc:sldChg>
      <pc:sldChg chg="addSp delSp modSp mod">
        <pc:chgData name="karin håkansson" userId="ea1c1d29b4a92e72" providerId="LiveId" clId="{AC0BBF30-11B8-495D-8AE3-F14F8F8D5CFD}" dt="2021-12-08T09:12:08.658" v="1933" actId="2711"/>
        <pc:sldMkLst>
          <pc:docMk/>
          <pc:sldMk cId="1138066084" sldId="271"/>
        </pc:sldMkLst>
      </pc:sldChg>
      <pc:sldChg chg="modNotesTx">
        <pc:chgData name="karin håkansson" userId="ea1c1d29b4a92e72" providerId="LiveId" clId="{AC0BBF30-11B8-495D-8AE3-F14F8F8D5CFD}" dt="2021-12-08T07:54:08.916" v="234" actId="6549"/>
        <pc:sldMkLst>
          <pc:docMk/>
          <pc:sldMk cId="910968785" sldId="300"/>
        </pc:sldMkLst>
      </pc:sldChg>
      <pc:sldChg chg="modSp mod">
        <pc:chgData name="karin håkansson" userId="ea1c1d29b4a92e72" providerId="LiveId" clId="{AC0BBF30-11B8-495D-8AE3-F14F8F8D5CFD}" dt="2021-12-08T09:22:01.552" v="2018" actId="6549"/>
        <pc:sldMkLst>
          <pc:docMk/>
          <pc:sldMk cId="804744455" sldId="334"/>
        </pc:sldMkLst>
      </pc:sldChg>
      <pc:sldChg chg="addSp modSp mod">
        <pc:chgData name="karin håkansson" userId="ea1c1d29b4a92e72" providerId="LiveId" clId="{AC0BBF30-11B8-495D-8AE3-F14F8F8D5CFD}" dt="2021-12-08T13:52:20.381" v="2223" actId="2085"/>
        <pc:sldMkLst>
          <pc:docMk/>
          <pc:sldMk cId="1746080524" sldId="340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892118250" sldId="555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466210965" sldId="560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923033908" sldId="5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4224268499" sldId="562"/>
        </pc:sldMkLst>
      </pc:sldChg>
      <pc:sldChg chg="mod ord modShow">
        <pc:chgData name="karin håkansson" userId="ea1c1d29b4a92e72" providerId="LiveId" clId="{AC0BBF30-11B8-495D-8AE3-F14F8F8D5CFD}" dt="2021-12-08T08:43:03.135" v="1262" actId="729"/>
        <pc:sldMkLst>
          <pc:docMk/>
          <pc:sldMk cId="2502253820" sldId="7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3462065163" sldId="769"/>
        </pc:sldMkLst>
      </pc:sldChg>
      <pc:sldChg chg="del">
        <pc:chgData name="karin håkansson" userId="ea1c1d29b4a92e72" providerId="LiveId" clId="{AC0BBF30-11B8-495D-8AE3-F14F8F8D5CFD}" dt="2021-12-08T08:27:18.878" v="926" actId="47"/>
        <pc:sldMkLst>
          <pc:docMk/>
          <pc:sldMk cId="166195878" sldId="776"/>
        </pc:sldMkLst>
      </pc:sldChg>
      <pc:sldChg chg="modNotesTx">
        <pc:chgData name="karin håkansson" userId="ea1c1d29b4a92e72" providerId="LiveId" clId="{AC0BBF30-11B8-495D-8AE3-F14F8F8D5CFD}" dt="2021-12-08T07:57:25.156" v="244" actId="6549"/>
        <pc:sldMkLst>
          <pc:docMk/>
          <pc:sldMk cId="2623336191" sldId="805"/>
        </pc:sldMkLst>
      </pc:sldChg>
      <pc:sldChg chg="modNotesTx">
        <pc:chgData name="karin håkansson" userId="ea1c1d29b4a92e72" providerId="LiveId" clId="{AC0BBF30-11B8-495D-8AE3-F14F8F8D5CFD}" dt="2021-12-08T07:57:03.468" v="242" actId="6549"/>
        <pc:sldMkLst>
          <pc:docMk/>
          <pc:sldMk cId="3151569936" sldId="806"/>
        </pc:sldMkLst>
      </pc:sldChg>
      <pc:sldChg chg="addSp modSp mod modNotesTx">
        <pc:chgData name="karin håkansson" userId="ea1c1d29b4a92e72" providerId="LiveId" clId="{AC0BBF30-11B8-495D-8AE3-F14F8F8D5CFD}" dt="2021-12-08T08:35:37.783" v="1170" actId="20577"/>
        <pc:sldMkLst>
          <pc:docMk/>
          <pc:sldMk cId="962843861" sldId="808"/>
        </pc:sldMkLst>
      </pc:sldChg>
      <pc:sldChg chg="modSp mod">
        <pc:chgData name="karin håkansson" userId="ea1c1d29b4a92e72" providerId="LiveId" clId="{AC0BBF30-11B8-495D-8AE3-F14F8F8D5CFD}" dt="2021-12-08T09:25:12.977" v="2056" actId="1076"/>
        <pc:sldMkLst>
          <pc:docMk/>
          <pc:sldMk cId="630024960" sldId="812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507257559" sldId="822"/>
        </pc:sldMkLst>
      </pc:sldChg>
      <pc:sldChg chg="modSp mod modNotesTx">
        <pc:chgData name="karin håkansson" userId="ea1c1d29b4a92e72" providerId="LiveId" clId="{AC0BBF30-11B8-495D-8AE3-F14F8F8D5CFD}" dt="2021-12-08T13:38:37.120" v="2169" actId="20577"/>
        <pc:sldMkLst>
          <pc:docMk/>
          <pc:sldMk cId="1003339560" sldId="823"/>
        </pc:sldMkLst>
      </pc:sldChg>
      <pc:sldChg chg="addSp modSp mod ord">
        <pc:chgData name="karin håkansson" userId="ea1c1d29b4a92e72" providerId="LiveId" clId="{AC0BBF30-11B8-495D-8AE3-F14F8F8D5CFD}" dt="2021-12-08T13:57:48.349" v="2240" actId="688"/>
        <pc:sldMkLst>
          <pc:docMk/>
          <pc:sldMk cId="414551086" sldId="824"/>
        </pc:sldMkLst>
      </pc:sldChg>
      <pc:sldChg chg="modSp mod">
        <pc:chgData name="karin håkansson" userId="ea1c1d29b4a92e72" providerId="LiveId" clId="{AC0BBF30-11B8-495D-8AE3-F14F8F8D5CFD}" dt="2021-12-08T13:42:56.889" v="2208" actId="1076"/>
        <pc:sldMkLst>
          <pc:docMk/>
          <pc:sldMk cId="3745286284" sldId="826"/>
        </pc:sldMkLst>
      </pc:sldChg>
      <pc:sldChg chg="modSp mod modNotesTx">
        <pc:chgData name="karin håkansson" userId="ea1c1d29b4a92e72" providerId="LiveId" clId="{AC0BBF30-11B8-495D-8AE3-F14F8F8D5CFD}" dt="2021-12-08T13:42:08.628" v="2177" actId="20577"/>
        <pc:sldMkLst>
          <pc:docMk/>
          <pc:sldMk cId="1755776152" sldId="827"/>
        </pc:sldMkLst>
      </pc:sldChg>
      <pc:sldChg chg="del">
        <pc:chgData name="karin håkansson" userId="ea1c1d29b4a92e72" providerId="LiveId" clId="{AC0BBF30-11B8-495D-8AE3-F14F8F8D5CFD}" dt="2021-12-08T08:26:05.105" v="890" actId="47"/>
        <pc:sldMkLst>
          <pc:docMk/>
          <pc:sldMk cId="856934001" sldId="828"/>
        </pc:sldMkLst>
      </pc:sldChg>
      <pc:sldChg chg="modSp mod">
        <pc:chgData name="karin håkansson" userId="ea1c1d29b4a92e72" providerId="LiveId" clId="{AC0BBF30-11B8-495D-8AE3-F14F8F8D5CFD}" dt="2021-12-08T13:58:38.610" v="2250" actId="1076"/>
        <pc:sldMkLst>
          <pc:docMk/>
          <pc:sldMk cId="177326134" sldId="829"/>
        </pc:sldMkLst>
      </pc:sldChg>
      <pc:sldChg chg="modSp mod">
        <pc:chgData name="karin håkansson" userId="ea1c1d29b4a92e72" providerId="LiveId" clId="{AC0BBF30-11B8-495D-8AE3-F14F8F8D5CFD}" dt="2021-12-08T13:57:26.483" v="2239" actId="20577"/>
        <pc:sldMkLst>
          <pc:docMk/>
          <pc:sldMk cId="3132213824" sldId="830"/>
        </pc:sldMkLst>
      </pc:sldChg>
      <pc:sldChg chg="ord">
        <pc:chgData name="karin håkansson" userId="ea1c1d29b4a92e72" providerId="LiveId" clId="{AC0BBF30-11B8-495D-8AE3-F14F8F8D5CFD}" dt="2021-12-08T08:45:38.484" v="1282"/>
        <pc:sldMkLst>
          <pc:docMk/>
          <pc:sldMk cId="3068891334" sldId="831"/>
        </pc:sldMkLst>
      </pc:sldChg>
      <pc:sldChg chg="del">
        <pc:chgData name="karin håkansson" userId="ea1c1d29b4a92e72" providerId="LiveId" clId="{AC0BBF30-11B8-495D-8AE3-F14F8F8D5CFD}" dt="2021-12-08T08:42:51.706" v="1261" actId="47"/>
        <pc:sldMkLst>
          <pc:docMk/>
          <pc:sldMk cId="1903359911" sldId="832"/>
        </pc:sldMkLst>
      </pc:sldChg>
      <pc:sldChg chg="del">
        <pc:chgData name="karin håkansson" userId="ea1c1d29b4a92e72" providerId="LiveId" clId="{AC0BBF30-11B8-495D-8AE3-F14F8F8D5CFD}" dt="2021-12-08T08:42:49.631" v="1260" actId="47"/>
        <pc:sldMkLst>
          <pc:docMk/>
          <pc:sldMk cId="2972346969" sldId="833"/>
        </pc:sldMkLst>
      </pc:sldChg>
      <pc:sldChg chg="delSp modSp mod ord">
        <pc:chgData name="karin håkansson" userId="ea1c1d29b4a92e72" providerId="LiveId" clId="{AC0BBF30-11B8-495D-8AE3-F14F8F8D5CFD}" dt="2021-12-08T14:03:01.149" v="2522" actId="6549"/>
        <pc:sldMkLst>
          <pc:docMk/>
          <pc:sldMk cId="4036549591" sldId="834"/>
        </pc:sldMkLst>
      </pc:sldChg>
      <pc:sldChg chg="modNotesTx">
        <pc:chgData name="karin håkansson" userId="ea1c1d29b4a92e72" providerId="LiveId" clId="{AC0BBF30-11B8-495D-8AE3-F14F8F8D5CFD}" dt="2021-12-08T09:27:06.581" v="2057" actId="6549"/>
        <pc:sldMkLst>
          <pc:docMk/>
          <pc:sldMk cId="1492111214" sldId="835"/>
        </pc:sldMkLst>
      </pc:sldChg>
      <pc:sldChg chg="delSp modSp mod modNotesTx">
        <pc:chgData name="karin håkansson" userId="ea1c1d29b4a92e72" providerId="LiveId" clId="{AC0BBF30-11B8-495D-8AE3-F14F8F8D5CFD}" dt="2021-12-08T13:49:15.546" v="2217" actId="20577"/>
        <pc:sldMkLst>
          <pc:docMk/>
          <pc:sldMk cId="1844571204" sldId="836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31634908" sldId="837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814267883" sldId="838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1898771019" sldId="839"/>
        </pc:sldMkLst>
      </pc:sldChg>
      <pc:sldChg chg="modSp mod">
        <pc:chgData name="karin håkansson" userId="ea1c1d29b4a92e72" providerId="LiveId" clId="{AC0BBF30-11B8-495D-8AE3-F14F8F8D5CFD}" dt="2021-12-08T13:56:31.530" v="2225" actId="14100"/>
        <pc:sldMkLst>
          <pc:docMk/>
          <pc:sldMk cId="1386737848" sldId="840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73639488" sldId="841"/>
        </pc:sldMkLst>
      </pc:sldChg>
      <pc:sldChg chg="addSp modSp mod ord modShow">
        <pc:chgData name="karin håkansson" userId="ea1c1d29b4a92e72" providerId="LiveId" clId="{AC0BBF30-11B8-495D-8AE3-F14F8F8D5CFD}" dt="2021-12-08T13:51:03.559" v="2220" actId="729"/>
        <pc:sldMkLst>
          <pc:docMk/>
          <pc:sldMk cId="4227847711" sldId="842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042989569" sldId="843"/>
        </pc:sldMkLst>
      </pc:sldChg>
      <pc:sldChg chg="del">
        <pc:chgData name="karin håkansson" userId="ea1c1d29b4a92e72" providerId="LiveId" clId="{AC0BBF30-11B8-495D-8AE3-F14F8F8D5CFD}" dt="2021-12-08T08:42:33.582" v="1257" actId="47"/>
        <pc:sldMkLst>
          <pc:docMk/>
          <pc:sldMk cId="2761516491" sldId="847"/>
        </pc:sldMkLst>
      </pc:sldChg>
      <pc:sldChg chg="modSp add del mod">
        <pc:chgData name="karin håkansson" userId="ea1c1d29b4a92e72" providerId="LiveId" clId="{AC0BBF30-11B8-495D-8AE3-F14F8F8D5CFD}" dt="2021-12-08T13:43:08.477" v="2209" actId="47"/>
        <pc:sldMkLst>
          <pc:docMk/>
          <pc:sldMk cId="1035475321" sldId="852"/>
        </pc:sldMkLst>
      </pc:sldChg>
      <pc:sldChg chg="add mod modShow">
        <pc:chgData name="karin håkansson" userId="ea1c1d29b4a92e72" providerId="LiveId" clId="{AC0BBF30-11B8-495D-8AE3-F14F8F8D5CFD}" dt="2021-12-08T13:43:17.464" v="2211" actId="729"/>
        <pc:sldMkLst>
          <pc:docMk/>
          <pc:sldMk cId="772661067" sldId="854"/>
        </pc:sldMkLst>
      </pc:sldChg>
    </pc:docChg>
  </pc:docChgLst>
  <pc:docChgLst>
    <pc:chgData name="Sara Johnson" userId="51f89924-055d-44ab-8e20-2fc548136883" providerId="ADAL" clId="{C148EA5E-AB07-406C-81AB-82A85468E0C1}"/>
    <pc:docChg chg="undo custSel modSld">
      <pc:chgData name="Sara Johnson" userId="51f89924-055d-44ab-8e20-2fc548136883" providerId="ADAL" clId="{C148EA5E-AB07-406C-81AB-82A85468E0C1}" dt="2024-10-24T09:30:16.813" v="160" actId="478"/>
      <pc:docMkLst>
        <pc:docMk/>
      </pc:docMkLst>
      <pc:sldChg chg="modSp mod">
        <pc:chgData name="Sara Johnson" userId="51f89924-055d-44ab-8e20-2fc548136883" providerId="ADAL" clId="{C148EA5E-AB07-406C-81AB-82A85468E0C1}" dt="2024-10-24T08:41:53.939" v="1" actId="12"/>
        <pc:sldMkLst>
          <pc:docMk/>
          <pc:sldMk cId="114998402" sldId="12878"/>
        </pc:sldMkLst>
      </pc:sldChg>
      <pc:sldChg chg="modNotesTx">
        <pc:chgData name="Sara Johnson" userId="51f89924-055d-44ab-8e20-2fc548136883" providerId="ADAL" clId="{C148EA5E-AB07-406C-81AB-82A85468E0C1}" dt="2024-10-24T09:21:55.455" v="28" actId="6549"/>
        <pc:sldMkLst>
          <pc:docMk/>
          <pc:sldMk cId="3410577302" sldId="12880"/>
        </pc:sldMkLst>
      </pc:sldChg>
      <pc:sldChg chg="addSp delSp modSp mod modClrScheme chgLayout">
        <pc:chgData name="Sara Johnson" userId="51f89924-055d-44ab-8e20-2fc548136883" providerId="ADAL" clId="{C148EA5E-AB07-406C-81AB-82A85468E0C1}" dt="2024-10-24T09:30:16.813" v="160" actId="478"/>
        <pc:sldMkLst>
          <pc:docMk/>
          <pc:sldMk cId="1288034368" sldId="12882"/>
        </pc:sldMkLst>
      </pc:sldChg>
      <pc:sldChg chg="modNotes">
        <pc:chgData name="Sara Johnson" userId="51f89924-055d-44ab-8e20-2fc548136883" providerId="ADAL" clId="{C148EA5E-AB07-406C-81AB-82A85468E0C1}" dt="2024-10-24T08:52:56.684" v="13" actId="27636"/>
        <pc:sldMkLst>
          <pc:docMk/>
          <pc:sldMk cId="1412002957" sldId="12886"/>
        </pc:sldMkLst>
      </pc:sldChg>
    </pc:docChg>
  </pc:docChgLst>
  <pc:docChgLst>
    <pc:chgData name="Sara Johnson" userId="S::sara.johnson@hushallningssallskapet.se::51f89924-055d-44ab-8e20-2fc548136883" providerId="AD" clId="Web-{ED457B65-23E8-4360-96BD-5A80CE3F73AE}"/>
    <pc:docChg chg="modSld sldOrd">
      <pc:chgData name="Sara Johnson" userId="S::sara.johnson@hushallningssallskapet.se::51f89924-055d-44ab-8e20-2fc548136883" providerId="AD" clId="Web-{ED457B65-23E8-4360-96BD-5A80CE3F73AE}" dt="2021-04-29T09:09:30.193" v="4"/>
      <pc:docMkLst>
        <pc:docMk/>
      </pc:docMkLst>
      <pc:sldChg chg="ord">
        <pc:chgData name="Sara Johnson" userId="S::sara.johnson@hushallningssallskapet.se::51f89924-055d-44ab-8e20-2fc548136883" providerId="AD" clId="Web-{ED457B65-23E8-4360-96BD-5A80CE3F73AE}" dt="2021-04-29T09:09:30.193" v="4"/>
        <pc:sldMkLst>
          <pc:docMk/>
          <pc:sldMk cId="3183629534" sldId="785"/>
        </pc:sldMkLst>
      </pc:sldChg>
      <pc:sldChg chg="modNotes">
        <pc:chgData name="Sara Johnson" userId="S::sara.johnson@hushallningssallskapet.se::51f89924-055d-44ab-8e20-2fc548136883" providerId="AD" clId="Web-{ED457B65-23E8-4360-96BD-5A80CE3F73AE}" dt="2021-04-29T09:05:34.345" v="0"/>
        <pc:sldMkLst>
          <pc:docMk/>
          <pc:sldMk cId="3276493407" sldId="786"/>
        </pc:sldMkLst>
      </pc:sldChg>
    </pc:docChg>
  </pc:docChgLst>
  <pc:docChgLst>
    <pc:chgData name="Karin Håkansson" userId="S::karin.hakansson@hushallningssallskapet.se::b6804832-5183-48a0-b0d8-781b988589b8" providerId="AD" clId="Web-{9998DC36-EED7-4F06-BFCA-72A4E0C7D22E}"/>
    <pc:docChg chg="modSld">
      <pc:chgData name="Karin Håkansson" userId="S::karin.hakansson@hushallningssallskapet.se::b6804832-5183-48a0-b0d8-781b988589b8" providerId="AD" clId="Web-{9998DC36-EED7-4F06-BFCA-72A4E0C7D22E}" dt="2021-11-24T18:50:18.505" v="792"/>
      <pc:docMkLst>
        <pc:docMk/>
      </pc:docMkLst>
      <pc:sldChg chg="modNotes">
        <pc:chgData name="Karin Håkansson" userId="S::karin.hakansson@hushallningssallskapet.se::b6804832-5183-48a0-b0d8-781b988589b8" providerId="AD" clId="Web-{9998DC36-EED7-4F06-BFCA-72A4E0C7D22E}" dt="2021-11-24T18:13:28.327" v="223"/>
        <pc:sldMkLst>
          <pc:docMk/>
          <pc:sldMk cId="910968785" sldId="300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3:19.128" v="379"/>
        <pc:sldMkLst>
          <pc:docMk/>
          <pc:sldMk cId="2735410267" sldId="535"/>
        </pc:sldMkLst>
      </pc:sldChg>
      <pc:sldChg chg="addSp modSp modNotes">
        <pc:chgData name="Karin Håkansson" userId="S::karin.hakansson@hushallningssallskapet.se::b6804832-5183-48a0-b0d8-781b988589b8" providerId="AD" clId="Web-{9998DC36-EED7-4F06-BFCA-72A4E0C7D22E}" dt="2021-11-24T18:45:27.754" v="685" actId="20577"/>
        <pc:sldMkLst>
          <pc:docMk/>
          <pc:sldMk cId="1002171655" sldId="540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9:45.822" v="414"/>
        <pc:sldMkLst>
          <pc:docMk/>
          <pc:sldMk cId="4123938736" sldId="549"/>
        </pc:sldMkLst>
      </pc:sldChg>
      <pc:sldChg chg="modSp">
        <pc:chgData name="Karin Håkansson" userId="S::karin.hakansson@hushallningssallskapet.se::b6804832-5183-48a0-b0d8-781b988589b8" providerId="AD" clId="Web-{9998DC36-EED7-4F06-BFCA-72A4E0C7D22E}" dt="2021-11-24T18:37:33.273" v="427" actId="20577"/>
        <pc:sldMkLst>
          <pc:docMk/>
          <pc:sldMk cId="3183629534" sldId="785"/>
        </pc:sldMkLst>
      </pc:sldChg>
      <pc:sldChg chg="addSp modSp">
        <pc:chgData name="Karin Håkansson" userId="S::karin.hakansson@hushallningssallskapet.se::b6804832-5183-48a0-b0d8-781b988589b8" providerId="AD" clId="Web-{9998DC36-EED7-4F06-BFCA-72A4E0C7D22E}" dt="2021-11-24T18:35:02.466" v="418" actId="1076"/>
        <pc:sldMkLst>
          <pc:docMk/>
          <pc:sldMk cId="3276493407" sldId="786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35:49.861" v="424"/>
        <pc:sldMkLst>
          <pc:docMk/>
          <pc:sldMk cId="1851616968" sldId="787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50:18.505" v="792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2:05.076" v="313"/>
        <pc:sldMkLst>
          <pc:docMk/>
          <pc:sldMk cId="3415662819" sldId="803"/>
        </pc:sldMkLst>
      </pc:sldChg>
      <pc:sldChg chg="addSp modSp modNotes">
        <pc:chgData name="Karin Håkansson" userId="S::karin.hakansson@hushallningssallskapet.se::b6804832-5183-48a0-b0d8-781b988589b8" providerId="AD" clId="Web-{9998DC36-EED7-4F06-BFCA-72A4E0C7D22E}" dt="2021-11-24T18:48:11.357" v="775" actId="20577"/>
        <pc:sldMkLst>
          <pc:docMk/>
          <pc:sldMk cId="1386545714" sldId="814"/>
        </pc:sldMkLst>
      </pc:sldChg>
    </pc:docChg>
  </pc:docChgLst>
  <pc:docChgLst>
    <pc:chgData name="Åsa-Lina Nordlund" userId="7e96768a-9080-4672-be98-afb4b17f83c4" providerId="ADAL" clId="{3A74EEE8-2CE5-4DD6-9E3C-1C2A8EE1EB49}"/>
    <pc:docChg chg="custSel addSld delSld modSld addSection modSection">
      <pc:chgData name="Åsa-Lina Nordlund" userId="7e96768a-9080-4672-be98-afb4b17f83c4" providerId="ADAL" clId="{3A74EEE8-2CE5-4DD6-9E3C-1C2A8EE1EB49}" dt="2024-11-07T13:53:51.939" v="1034" actId="729"/>
      <pc:docMkLst>
        <pc:docMk/>
      </pc:docMkLst>
      <pc:sldChg chg="del">
        <pc:chgData name="Åsa-Lina Nordlund" userId="7e96768a-9080-4672-be98-afb4b17f83c4" providerId="ADAL" clId="{3A74EEE8-2CE5-4DD6-9E3C-1C2A8EE1EB49}" dt="2024-11-07T13:03:42.643" v="259" actId="47"/>
        <pc:sldMkLst>
          <pc:docMk/>
          <pc:sldMk cId="4133926137" sldId="295"/>
        </pc:sldMkLst>
      </pc:sldChg>
      <pc:sldChg chg="del">
        <pc:chgData name="Åsa-Lina Nordlund" userId="7e96768a-9080-4672-be98-afb4b17f83c4" providerId="ADAL" clId="{3A74EEE8-2CE5-4DD6-9E3C-1C2A8EE1EB49}" dt="2024-11-07T13:03:47.097" v="261" actId="47"/>
        <pc:sldMkLst>
          <pc:docMk/>
          <pc:sldMk cId="1611450632" sldId="296"/>
        </pc:sldMkLst>
      </pc:sldChg>
      <pc:sldChg chg="del">
        <pc:chgData name="Åsa-Lina Nordlund" userId="7e96768a-9080-4672-be98-afb4b17f83c4" providerId="ADAL" clId="{3A74EEE8-2CE5-4DD6-9E3C-1C2A8EE1EB49}" dt="2024-11-07T13:03:44.428" v="260" actId="47"/>
        <pc:sldMkLst>
          <pc:docMk/>
          <pc:sldMk cId="2662340316" sldId="297"/>
        </pc:sldMkLst>
      </pc:sldChg>
      <pc:sldChg chg="del">
        <pc:chgData name="Åsa-Lina Nordlund" userId="7e96768a-9080-4672-be98-afb4b17f83c4" providerId="ADAL" clId="{3A74EEE8-2CE5-4DD6-9E3C-1C2A8EE1EB49}" dt="2024-11-07T13:03:51.274" v="262" actId="47"/>
        <pc:sldMkLst>
          <pc:docMk/>
          <pc:sldMk cId="1579912107" sldId="299"/>
        </pc:sldMkLst>
      </pc:sldChg>
      <pc:sldChg chg="modSp mod modShow modNotesTx">
        <pc:chgData name="Åsa-Lina Nordlund" userId="7e96768a-9080-4672-be98-afb4b17f83c4" providerId="ADAL" clId="{3A74EEE8-2CE5-4DD6-9E3C-1C2A8EE1EB49}" dt="2024-11-07T13:53:51.939" v="1034" actId="729"/>
        <pc:sldMkLst>
          <pc:docMk/>
          <pc:sldMk cId="3595017675" sldId="388"/>
        </pc:sldMkLst>
      </pc:sldChg>
      <pc:sldChg chg="addSp delSp modSp mod modClrScheme chgLayout">
        <pc:chgData name="Åsa-Lina Nordlund" userId="7e96768a-9080-4672-be98-afb4b17f83c4" providerId="ADAL" clId="{3A74EEE8-2CE5-4DD6-9E3C-1C2A8EE1EB49}" dt="2024-11-07T13:49:19.988" v="742" actId="1076"/>
        <pc:sldMkLst>
          <pc:docMk/>
          <pc:sldMk cId="4091236161" sldId="12322"/>
        </pc:sldMkLst>
      </pc:sldChg>
      <pc:sldChg chg="addSp delSp modSp mod modClrScheme chgLayout">
        <pc:chgData name="Åsa-Lina Nordlund" userId="7e96768a-9080-4672-be98-afb4b17f83c4" providerId="ADAL" clId="{3A74EEE8-2CE5-4DD6-9E3C-1C2A8EE1EB49}" dt="2024-11-07T13:50:04.189" v="753" actId="1076"/>
        <pc:sldMkLst>
          <pc:docMk/>
          <pc:sldMk cId="2373626346" sldId="12483"/>
        </pc:sldMkLst>
      </pc:sldChg>
      <pc:sldChg chg="addSp delSp modSp mod modClrScheme chgLayout">
        <pc:chgData name="Åsa-Lina Nordlund" userId="7e96768a-9080-4672-be98-afb4b17f83c4" providerId="ADAL" clId="{3A74EEE8-2CE5-4DD6-9E3C-1C2A8EE1EB49}" dt="2024-11-07T13:49:27.626" v="744" actId="1076"/>
        <pc:sldMkLst>
          <pc:docMk/>
          <pc:sldMk cId="3912559326" sldId="12807"/>
        </pc:sldMkLst>
      </pc:sldChg>
      <pc:sldChg chg="addSp delSp modSp mod modClrScheme chgLayout">
        <pc:chgData name="Åsa-Lina Nordlund" userId="7e96768a-9080-4672-be98-afb4b17f83c4" providerId="ADAL" clId="{3A74EEE8-2CE5-4DD6-9E3C-1C2A8EE1EB49}" dt="2024-11-07T13:49:11.761" v="740" actId="27636"/>
        <pc:sldMkLst>
          <pc:docMk/>
          <pc:sldMk cId="2466276269" sldId="12857"/>
        </pc:sldMkLst>
      </pc:sldChg>
      <pc:sldChg chg="addSp delSp modSp mod modClrScheme chgLayout">
        <pc:chgData name="Åsa-Lina Nordlund" userId="7e96768a-9080-4672-be98-afb4b17f83c4" providerId="ADAL" clId="{3A74EEE8-2CE5-4DD6-9E3C-1C2A8EE1EB49}" dt="2024-11-07T13:49:35.221" v="746" actId="1076"/>
        <pc:sldMkLst>
          <pc:docMk/>
          <pc:sldMk cId="114998402" sldId="12878"/>
        </pc:sldMkLst>
      </pc:sldChg>
      <pc:sldChg chg="addSp delSp modSp mod modClrScheme chgLayout">
        <pc:chgData name="Åsa-Lina Nordlund" userId="7e96768a-9080-4672-be98-afb4b17f83c4" providerId="ADAL" clId="{3A74EEE8-2CE5-4DD6-9E3C-1C2A8EE1EB49}" dt="2024-11-07T13:49:51.741" v="751" actId="1076"/>
        <pc:sldMkLst>
          <pc:docMk/>
          <pc:sldMk cId="3410577302" sldId="12880"/>
        </pc:sldMkLst>
      </pc:sldChg>
      <pc:sldChg chg="addSp delSp modSp mod modClrScheme chgLayout">
        <pc:chgData name="Åsa-Lina Nordlund" userId="7e96768a-9080-4672-be98-afb4b17f83c4" providerId="ADAL" clId="{3A74EEE8-2CE5-4DD6-9E3C-1C2A8EE1EB49}" dt="2024-11-07T13:50:54.829" v="761" actId="1076"/>
        <pc:sldMkLst>
          <pc:docMk/>
          <pc:sldMk cId="1288034368" sldId="12882"/>
        </pc:sldMkLst>
      </pc:sldChg>
      <pc:sldChg chg="del">
        <pc:chgData name="Åsa-Lina Nordlund" userId="7e96768a-9080-4672-be98-afb4b17f83c4" providerId="ADAL" clId="{3A74EEE8-2CE5-4DD6-9E3C-1C2A8EE1EB49}" dt="2024-11-07T13:19:01.658" v="726" actId="47"/>
        <pc:sldMkLst>
          <pc:docMk/>
          <pc:sldMk cId="2806259559" sldId="12883"/>
        </pc:sldMkLst>
      </pc:sldChg>
      <pc:sldChg chg="addSp delSp modSp mod modClrScheme chgLayout">
        <pc:chgData name="Åsa-Lina Nordlund" userId="7e96768a-9080-4672-be98-afb4b17f83c4" providerId="ADAL" clId="{3A74EEE8-2CE5-4DD6-9E3C-1C2A8EE1EB49}" dt="2024-11-07T13:49:41.591" v="749" actId="1076"/>
        <pc:sldMkLst>
          <pc:docMk/>
          <pc:sldMk cId="3400451469" sldId="12885"/>
        </pc:sldMkLst>
      </pc:sldChg>
      <pc:sldChg chg="addSp delSp modSp mod modClrScheme chgLayout">
        <pc:chgData name="Åsa-Lina Nordlund" userId="7e96768a-9080-4672-be98-afb4b17f83c4" providerId="ADAL" clId="{3A74EEE8-2CE5-4DD6-9E3C-1C2A8EE1EB49}" dt="2024-11-07T13:50:48.434" v="759" actId="1076"/>
        <pc:sldMkLst>
          <pc:docMk/>
          <pc:sldMk cId="1412002957" sldId="12886"/>
        </pc:sldMkLst>
      </pc:sldChg>
      <pc:sldChg chg="modSp del mod">
        <pc:chgData name="Åsa-Lina Nordlund" userId="7e96768a-9080-4672-be98-afb4b17f83c4" providerId="ADAL" clId="{3A74EEE8-2CE5-4DD6-9E3C-1C2A8EE1EB49}" dt="2024-11-07T12:51:34.775" v="77" actId="47"/>
        <pc:sldMkLst>
          <pc:docMk/>
          <pc:sldMk cId="350870081" sldId="12887"/>
        </pc:sldMkLst>
      </pc:sldChg>
      <pc:sldChg chg="modSp mod">
        <pc:chgData name="Åsa-Lina Nordlund" userId="7e96768a-9080-4672-be98-afb4b17f83c4" providerId="ADAL" clId="{3A74EEE8-2CE5-4DD6-9E3C-1C2A8EE1EB49}" dt="2024-11-07T13:05:08.568" v="274" actId="20577"/>
        <pc:sldMkLst>
          <pc:docMk/>
          <pc:sldMk cId="1365178434" sldId="12888"/>
        </pc:sldMkLst>
      </pc:sldChg>
      <pc:sldChg chg="addSp delSp modSp new mod modClrScheme chgLayout modNotesTx">
        <pc:chgData name="Åsa-Lina Nordlund" userId="7e96768a-9080-4672-be98-afb4b17f83c4" providerId="ADAL" clId="{3A74EEE8-2CE5-4DD6-9E3C-1C2A8EE1EB49}" dt="2024-11-07T13:50:32.913" v="757" actId="1076"/>
        <pc:sldMkLst>
          <pc:docMk/>
          <pc:sldMk cId="2431152489" sldId="12891"/>
        </pc:sldMkLst>
      </pc:sldChg>
      <pc:sldMasterChg chg="delSldLayout">
        <pc:chgData name="Åsa-Lina Nordlund" userId="7e96768a-9080-4672-be98-afb4b17f83c4" providerId="ADAL" clId="{3A74EEE8-2CE5-4DD6-9E3C-1C2A8EE1EB49}" dt="2024-11-07T13:19:01.658" v="726" actId="47"/>
        <pc:sldMasterMkLst>
          <pc:docMk/>
          <pc:sldMasterMk cId="4188116444" sldId="2147483712"/>
        </pc:sldMasterMkLst>
        <pc:sldLayoutChg chg="del">
          <pc:chgData name="Åsa-Lina Nordlund" userId="7e96768a-9080-4672-be98-afb4b17f83c4" providerId="ADAL" clId="{3A74EEE8-2CE5-4DD6-9E3C-1C2A8EE1EB49}" dt="2024-11-07T13:19:01.658" v="726" actId="47"/>
          <pc:sldLayoutMkLst>
            <pc:docMk/>
            <pc:sldMasterMk cId="4188116444" sldId="2147483712"/>
            <pc:sldLayoutMk cId="42533564" sldId="2147483803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B930D05A-093A-4C3B-B07D-0EDF494AE1AE}"/>
    <pc:docChg chg="modSld">
      <pc:chgData name="Karin Håkansson" userId="S::karin.hakansson@hushallningssallskapet.se::b6804832-5183-48a0-b0d8-781b988589b8" providerId="AD" clId="Web-{B930D05A-093A-4C3B-B07D-0EDF494AE1AE}" dt="2021-12-08T07:49:48.579" v="273" actId="20577"/>
      <pc:docMkLst>
        <pc:docMk/>
      </pc:docMkLst>
      <pc:sldChg chg="modSp">
        <pc:chgData name="Karin Håkansson" userId="S::karin.hakansson@hushallningssallskapet.se::b6804832-5183-48a0-b0d8-781b988589b8" providerId="AD" clId="Web-{B930D05A-093A-4C3B-B07D-0EDF494AE1AE}" dt="2021-12-08T07:49:48.579" v="273" actId="20577"/>
        <pc:sldMkLst>
          <pc:docMk/>
          <pc:sldMk cId="2491361574" sldId="344"/>
        </pc:sldMkLst>
      </pc:sldChg>
    </pc:docChg>
  </pc:docChgLst>
  <pc:docChgLst>
    <pc:chgData name="Folke Brinckmann" userId="S::folke_viljalysa.se#ext#@svelantbruksuniversitet.onmicrosoft.com::3dcd0d7b-1872-433b-a1ae-f6f02ed43b5a" providerId="AD" clId="Web-{6A9323A4-B223-4202-957B-45BA00F05987}"/>
    <pc:docChg chg="mod">
      <pc:chgData name="Folke Brinckmann" userId="S::folke_viljalysa.se#ext#@svelantbruksuniversitet.onmicrosoft.com::3dcd0d7b-1872-433b-a1ae-f6f02ed43b5a" providerId="AD" clId="Web-{6A9323A4-B223-4202-957B-45BA00F05987}" dt="2024-07-01T14:03:23.755" v="1"/>
      <pc:docMkLst>
        <pc:docMk/>
      </pc:docMkLst>
      <pc:sldChg chg="addCm">
        <pc:chgData name="Folke Brinckmann" userId="S::folke_viljalysa.se#ext#@svelantbruksuniversitet.onmicrosoft.com::3dcd0d7b-1872-433b-a1ae-f6f02ed43b5a" providerId="AD" clId="Web-{6A9323A4-B223-4202-957B-45BA00F05987}" dt="2024-07-01T14:03:23.755" v="1"/>
        <pc:sldMkLst>
          <pc:docMk/>
          <pc:sldMk cId="1258817863" sldId="124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olke Brinckmann" userId="S::folke_viljalysa.se#ext#@svelantbruksuniversitet.onmicrosoft.com::3dcd0d7b-1872-433b-a1ae-f6f02ed43b5a" providerId="AD" clId="Web-{6A9323A4-B223-4202-957B-45BA00F05987}" dt="2024-07-01T14:03:23.755" v="1"/>
              <pc2:cmMkLst xmlns:pc2="http://schemas.microsoft.com/office/powerpoint/2019/9/main/command">
                <pc:docMk/>
                <pc:sldMk cId="1258817863" sldId="12470"/>
                <pc2:cmMk id="{FAA4FF02-2236-4699-8DF8-32E123FB9234}"/>
              </pc2:cmMkLst>
            </pc226:cmChg>
          </p:ext>
        </pc:extLst>
      </pc:sldChg>
    </pc:docChg>
  </pc:docChgLst>
  <pc:docChgLst>
    <pc:chgData name="Karin Håkansson" userId="S::karin.hakansson@hushallningssallskapet.se::b6804832-5183-48a0-b0d8-781b988589b8" providerId="AD" clId="Web-{85BBB087-B55E-4C09-BF9D-A44140ECBC4F}"/>
    <pc:docChg chg="addSld modSld modSection">
      <pc:chgData name="Karin Håkansson" userId="S::karin.hakansson@hushallningssallskapet.se::b6804832-5183-48a0-b0d8-781b988589b8" providerId="AD" clId="Web-{85BBB087-B55E-4C09-BF9D-A44140ECBC4F}" dt="2021-11-29T08:05:50.117" v="526" actId="20577"/>
      <pc:docMkLst>
        <pc:docMk/>
      </pc:docMkLst>
      <pc:sldChg chg="add replId">
        <pc:chgData name="Karin Håkansson" userId="S::karin.hakansson@hushallningssallskapet.se::b6804832-5183-48a0-b0d8-781b988589b8" providerId="AD" clId="Web-{85BBB087-B55E-4C09-BF9D-A44140ECBC4F}" dt="2021-11-29T07:50:54.332" v="0"/>
        <pc:sldMkLst>
          <pc:docMk/>
          <pc:sldMk cId="332790498" sldId="820"/>
        </pc:sldMkLst>
      </pc:sldChg>
    </pc:docChg>
  </pc:docChgLst>
  <pc:docChgLst>
    <pc:chgData name="Karin Håkansson" userId="S::karin.hakansson@hushallningssallskapet.se::b6804832-5183-48a0-b0d8-781b988589b8" providerId="AD" clId="Web-{B9B44D20-0FBD-4595-8EBD-35C6AE0A16B2}"/>
    <pc:docChg chg="addSld modSld sldOrd modSection">
      <pc:chgData name="Karin Håkansson" userId="S::karin.hakansson@hushallningssallskapet.se::b6804832-5183-48a0-b0d8-781b988589b8" providerId="AD" clId="Web-{B9B44D20-0FBD-4595-8EBD-35C6AE0A16B2}" dt="2021-12-06T07:50:09.908" v="280" actId="14100"/>
      <pc:docMkLst>
        <pc:docMk/>
      </pc:docMkLst>
      <pc:sldChg chg="addSp delSp modSp">
        <pc:chgData name="Karin Håkansson" userId="S::karin.hakansson@hushallningssallskapet.se::b6804832-5183-48a0-b0d8-781b988589b8" providerId="AD" clId="Web-{B9B44D20-0FBD-4595-8EBD-35C6AE0A16B2}" dt="2021-12-06T07:05:28.278" v="3"/>
        <pc:sldMkLst>
          <pc:docMk/>
          <pc:sldMk cId="804744455" sldId="334"/>
        </pc:sldMkLst>
      </pc:sldChg>
      <pc:sldChg chg="addSp modSp">
        <pc:chgData name="Karin Håkansson" userId="S::karin.hakansson@hushallningssallskapet.se::b6804832-5183-48a0-b0d8-781b988589b8" providerId="AD" clId="Web-{B9B44D20-0FBD-4595-8EBD-35C6AE0A16B2}" dt="2021-12-06T07:33:17.544" v="232" actId="14100"/>
        <pc:sldMkLst>
          <pc:docMk/>
          <pc:sldMk cId="962843861" sldId="808"/>
        </pc:sldMkLst>
      </pc:sldChg>
      <pc:sldChg chg="addSp delSp modSp">
        <pc:chgData name="Karin Håkansson" userId="S::karin.hakansson@hushallningssallskapet.se::b6804832-5183-48a0-b0d8-781b988589b8" providerId="AD" clId="Web-{B9B44D20-0FBD-4595-8EBD-35C6AE0A16B2}" dt="2021-12-06T07:50:09.908" v="280" actId="14100"/>
        <pc:sldMkLst>
          <pc:docMk/>
          <pc:sldMk cId="630024960" sldId="812"/>
        </pc:sldMkLst>
      </pc:sldChg>
      <pc:sldChg chg="addSp delSp modSp add ord replId">
        <pc:chgData name="Karin Håkansson" userId="S::karin.hakansson@hushallningssallskapet.se::b6804832-5183-48a0-b0d8-781b988589b8" providerId="AD" clId="Web-{B9B44D20-0FBD-4595-8EBD-35C6AE0A16B2}" dt="2021-12-06T07:38:07.800" v="262" actId="1076"/>
        <pc:sldMkLst>
          <pc:docMk/>
          <pc:sldMk cId="1492111214" sldId="835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FC1A9C84-09D5-97C9-F026-0E600E055E6A}"/>
    <pc:docChg chg="mod modSld">
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<pc:docMkLst>
        <pc:docMk/>
      </pc:docMkLst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3:10.088" v="26" actId="20577"/>
        <pc:sldMkLst>
          <pc:docMk/>
          <pc:sldMk cId="2316648224" sldId="8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3:07.650" v="25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</p:ext>
        </pc:extLst>
      </pc:sldChg>
      <pc:sldChg chg="modSp">
        <pc:chgData name="Åsa-Lina Nordlund" userId="S::asa-lina_nordlundsutveckling.se#ext#@svelantbruksuniversitet.onmicrosoft.com::7c3a76b4-89e8-4ba3-9a60-8ea320a1e890" providerId="AD" clId="Web-{FC1A9C84-09D5-97C9-F026-0E600E055E6A}" dt="2024-05-22T17:28:27.412" v="79" actId="20577"/>
        <pc:sldMkLst>
          <pc:docMk/>
          <pc:sldMk cId="708741169" sldId="841"/>
        </pc:sldMkLst>
      </pc:sldChg>
      <pc:sldChg chg="modSp addCm modCm">
  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<pc:sldMkLst>
          <pc:docMk/>
          <pc:sldMk cId="3189736534" sldId="8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7:28.709" v="62"/>
        <pc:sldMkLst>
          <pc:docMk/>
          <pc:sldMk cId="1643841078" sldId="8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7:28.709" v="6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</pc:docChg>
  </pc:docChgLst>
  <pc:docChgLst>
    <pc:chgData name="Sara Johnson" userId="S::sara.johnson_hushallningssallskapet.se#ext#@svelantbruksuniversitet.onmicrosoft.com::ed1f32c4-1659-416d-9813-73c7d56c359a" providerId="AD" clId="Web-{C0782292-DCE1-0B06-DFD9-BC1812B14FDD}"/>
    <pc:docChg chg="modSld">
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  <pc:sldMkLst>
          <pc:docMk/>
          <pc:sldMk cId="1258817863" sldId="12470"/>
        </pc:sldMkLst>
      </pc:sldChg>
    </pc:docChg>
  </pc:docChgLst>
  <pc:docChgLst>
    <pc:chgData name="Sara Johnson" userId="51f89924-055d-44ab-8e20-2fc548136883" providerId="ADAL" clId="{6A05AE3F-6C61-4266-B8AA-D0562F0010A2}"/>
    <pc:docChg chg="undo custSel modSld">
      <pc:chgData name="Sara Johnson" userId="51f89924-055d-44ab-8e20-2fc548136883" providerId="ADAL" clId="{6A05AE3F-6C61-4266-B8AA-D0562F0010A2}" dt="2024-11-07T21:39:36.315" v="95" actId="20577"/>
      <pc:docMkLst>
        <pc:docMk/>
      </pc:docMkLst>
      <pc:sldChg chg="addSp delSp modSp mod modAnim">
        <pc:chgData name="Sara Johnson" userId="51f89924-055d-44ab-8e20-2fc548136883" providerId="ADAL" clId="{6A05AE3F-6C61-4266-B8AA-D0562F0010A2}" dt="2024-11-07T21:37:53.465" v="63"/>
        <pc:sldMkLst>
          <pc:docMk/>
          <pc:sldMk cId="3912559326" sldId="12807"/>
        </pc:sldMkLst>
      </pc:sldChg>
      <pc:sldChg chg="modSp mod">
        <pc:chgData name="Sara Johnson" userId="51f89924-055d-44ab-8e20-2fc548136883" providerId="ADAL" clId="{6A05AE3F-6C61-4266-B8AA-D0562F0010A2}" dt="2024-11-07T21:39:36.315" v="95" actId="20577"/>
        <pc:sldMkLst>
          <pc:docMk/>
          <pc:sldMk cId="114998402" sldId="12878"/>
        </pc:sldMkLst>
      </pc:sldChg>
      <pc:sldChg chg="modSp mod">
        <pc:chgData name="Sara Johnson" userId="51f89924-055d-44ab-8e20-2fc548136883" providerId="ADAL" clId="{6A05AE3F-6C61-4266-B8AA-D0562F0010A2}" dt="2024-11-07T21:34:33.197" v="42" actId="12"/>
        <pc:sldMkLst>
          <pc:docMk/>
          <pc:sldMk cId="3410577302" sldId="12880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FE5CC573-5809-E07C-83F8-92BCCF53FC40}"/>
    <pc:docChg chg="modSld">
      <pc:chgData name="Sara Johnson" userId="S::sara.johnson_hushallningssallskapet.se#ext#@svelantbruksuniversitet.onmicrosoft.com::ed1f32c4-1659-416d-9813-73c7d56c359a" providerId="AD" clId="Web-{FE5CC573-5809-E07C-83F8-92BCCF53FC40}" dt="2024-12-04T08:21:01.872" v="2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FE5CC573-5809-E07C-83F8-92BCCF53FC40}" dt="2024-12-04T08:21:01.872" v="2" actId="20577"/>
        <pc:sldMkLst>
          <pc:docMk/>
          <pc:sldMk cId="3410577302" sldId="12880"/>
        </pc:sldMkLst>
      </pc:sldChg>
    </pc:docChg>
  </pc:docChgLst>
  <pc:docChgLst>
    <pc:chgData name="Katarina Steen" userId="S::katarina.steen_vxa.se#ext#@svelantbruksuniversitet.onmicrosoft.com::9fc3855b-ece0-42ae-86f3-62743addf2fd" providerId="AD" clId="Web-{98C23206-490B-DE9B-965C-4CB7E5D439A6}"/>
    <pc:docChg chg="mod addSld sldOrd modSection">
      <pc:chgData name="Katarina Steen" userId="S::katarina.steen_vxa.se#ext#@svelantbruksuniversitet.onmicrosoft.com::9fc3855b-ece0-42ae-86f3-62743addf2fd" providerId="AD" clId="Web-{98C23206-490B-DE9B-965C-4CB7E5D439A6}" dt="2024-05-23T09:06:36.958" v="3"/>
      <pc:docMkLst>
        <pc:docMk/>
      </pc:docMkLst>
      <pc:sldChg chg="add ord addCm">
        <pc:chgData name="Katarina Steen" userId="S::katarina.steen_vxa.se#ext#@svelantbruksuniversitet.onmicrosoft.com::9fc3855b-ece0-42ae-86f3-62743addf2fd" providerId="AD" clId="Web-{98C23206-490B-DE9B-965C-4CB7E5D439A6}" dt="2024-05-23T09:06:36.958" v="3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arina Steen" userId="S::katarina.steen_vxa.se#ext#@svelantbruksuniversitet.onmicrosoft.com::9fc3855b-ece0-42ae-86f3-62743addf2fd" providerId="AD" clId="Web-{98C23206-490B-DE9B-965C-4CB7E5D439A6}" dt="2024-05-23T09:06:36.958" v="3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MasterChg chg="addSldLayout">
        <pc:chgData name="Katarina Steen" userId="S::katarina.steen_vxa.se#ext#@svelantbruksuniversitet.onmicrosoft.com::9fc3855b-ece0-42ae-86f3-62743addf2fd" providerId="AD" clId="Web-{98C23206-490B-DE9B-965C-4CB7E5D439A6}" dt="2024-05-23T09:05:21.193" v="0"/>
        <pc:sldMasterMkLst>
          <pc:docMk/>
          <pc:sldMasterMk cId="338086544" sldId="2147483781"/>
        </pc:sldMasterMkLst>
        <pc:sldLayoutChg chg="add">
          <pc:chgData name="Katarina Steen" userId="S::katarina.steen_vxa.se#ext#@svelantbruksuniversitet.onmicrosoft.com::9fc3855b-ece0-42ae-86f3-62743addf2fd" providerId="AD" clId="Web-{98C23206-490B-DE9B-965C-4CB7E5D439A6}" dt="2024-05-23T09:05:21.193" v="0"/>
          <pc:sldLayoutMkLst>
            <pc:docMk/>
            <pc:sldMasterMk cId="338086544" sldId="2147483781"/>
            <pc:sldLayoutMk cId="1000945988" sldId="2147483877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B0F7FAD1-178E-4A13-AAAC-269E12C65E45}"/>
    <pc:docChg chg="delSld modSld sldOrd modSection">
      <pc:chgData name="Sara Johnson" userId="S::sara.johnson@hushallningssallskapet.se::51f89924-055d-44ab-8e20-2fc548136883" providerId="AD" clId="Web-{B0F7FAD1-178E-4A13-AAAC-269E12C65E45}" dt="2021-05-04T15:59:37.954" v="19"/>
      <pc:docMkLst>
        <pc:docMk/>
      </pc:docMkLst>
      <pc:sldChg chg="ord">
        <pc:chgData name="Sara Johnson" userId="S::sara.johnson@hushallningssallskapet.se::51f89924-055d-44ab-8e20-2fc548136883" providerId="AD" clId="Web-{B0F7FAD1-178E-4A13-AAAC-269E12C65E45}" dt="2021-05-04T15:58:46.781" v="4"/>
        <pc:sldMkLst>
          <pc:docMk/>
          <pc:sldMk cId="2794259111" sldId="29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0.094" v="5"/>
        <pc:sldMkLst>
          <pc:docMk/>
          <pc:sldMk cId="3104849894" sldId="29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7.828" v="7"/>
        <pc:sldMkLst>
          <pc:docMk/>
          <pc:sldMk cId="2787206222" sldId="29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3.813" v="6"/>
        <pc:sldMkLst>
          <pc:docMk/>
          <pc:sldMk cId="1967134874" sldId="29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0.328" v="8"/>
        <pc:sldMkLst>
          <pc:docMk/>
          <pc:sldMk cId="3536599555" sldId="29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2.625" v="9"/>
        <pc:sldMkLst>
          <pc:docMk/>
          <pc:sldMk cId="4107763935" sldId="296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5.329" v="10"/>
        <pc:sldMkLst>
          <pc:docMk/>
          <pc:sldMk cId="1372066467" sldId="297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1.313" v="11"/>
        <pc:sldMkLst>
          <pc:docMk/>
          <pc:sldMk cId="4061700540" sldId="298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6.485" v="12"/>
        <pc:sldMkLst>
          <pc:docMk/>
          <pc:sldMk cId="679618574" sldId="29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3.688" v="14"/>
        <pc:sldMkLst>
          <pc:docMk/>
          <pc:sldMk cId="920620769" sldId="30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6.345" v="15"/>
        <pc:sldMkLst>
          <pc:docMk/>
          <pc:sldMk cId="4024689391" sldId="30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8.985" v="16"/>
        <pc:sldMkLst>
          <pc:docMk/>
          <pc:sldMk cId="3931373650" sldId="30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3.204" v="17"/>
        <pc:sldMkLst>
          <pc:docMk/>
          <pc:sldMk cId="3284964654" sldId="30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6.439" v="18"/>
        <pc:sldMkLst>
          <pc:docMk/>
          <pc:sldMk cId="3578092843" sldId="30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7.954" v="19"/>
        <pc:sldMkLst>
          <pc:docMk/>
          <pc:sldMk cId="2005287785" sldId="306"/>
        </pc:sldMkLst>
      </pc:sldChg>
      <pc:sldChg chg="del">
        <pc:chgData name="Sara Johnson" userId="S::sara.johnson@hushallningssallskapet.se::51f89924-055d-44ab-8e20-2fc548136883" providerId="AD" clId="Web-{B0F7FAD1-178E-4A13-AAAC-269E12C65E45}" dt="2021-05-04T15:56:52.451" v="3"/>
        <pc:sldMkLst>
          <pc:docMk/>
          <pc:sldMk cId="3072615218" sldId="77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1.329" v="13"/>
        <pc:sldMkLst>
          <pc:docMk/>
          <pc:sldMk cId="925476117" sldId="789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4B696308-F9F4-7F08-0904-8327F467B869}"/>
    <pc:docChg chg="modSld">
      <pc:chgData name="Sara Johnson" userId="S::sara.johnson_hushallningssallskapet.se#ext#@svelantbruksuniversitet.onmicrosoft.com::ed1f32c4-1659-416d-9813-73c7d56c359a" providerId="AD" clId="Web-{4B696308-F9F4-7F08-0904-8327F467B869}" dt="2024-10-01T12:11:38.168" v="1"/>
      <pc:docMkLst>
        <pc:docMk/>
      </pc:docMkLst>
      <pc:sldChg chg="modNotes">
        <pc:chgData name="Sara Johnson" userId="S::sara.johnson_hushallningssallskapet.se#ext#@svelantbruksuniversitet.onmicrosoft.com::ed1f32c4-1659-416d-9813-73c7d56c359a" providerId="AD" clId="Web-{4B696308-F9F4-7F08-0904-8327F467B869}" dt="2024-10-01T12:11:38.168" v="1"/>
        <pc:sldMkLst>
          <pc:docMk/>
          <pc:sldMk cId="2373626346" sldId="12483"/>
        </pc:sldMkLst>
      </pc:sldChg>
    </pc:docChg>
  </pc:docChgLst>
  <pc:docChgLst>
    <pc:chgData name="Sara Johnson" userId="S::sara.johnson@hushallningssallskapet.se::51f89924-055d-44ab-8e20-2fc548136883" providerId="AD" clId="Web-{C35F64E1-10A2-4444-9427-840150A7B140}"/>
    <pc:docChg chg="addSld modSld sldOrd modSection">
      <pc:chgData name="Sara Johnson" userId="S::sara.johnson@hushallningssallskapet.se::51f89924-055d-44ab-8e20-2fc548136883" providerId="AD" clId="Web-{C35F64E1-10A2-4444-9427-840150A7B140}" dt="2021-12-08T13:30:17.745" v="26"/>
      <pc:docMkLst>
        <pc:docMk/>
      </pc:docMkLst>
      <pc:sldChg chg="modNotes">
        <pc:chgData name="Sara Johnson" userId="S::sara.johnson@hushallningssallskapet.se::51f89924-055d-44ab-8e20-2fc548136883" providerId="AD" clId="Web-{C35F64E1-10A2-4444-9427-840150A7B140}" dt="2021-12-08T13:29:07.384" v="15"/>
        <pc:sldMkLst>
          <pc:docMk/>
          <pc:sldMk cId="1746080524" sldId="340"/>
        </pc:sldMkLst>
      </pc:sldChg>
      <pc:sldChg chg="modSp modNotes">
        <pc:chgData name="Sara Johnson" userId="S::sara.johnson@hushallningssallskapet.se::51f89924-055d-44ab-8e20-2fc548136883" providerId="AD" clId="Web-{C35F64E1-10A2-4444-9427-840150A7B140}" dt="2021-12-08T13:30:17.745" v="26"/>
        <pc:sldMkLst>
          <pc:docMk/>
          <pc:sldMk cId="414551086" sldId="824"/>
        </pc:sldMkLst>
      </pc:sldChg>
      <pc:sldChg chg="modSp">
        <pc:chgData name="Sara Johnson" userId="S::sara.johnson@hushallningssallskapet.se::51f89924-055d-44ab-8e20-2fc548136883" providerId="AD" clId="Web-{C35F64E1-10A2-4444-9427-840150A7B140}" dt="2021-12-08T13:21:10.033" v="13" actId="20577"/>
        <pc:sldMkLst>
          <pc:docMk/>
          <pc:sldMk cId="1755776152" sldId="827"/>
        </pc:sldMkLst>
      </pc:sldChg>
      <pc:sldChg chg="delSp modSp ord">
        <pc:chgData name="Sara Johnson" userId="S::sara.johnson@hushallningssallskapet.se::51f89924-055d-44ab-8e20-2fc548136883" providerId="AD" clId="Web-{C35F64E1-10A2-4444-9427-840150A7B140}" dt="2021-12-08T13:13:02.572" v="5"/>
        <pc:sldMkLst>
          <pc:docMk/>
          <pc:sldMk cId="2900130818" sldId="850"/>
        </pc:sldMkLst>
      </pc:sldChg>
      <pc:sldChg chg="modSp add replId">
        <pc:chgData name="Sara Johnson" userId="S::sara.johnson@hushallningssallskapet.se::51f89924-055d-44ab-8e20-2fc548136883" providerId="AD" clId="Web-{C35F64E1-10A2-4444-9427-840150A7B140}" dt="2021-12-08T13:13:21.400" v="9" actId="20577"/>
        <pc:sldMkLst>
          <pc:docMk/>
          <pc:sldMk cId="2299465622" sldId="853"/>
        </pc:sldMkLst>
      </pc:sldChg>
    </pc:docChg>
  </pc:docChgLst>
  <pc:docChgLst>
    <pc:chgData name="Karin Håkansson" userId="S::karin.hakansson@hushallningssallskapet.se::b6804832-5183-48a0-b0d8-781b988589b8" providerId="AD" clId="Web-{31DEC727-2BBB-41B8-A13F-867FB6D625DB}"/>
    <pc:docChg chg="addSld modSld sldOrd modSection">
      <pc:chgData name="Karin Håkansson" userId="S::karin.hakansson@hushallningssallskapet.se::b6804832-5183-48a0-b0d8-781b988589b8" providerId="AD" clId="Web-{31DEC727-2BBB-41B8-A13F-867FB6D625DB}" dt="2021-12-06T09:04:16.537" v="594" actId="1076"/>
      <pc:docMkLst>
        <pc:docMk/>
      </pc:docMkLst>
      <pc:sldChg chg="addSp delSp modSp ord">
        <pc:chgData name="Karin Håkansson" userId="S::karin.hakansson@hushallningssallskapet.se::b6804832-5183-48a0-b0d8-781b988589b8" providerId="AD" clId="Web-{31DEC727-2BBB-41B8-A13F-867FB6D625DB}" dt="2021-12-06T08:59:33.609" v="539"/>
        <pc:sldMkLst>
          <pc:docMk/>
          <pc:sldMk cId="1746080524" sldId="340"/>
        </pc:sldMkLst>
      </pc:sldChg>
      <pc:sldChg chg="addSp modSp">
        <pc:chgData name="Karin Håkansson" userId="S::karin.hakansson@hushallningssallskapet.se::b6804832-5183-48a0-b0d8-781b988589b8" providerId="AD" clId="Web-{31DEC727-2BBB-41B8-A13F-867FB6D625DB}" dt="2021-12-06T08:01:11.516" v="64" actId="1076"/>
        <pc:sldMkLst>
          <pc:docMk/>
          <pc:sldMk cId="1698621198" sldId="341"/>
        </pc:sldMkLst>
      </pc:sldChg>
      <pc:sldChg chg="delSp">
        <pc:chgData name="Karin Håkansson" userId="S::karin.hakansson@hushallningssallskapet.se::b6804832-5183-48a0-b0d8-781b988589b8" providerId="AD" clId="Web-{31DEC727-2BBB-41B8-A13F-867FB6D625DB}" dt="2021-12-06T07:56:40.167" v="0"/>
        <pc:sldMkLst>
          <pc:docMk/>
          <pc:sldMk cId="962843861" sldId="808"/>
        </pc:sldMkLst>
      </pc:sldChg>
      <pc:sldChg chg="delSp modSp">
        <pc:chgData name="Karin Håkansson" userId="S::karin.hakansson@hushallningssallskapet.se::b6804832-5183-48a0-b0d8-781b988589b8" providerId="AD" clId="Web-{31DEC727-2BBB-41B8-A13F-867FB6D625DB}" dt="2021-12-06T07:57:35.496" v="3" actId="1076"/>
        <pc:sldMkLst>
          <pc:docMk/>
          <pc:sldMk cId="630024960" sldId="812"/>
        </pc:sldMkLst>
      </pc:sldChg>
      <pc:sldChg chg="addSp delSp modSp new ord">
        <pc:chgData name="Karin Håkansson" userId="S::karin.hakansson@hushallningssallskapet.se::b6804832-5183-48a0-b0d8-781b988589b8" providerId="AD" clId="Web-{31DEC727-2BBB-41B8-A13F-867FB6D625DB}" dt="2021-12-06T08:21:36.527" v="307" actId="1076"/>
        <pc:sldMkLst>
          <pc:docMk/>
          <pc:sldMk cId="1844571204" sldId="836"/>
        </pc:sldMkLst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57.921" v="343" actId="14100"/>
        <pc:sldMkLst>
          <pc:docMk/>
          <pc:sldMk cId="2831634908" sldId="837"/>
        </pc:sldMkLst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28.968" v="339" actId="1076"/>
        <pc:sldMkLst>
          <pc:docMk/>
          <pc:sldMk cId="814267883" sldId="838"/>
        </pc:sldMkLst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56:16.417" v="524" actId="20577"/>
        <pc:sldMkLst>
          <pc:docMk/>
          <pc:sldMk cId="1898771019" sldId="839"/>
        </pc:sldMkLst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9:04:16.537" v="594" actId="1076"/>
        <pc:sldMkLst>
          <pc:docMk/>
          <pc:sldMk cId="1386737848" sldId="840"/>
        </pc:sldMkLst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1:34.676" v="393" actId="14100"/>
        <pc:sldMkLst>
          <pc:docMk/>
          <pc:sldMk cId="2873639488" sldId="841"/>
        </pc:sldMkLst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8:25.904" v="530" actId="14100"/>
        <pc:sldMkLst>
          <pc:docMk/>
          <pc:sldMk cId="4227847711" sldId="842"/>
        </pc:sldMkLst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8:59:24.343" v="538"/>
        <pc:sldMkLst>
          <pc:docMk/>
          <pc:sldMk cId="2042989569" sldId="843"/>
        </pc:sldMkLst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9:02:58.238" v="564" actId="1076"/>
        <pc:sldMkLst>
          <pc:docMk/>
          <pc:sldMk cId="1040550849" sldId="844"/>
        </pc:sldMkLst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53.847" v="563" actId="1076"/>
        <pc:sldMkLst>
          <pc:docMk/>
          <pc:sldMk cId="1247687530" sldId="845"/>
        </pc:sldMkLst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44.972" v="562" actId="14100"/>
        <pc:sldMkLst>
          <pc:docMk/>
          <pc:sldMk cId="2066294464" sldId="846"/>
        </pc:sldMkLst>
      </pc:sldChg>
      <pc:sldChg chg="add replId">
        <pc:chgData name="Karin Håkansson" userId="S::karin.hakansson@hushallningssallskapet.se::b6804832-5183-48a0-b0d8-781b988589b8" providerId="AD" clId="Web-{31DEC727-2BBB-41B8-A13F-867FB6D625DB}" dt="2021-12-06T08:59:59.625" v="544"/>
        <pc:sldMkLst>
          <pc:docMk/>
          <pc:sldMk cId="2761516491" sldId="847"/>
        </pc:sldMkLst>
      </pc:sldChg>
    </pc:docChg>
  </pc:docChgLst>
  <pc:docChgLst>
    <pc:chgData name="Karin Håkansson" userId="S::karin.hakansson@hushallningssallskapet.se::b6804832-5183-48a0-b0d8-781b988589b8" providerId="AD" clId="Web-{EFA879A2-1D7A-4D86-8579-F30099DBD901}"/>
    <pc:docChg chg="modSld">
      <pc:chgData name="Karin Håkansson" userId="S::karin.hakansson@hushallningssallskapet.se::b6804832-5183-48a0-b0d8-781b988589b8" providerId="AD" clId="Web-{EFA879A2-1D7A-4D86-8579-F30099DBD901}" dt="2021-11-24T19:04:04.944" v="26" actId="1076"/>
      <pc:docMkLst>
        <pc:docMk/>
      </pc:docMkLst>
    </pc:docChg>
  </pc:docChgLst>
  <pc:docChgLst>
    <pc:chgData name="Sara Johnson" userId="51f89924-055d-44ab-8e20-2fc548136883" providerId="ADAL" clId="{3932E92E-EC45-45D6-A571-BA93E841650C}"/>
    <pc:docChg chg="undo custSel addSld delSld modSld sldOrd modSection modNotesMaster">
      <pc:chgData name="Sara Johnson" userId="51f89924-055d-44ab-8e20-2fc548136883" providerId="ADAL" clId="{3932E92E-EC45-45D6-A571-BA93E841650C}" dt="2021-05-04T16:02:37.840" v="3950" actId="20577"/>
      <pc:docMkLst>
        <pc:docMk/>
      </pc:docMkLst>
      <pc:sldChg chg="modSp mod modNotesTx">
        <pc:chgData name="Sara Johnson" userId="51f89924-055d-44ab-8e20-2fc548136883" providerId="ADAL" clId="{3932E92E-EC45-45D6-A571-BA93E841650C}" dt="2021-05-04T08:21:28.839" v="2165" actId="20577"/>
        <pc:sldMkLst>
          <pc:docMk/>
          <pc:sldMk cId="680267594" sldId="274"/>
        </pc:sldMkLst>
      </pc:sldChg>
      <pc:sldChg chg="add del">
        <pc:chgData name="Sara Johnson" userId="51f89924-055d-44ab-8e20-2fc548136883" providerId="ADAL" clId="{3932E92E-EC45-45D6-A571-BA93E841650C}" dt="2021-05-04T09:41:28.875" v="3913" actId="2696"/>
        <pc:sldMkLst>
          <pc:docMk/>
          <pc:sldMk cId="733512974" sldId="285"/>
        </pc:sldMkLst>
      </pc:sldChg>
      <pc:sldChg chg="add">
        <pc:chgData name="Sara Johnson" userId="51f89924-055d-44ab-8e20-2fc548136883" providerId="ADAL" clId="{3932E92E-EC45-45D6-A571-BA93E841650C}" dt="2021-05-04T09:41:36.730" v="3914"/>
        <pc:sldMkLst>
          <pc:docMk/>
          <pc:sldMk cId="2539607531" sldId="28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256784377" sldId="28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420112400" sldId="287"/>
        </pc:sldMkLst>
      </pc:sldChg>
      <pc:sldChg chg="modSp add">
        <pc:chgData name="Sara Johnson" userId="51f89924-055d-44ab-8e20-2fc548136883" providerId="ADAL" clId="{3932E92E-EC45-45D6-A571-BA93E841650C}" dt="2021-04-28T09:48:27.174" v="309"/>
        <pc:sldMkLst>
          <pc:docMk/>
          <pc:sldMk cId="2934754208" sldId="288"/>
        </pc:sldMkLst>
      </pc:sldChg>
      <pc:sldChg chg="modSp add mod ord">
        <pc:chgData name="Sara Johnson" userId="51f89924-055d-44ab-8e20-2fc548136883" providerId="ADAL" clId="{3932E92E-EC45-45D6-A571-BA93E841650C}" dt="2021-05-04T09:48:42.752" v="3919" actId="27636"/>
        <pc:sldMkLst>
          <pc:docMk/>
          <pc:sldMk cId="3013663615" sldId="289"/>
        </pc:sldMkLst>
      </pc:sldChg>
      <pc:sldChg chg="delSp modSp add mod ord modNotesTx">
        <pc:chgData name="Sara Johnson" userId="51f89924-055d-44ab-8e20-2fc548136883" providerId="ADAL" clId="{3932E92E-EC45-45D6-A571-BA93E841650C}" dt="2021-05-04T08:50:41.974" v="3154"/>
        <pc:sldMkLst>
          <pc:docMk/>
          <pc:sldMk cId="4040658546" sldId="29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94259111" sldId="29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104849894" sldId="29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87206222" sldId="29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67134874" sldId="29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36599555" sldId="29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07763935" sldId="29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372066467" sldId="29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61700540" sldId="29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679618574" sldId="299"/>
        </pc:sldMkLst>
      </pc:sldChg>
      <pc:sldChg chg="modNotesTx">
        <pc:chgData name="Sara Johnson" userId="51f89924-055d-44ab-8e20-2fc548136883" providerId="ADAL" clId="{3932E92E-EC45-45D6-A571-BA93E841650C}" dt="2021-05-03T07:41:27.602" v="1038" actId="20577"/>
        <pc:sldMkLst>
          <pc:docMk/>
          <pc:sldMk cId="910968785" sldId="30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0620769" sldId="30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24689391" sldId="30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931373650" sldId="30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284964654" sldId="30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78092843" sldId="30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005287785" sldId="30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894981601" sldId="30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769648128" sldId="30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79991231" sldId="309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989977466" sldId="31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647368170" sldId="31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20045133" sldId="31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5047053" sldId="313"/>
        </pc:sldMkLst>
      </pc:sldChg>
      <pc:sldChg chg="ord modNotesTx">
        <pc:chgData name="Sara Johnson" userId="51f89924-055d-44ab-8e20-2fc548136883" providerId="ADAL" clId="{3932E92E-EC45-45D6-A571-BA93E841650C}" dt="2021-05-03T10:40:32.798" v="1875" actId="113"/>
        <pc:sldMkLst>
          <pc:docMk/>
          <pc:sldMk cId="0" sldId="327"/>
        </pc:sldMkLst>
      </pc:sldChg>
      <pc:sldChg chg="modSp mod modNotesTx">
        <pc:chgData name="Sara Johnson" userId="51f89924-055d-44ab-8e20-2fc548136883" providerId="ADAL" clId="{3932E92E-EC45-45D6-A571-BA93E841650C}" dt="2021-05-03T10:02:07.214" v="1588" actId="113"/>
        <pc:sldMkLst>
          <pc:docMk/>
          <pc:sldMk cId="2491361574" sldId="344"/>
        </pc:sldMkLst>
      </pc:sldChg>
      <pc:sldChg chg="mod chgLayout">
        <pc:chgData name="Sara Johnson" userId="51f89924-055d-44ab-8e20-2fc548136883" providerId="ADAL" clId="{3932E92E-EC45-45D6-A571-BA93E841650C}" dt="2021-04-28T09:37:30.922" v="255" actId="6264"/>
        <pc:sldMkLst>
          <pc:docMk/>
          <pc:sldMk cId="135815660" sldId="347"/>
        </pc:sldMkLst>
      </pc:sldChg>
      <pc:sldChg chg="modNotes">
        <pc:chgData name="Sara Johnson" userId="51f89924-055d-44ab-8e20-2fc548136883" providerId="ADAL" clId="{3932E92E-EC45-45D6-A571-BA93E841650C}" dt="2021-05-04T16:02:34.400" v="3922" actId="27636"/>
        <pc:sldMkLst>
          <pc:docMk/>
          <pc:sldMk cId="1961702977" sldId="392"/>
        </pc:sldMkLst>
      </pc:sldChg>
      <pc:sldChg chg="ord modNotesTx">
        <pc:chgData name="Sara Johnson" userId="51f89924-055d-44ab-8e20-2fc548136883" providerId="ADAL" clId="{3932E92E-EC45-45D6-A571-BA93E841650C}" dt="2021-05-04T08:28:21.734" v="2541" actId="20577"/>
        <pc:sldMkLst>
          <pc:docMk/>
          <pc:sldMk cId="799099892" sldId="482"/>
        </pc:sldMkLst>
      </pc:sldChg>
      <pc:sldChg chg="modSp del mod modNotesTx">
        <pc:chgData name="Sara Johnson" userId="51f89924-055d-44ab-8e20-2fc548136883" providerId="ADAL" clId="{3932E92E-EC45-45D6-A571-BA93E841650C}" dt="2021-05-03T10:10:27.919" v="1810" actId="47"/>
        <pc:sldMkLst>
          <pc:docMk/>
          <pc:sldMk cId="3613496554" sldId="484"/>
        </pc:sldMkLst>
      </pc:sldChg>
      <pc:sldChg chg="ord modNotesTx">
        <pc:chgData name="Sara Johnson" userId="51f89924-055d-44ab-8e20-2fc548136883" providerId="ADAL" clId="{3932E92E-EC45-45D6-A571-BA93E841650C}" dt="2021-05-03T10:06:39.627" v="1653" actId="113"/>
        <pc:sldMkLst>
          <pc:docMk/>
          <pc:sldMk cId="2093298063" sldId="485"/>
        </pc:sldMkLst>
      </pc:sldChg>
      <pc:sldChg chg="addSp modSp mod modNotesTx">
        <pc:chgData name="Sara Johnson" userId="51f89924-055d-44ab-8e20-2fc548136883" providerId="ADAL" clId="{3932E92E-EC45-45D6-A571-BA93E841650C}" dt="2021-05-04T08:51:52.404" v="3161" actId="20577"/>
        <pc:sldMkLst>
          <pc:docMk/>
          <pc:sldMk cId="2087946624" sldId="488"/>
        </pc:sldMkLst>
      </pc:sldChg>
      <pc:sldChg chg="ord">
        <pc:chgData name="Sara Johnson" userId="51f89924-055d-44ab-8e20-2fc548136883" providerId="ADAL" clId="{3932E92E-EC45-45D6-A571-BA93E841650C}" dt="2021-05-04T09:00:04.065" v="3248"/>
        <pc:sldMkLst>
          <pc:docMk/>
          <pc:sldMk cId="3678883508" sldId="490"/>
        </pc:sldMkLst>
      </pc:sldChg>
      <pc:sldChg chg="ord">
        <pc:chgData name="Sara Johnson" userId="51f89924-055d-44ab-8e20-2fc548136883" providerId="ADAL" clId="{3932E92E-EC45-45D6-A571-BA93E841650C}" dt="2021-05-04T09:36:34.447" v="3912"/>
        <pc:sldMkLst>
          <pc:docMk/>
          <pc:sldMk cId="434673333" sldId="513"/>
        </pc:sldMkLst>
      </pc:sldChg>
      <pc:sldChg chg="modNotesTx">
        <pc:chgData name="Sara Johnson" userId="51f89924-055d-44ab-8e20-2fc548136883" providerId="ADAL" clId="{3932E92E-EC45-45D6-A571-BA93E841650C}" dt="2021-05-03T10:02:19.178" v="1590" actId="113"/>
        <pc:sldMkLst>
          <pc:docMk/>
          <pc:sldMk cId="2735410267" sldId="535"/>
        </pc:sldMkLst>
      </pc:sldChg>
      <pc:sldChg chg="modNotesTx">
        <pc:chgData name="Sara Johnson" userId="51f89924-055d-44ab-8e20-2fc548136883" providerId="ADAL" clId="{3932E92E-EC45-45D6-A571-BA93E841650C}" dt="2021-05-03T10:02:50.308" v="1599" actId="113"/>
        <pc:sldMkLst>
          <pc:docMk/>
          <pc:sldMk cId="587112749" sldId="538"/>
        </pc:sldMkLst>
      </pc:sldChg>
      <pc:sldChg chg="mod modShow">
        <pc:chgData name="Sara Johnson" userId="51f89924-055d-44ab-8e20-2fc548136883" providerId="ADAL" clId="{3932E92E-EC45-45D6-A571-BA93E841650C}" dt="2021-05-03T08:07:33.979" v="1318" actId="729"/>
        <pc:sldMkLst>
          <pc:docMk/>
          <pc:sldMk cId="2773973758" sldId="539"/>
        </pc:sldMkLst>
      </pc:sldChg>
      <pc:sldChg chg="modSp mod modNotesTx">
        <pc:chgData name="Sara Johnson" userId="51f89924-055d-44ab-8e20-2fc548136883" providerId="ADAL" clId="{3932E92E-EC45-45D6-A571-BA93E841650C}" dt="2021-05-03T10:46:39.920" v="2138"/>
        <pc:sldMkLst>
          <pc:docMk/>
          <pc:sldMk cId="1002171655" sldId="540"/>
        </pc:sldMkLst>
      </pc:sldChg>
      <pc:sldChg chg="modSp mod modNotesTx">
        <pc:chgData name="Sara Johnson" userId="51f89924-055d-44ab-8e20-2fc548136883" providerId="ADAL" clId="{3932E92E-EC45-45D6-A571-BA93E841650C}" dt="2021-05-04T08:43:53.123" v="2824" actId="20577"/>
        <pc:sldMkLst>
          <pc:docMk/>
          <pc:sldMk cId="1996454733" sldId="542"/>
        </pc:sldMkLst>
      </pc:sldChg>
      <pc:sldChg chg="del">
        <pc:chgData name="Sara Johnson" userId="51f89924-055d-44ab-8e20-2fc548136883" providerId="ADAL" clId="{3932E92E-EC45-45D6-A571-BA93E841650C}" dt="2021-05-03T07:55:51.659" v="1253" actId="47"/>
        <pc:sldMkLst>
          <pc:docMk/>
          <pc:sldMk cId="2166407753" sldId="544"/>
        </pc:sldMkLst>
      </pc:sldChg>
      <pc:sldChg chg="modNotesTx">
        <pc:chgData name="Sara Johnson" userId="51f89924-055d-44ab-8e20-2fc548136883" providerId="ADAL" clId="{3932E92E-EC45-45D6-A571-BA93E841650C}" dt="2021-05-03T10:03:03.271" v="1600" actId="113"/>
        <pc:sldMkLst>
          <pc:docMk/>
          <pc:sldMk cId="4123938736" sldId="549"/>
        </pc:sldMkLst>
      </pc:sldChg>
      <pc:sldChg chg="modNotesTx">
        <pc:chgData name="Sara Johnson" userId="51f89924-055d-44ab-8e20-2fc548136883" providerId="ADAL" clId="{3932E92E-EC45-45D6-A571-BA93E841650C}" dt="2021-05-03T10:40:19.399" v="1868" actId="113"/>
        <pc:sldMkLst>
          <pc:docMk/>
          <pc:sldMk cId="567063275" sldId="554"/>
        </pc:sldMkLst>
      </pc:sldChg>
      <pc:sldChg chg="addSp modSp">
        <pc:chgData name="Sara Johnson" userId="51f89924-055d-44ab-8e20-2fc548136883" providerId="ADAL" clId="{3932E92E-EC45-45D6-A571-BA93E841650C}" dt="2021-04-28T09:41:55.232" v="308" actId="20577"/>
        <pc:sldMkLst>
          <pc:docMk/>
          <pc:sldMk cId="3147782366" sldId="558"/>
        </pc:sldMkLst>
      </pc:sldChg>
      <pc:sldChg chg="modNotesTx">
        <pc:chgData name="Sara Johnson" userId="51f89924-055d-44ab-8e20-2fc548136883" providerId="ADAL" clId="{3932E92E-EC45-45D6-A571-BA93E841650C}" dt="2021-05-03T07:49:38.764" v="1213" actId="20577"/>
        <pc:sldMkLst>
          <pc:docMk/>
          <pc:sldMk cId="322212349" sldId="563"/>
        </pc:sldMkLst>
      </pc:sldChg>
      <pc:sldChg chg="ord">
        <pc:chgData name="Sara Johnson" userId="51f89924-055d-44ab-8e20-2fc548136883" providerId="ADAL" clId="{3932E92E-EC45-45D6-A571-BA93E841650C}" dt="2021-05-04T09:27:35.763" v="3298"/>
        <pc:sldMkLst>
          <pc:docMk/>
          <pc:sldMk cId="564708958" sldId="567"/>
        </pc:sldMkLst>
      </pc:sldChg>
      <pc:sldChg chg="mod modShow modNotesTx">
        <pc:chgData name="Sara Johnson" userId="51f89924-055d-44ab-8e20-2fc548136883" providerId="ADAL" clId="{3932E92E-EC45-45D6-A571-BA93E841650C}" dt="2021-05-03T08:02:43.479" v="1270" actId="20577"/>
        <pc:sldMkLst>
          <pc:docMk/>
          <pc:sldMk cId="0" sldId="758"/>
        </pc:sldMkLst>
      </pc:sldChg>
      <pc:sldChg chg="ord modNotesTx">
        <pc:chgData name="Sara Johnson" userId="51f89924-055d-44ab-8e20-2fc548136883" providerId="ADAL" clId="{3932E92E-EC45-45D6-A571-BA93E841650C}" dt="2021-05-03T10:40:46.454" v="1883" actId="113"/>
        <pc:sldMkLst>
          <pc:docMk/>
          <pc:sldMk cId="243134872" sldId="759"/>
        </pc:sldMkLst>
      </pc:sldChg>
      <pc:sldChg chg="modSp mod">
        <pc:chgData name="Sara Johnson" userId="51f89924-055d-44ab-8e20-2fc548136883" providerId="ADAL" clId="{3932E92E-EC45-45D6-A571-BA93E841650C}" dt="2021-04-28T09:03:08.988" v="31" actId="20577"/>
        <pc:sldMkLst>
          <pc:docMk/>
          <pc:sldMk cId="2460337189" sldId="760"/>
        </pc:sldMkLst>
      </pc:sldChg>
      <pc:sldChg chg="modSp mod modNotesTx">
        <pc:chgData name="Sara Johnson" userId="51f89924-055d-44ab-8e20-2fc548136883" providerId="ADAL" clId="{3932E92E-EC45-45D6-A571-BA93E841650C}" dt="2021-05-03T10:02:13.873" v="1589" actId="113"/>
        <pc:sldMkLst>
          <pc:docMk/>
          <pc:sldMk cId="3468324436" sldId="764"/>
        </pc:sldMkLst>
      </pc:sldChg>
      <pc:sldChg chg="modNotesTx">
        <pc:chgData name="Sara Johnson" userId="51f89924-055d-44ab-8e20-2fc548136883" providerId="ADAL" clId="{3932E92E-EC45-45D6-A571-BA93E841650C}" dt="2021-05-04T08:56:25.334" v="3246" actId="20577"/>
        <pc:sldMkLst>
          <pc:docMk/>
          <pc:sldMk cId="2365754978" sldId="767"/>
        </pc:sldMkLst>
      </pc:sldChg>
      <pc:sldChg chg="addSp delSp modSp mod ord modClrScheme chgLayout modNotesTx">
        <pc:chgData name="Sara Johnson" userId="51f89924-055d-44ab-8e20-2fc548136883" providerId="ADAL" clId="{3932E92E-EC45-45D6-A571-BA93E841650C}" dt="2021-05-04T16:02:37.840" v="3950" actId="20577"/>
        <pc:sldMkLst>
          <pc:docMk/>
          <pc:sldMk cId="147229001" sldId="771"/>
        </pc:sldMkLst>
      </pc:sldChg>
      <pc:sldChg chg="modNotesTx">
        <pc:chgData name="Sara Johnson" userId="51f89924-055d-44ab-8e20-2fc548136883" providerId="ADAL" clId="{3932E92E-EC45-45D6-A571-BA93E841650C}" dt="2021-05-03T07:50:33.348" v="1230" actId="20577"/>
        <pc:sldMkLst>
          <pc:docMk/>
          <pc:sldMk cId="4258052440" sldId="772"/>
        </pc:sldMkLst>
      </pc:sldChg>
      <pc:sldChg chg="addSp delSp modSp del ord">
        <pc:chgData name="Sara Johnson" userId="51f89924-055d-44ab-8e20-2fc548136883" providerId="ADAL" clId="{3932E92E-EC45-45D6-A571-BA93E841650C}" dt="2021-05-04T09:41:38.961" v="3915" actId="47"/>
        <pc:sldMkLst>
          <pc:docMk/>
          <pc:sldMk cId="2807808374" sldId="778"/>
        </pc:sldMkLst>
      </pc:sldChg>
      <pc:sldChg chg="mod modShow">
        <pc:chgData name="Sara Johnson" userId="51f89924-055d-44ab-8e20-2fc548136883" providerId="ADAL" clId="{3932E92E-EC45-45D6-A571-BA93E841650C}" dt="2021-05-03T08:07:24.972" v="1317" actId="729"/>
        <pc:sldMkLst>
          <pc:docMk/>
          <pc:sldMk cId="253767764" sldId="780"/>
        </pc:sldMkLst>
      </pc:sldChg>
      <pc:sldChg chg="modNotesTx">
        <pc:chgData name="Sara Johnson" userId="51f89924-055d-44ab-8e20-2fc548136883" providerId="ADAL" clId="{3932E92E-EC45-45D6-A571-BA93E841650C}" dt="2021-05-03T10:46:24.163" v="2136" actId="113"/>
        <pc:sldMkLst>
          <pc:docMk/>
          <pc:sldMk cId="2469215651" sldId="783"/>
        </pc:sldMkLst>
      </pc:sldChg>
      <pc:sldChg chg="modSp mod modNotesTx">
        <pc:chgData name="Sara Johnson" userId="51f89924-055d-44ab-8e20-2fc548136883" providerId="ADAL" clId="{3932E92E-EC45-45D6-A571-BA93E841650C}" dt="2021-05-03T10:46:29.756" v="2137"/>
        <pc:sldMkLst>
          <pc:docMk/>
          <pc:sldMk cId="2669851691" sldId="784"/>
        </pc:sldMkLst>
      </pc:sldChg>
      <pc:sldChg chg="ord">
        <pc:chgData name="Sara Johnson" userId="51f89924-055d-44ab-8e20-2fc548136883" providerId="ADAL" clId="{3932E92E-EC45-45D6-A571-BA93E841650C}" dt="2021-05-04T09:26:50.755" v="3290"/>
        <pc:sldMkLst>
          <pc:docMk/>
          <pc:sldMk cId="3183629534" sldId="785"/>
        </pc:sldMkLst>
      </pc:sldChg>
      <pc:sldChg chg="modSp mod modNotesTx">
        <pc:chgData name="Sara Johnson" userId="51f89924-055d-44ab-8e20-2fc548136883" providerId="ADAL" clId="{3932E92E-EC45-45D6-A571-BA93E841650C}" dt="2021-05-04T08:30:26.414" v="2805" actId="20577"/>
        <pc:sldMkLst>
          <pc:docMk/>
          <pc:sldMk cId="3276493407" sldId="786"/>
        </pc:sldMkLst>
      </pc:sldChg>
      <pc:sldChg chg="addSp delSp modSp add mod modNotesTx">
        <pc:chgData name="Sara Johnson" userId="51f89924-055d-44ab-8e20-2fc548136883" providerId="ADAL" clId="{3932E92E-EC45-45D6-A571-BA93E841650C}" dt="2021-05-04T08:49:09.712" v="3150" actId="20577"/>
        <pc:sldMkLst>
          <pc:docMk/>
          <pc:sldMk cId="1851616968" sldId="78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5476117" sldId="789"/>
        </pc:sldMkLst>
      </pc:sldChg>
      <pc:sldChg chg="delSp modSp add mod ord modNotesTx">
        <pc:chgData name="Sara Johnson" userId="51f89924-055d-44ab-8e20-2fc548136883" providerId="ADAL" clId="{3932E92E-EC45-45D6-A571-BA93E841650C}" dt="2021-05-04T08:50:45.660" v="3156"/>
        <pc:sldMkLst>
          <pc:docMk/>
          <pc:sldMk cId="2520772051" sldId="790"/>
        </pc:sldMkLst>
      </pc:sldChg>
      <pc:sldChg chg="delSp modSp add mod ord modNotesTx">
        <pc:chgData name="Sara Johnson" userId="51f89924-055d-44ab-8e20-2fc548136883" providerId="ADAL" clId="{3932E92E-EC45-45D6-A571-BA93E841650C}" dt="2021-05-04T08:50:49.231" v="3158"/>
        <pc:sldMkLst>
          <pc:docMk/>
          <pc:sldMk cId="1312505906" sldId="791"/>
        </pc:sldMkLst>
      </pc:sldChg>
      <pc:sldChg chg="add del mod ord modShow">
        <pc:chgData name="Sara Johnson" userId="51f89924-055d-44ab-8e20-2fc548136883" providerId="ADAL" clId="{3932E92E-EC45-45D6-A571-BA93E841650C}" dt="2021-05-04T08:55:18.686" v="3163"/>
        <pc:sldMkLst>
          <pc:docMk/>
          <pc:sldMk cId="240077438" sldId="792"/>
        </pc:sldMkLst>
      </pc:sldChg>
      <pc:sldChg chg="new del">
        <pc:chgData name="Sara Johnson" userId="51f89924-055d-44ab-8e20-2fc548136883" providerId="ADAL" clId="{3932E92E-EC45-45D6-A571-BA93E841650C}" dt="2021-04-28T10:00:13.583" v="449" actId="47"/>
        <pc:sldMkLst>
          <pc:docMk/>
          <pc:sldMk cId="977877477" sldId="793"/>
        </pc:sldMkLst>
      </pc:sldChg>
      <pc:sldChg chg="del">
        <pc:chgData name="Sara Johnson" userId="51f89924-055d-44ab-8e20-2fc548136883" providerId="ADAL" clId="{3932E92E-EC45-45D6-A571-BA93E841650C}" dt="2021-04-29T09:21:34.540" v="1029" actId="47"/>
        <pc:sldMkLst>
          <pc:docMk/>
          <pc:sldMk cId="2278323659" sldId="793"/>
        </pc:sldMkLst>
      </pc:sldChg>
      <pc:sldChg chg="modSp add mod ord modNotesTx">
        <pc:chgData name="Sara Johnson" userId="51f89924-055d-44ab-8e20-2fc548136883" providerId="ADAL" clId="{3932E92E-EC45-45D6-A571-BA93E841650C}" dt="2021-05-04T09:35:57.056" v="3910" actId="20577"/>
        <pc:sldMkLst>
          <pc:docMk/>
          <pc:sldMk cId="368400683" sldId="794"/>
        </pc:sldMkLst>
      </pc:sldChg>
      <pc:sldChg chg="modSp add del mod">
        <pc:chgData name="Sara Johnson" userId="51f89924-055d-44ab-8e20-2fc548136883" providerId="ADAL" clId="{3932E92E-EC45-45D6-A571-BA93E841650C}" dt="2021-05-03T08:26:02.387" v="1442" actId="47"/>
        <pc:sldMkLst>
          <pc:docMk/>
          <pc:sldMk cId="3879476540" sldId="795"/>
        </pc:sldMkLst>
      </pc:sldChg>
      <pc:sldChg chg="modSp add del mod ord">
        <pc:chgData name="Sara Johnson" userId="51f89924-055d-44ab-8e20-2fc548136883" providerId="ADAL" clId="{3932E92E-EC45-45D6-A571-BA93E841650C}" dt="2021-05-04T09:27:17.431" v="3294"/>
        <pc:sldMkLst>
          <pc:docMk/>
          <pc:sldMk cId="2468721829" sldId="796"/>
        </pc:sldMkLst>
      </pc:sldChg>
      <pc:sldChg chg="new modNotesTx">
        <pc:chgData name="Sara Johnson" userId="51f89924-055d-44ab-8e20-2fc548136883" providerId="ADAL" clId="{3932E92E-EC45-45D6-A571-BA93E841650C}" dt="2021-05-03T08:03:32.540" v="1316" actId="20577"/>
        <pc:sldMkLst>
          <pc:docMk/>
          <pc:sldMk cId="3804493603" sldId="797"/>
        </pc:sldMkLst>
      </pc:sldChg>
      <pc:sldChg chg="new">
        <pc:chgData name="Sara Johnson" userId="51f89924-055d-44ab-8e20-2fc548136883" providerId="ADAL" clId="{3932E92E-EC45-45D6-A571-BA93E841650C}" dt="2021-05-04T09:20:42.532" v="3273" actId="680"/>
        <pc:sldMkLst>
          <pc:docMk/>
          <pc:sldMk cId="2737563300" sldId="800"/>
        </pc:sldMkLst>
      </pc:sldChg>
      <pc:sldMasterChg chg="delSldLayout">
        <pc:chgData name="Sara Johnson" userId="51f89924-055d-44ab-8e20-2fc548136883" providerId="ADAL" clId="{3932E92E-EC45-45D6-A571-BA93E841650C}" dt="2021-05-04T09:41:28.875" v="3913" actId="2696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3932E92E-EC45-45D6-A571-BA93E841650C}" dt="2021-05-04T09:41:28.875" v="3913" actId="2696"/>
          <pc:sldLayoutMkLst>
            <pc:docMk/>
            <pc:sldMasterMk cId="338086544" sldId="2147483781"/>
            <pc:sldLayoutMk cId="2015395258" sldId="2147483823"/>
          </pc:sldLayoutMkLst>
        </pc:sldLayoutChg>
      </pc:sldMasterChg>
    </pc:docChg>
  </pc:docChgLst>
  <pc:docChgLst>
    <pc:chgData name="Åsa-Lina Nordlund" userId="S::asa-lina_nordlundsutveckling.se#ext#@svelantbruksuniversitet.onmicrosoft.com::7c3a76b4-89e8-4ba3-9a60-8ea320a1e890" providerId="AD" clId="Web-{6B4439A7-655F-9F4F-EE62-92D4F5B70E0A}"/>
    <pc:docChg chg="modSld">
      <pc:chgData name="Åsa-Lina Nordlund" userId="S::asa-lina_nordlundsutveckling.se#ext#@svelantbruksuniversitet.onmicrosoft.com::7c3a76b4-89e8-4ba3-9a60-8ea320a1e890" providerId="AD" clId="Web-{6B4439A7-655F-9F4F-EE62-92D4F5B70E0A}" dt="2024-11-07T13:47:39.372" v="2" actId="1076"/>
      <pc:docMkLst>
        <pc:docMk/>
      </pc:docMkLst>
      <pc:sldChg chg="addSp delSp modSp">
        <pc:chgData name="Åsa-Lina Nordlund" userId="S::asa-lina_nordlundsutveckling.se#ext#@svelantbruksuniversitet.onmicrosoft.com::7c3a76b4-89e8-4ba3-9a60-8ea320a1e890" providerId="AD" clId="Web-{6B4439A7-655F-9F4F-EE62-92D4F5B70E0A}" dt="2024-11-07T13:47:39.372" v="2" actId="1076"/>
        <pc:sldMkLst>
          <pc:docMk/>
          <pc:sldMk cId="2431152489" sldId="12891"/>
        </pc:sldMkLst>
      </pc:sldChg>
    </pc:docChg>
  </pc:docChgLst>
  <pc:docChgLst>
    <pc:chgData name="Karin Håkansson" userId="S::karin.hakansson@hushallningssallskapet.se::b6804832-5183-48a0-b0d8-781b988589b8" providerId="AD" clId="Web-{60B88288-211D-401A-8B0A-A0C2BF52E397}"/>
    <pc:docChg chg="modSld">
      <pc:chgData name="Karin Håkansson" userId="S::karin.hakansson@hushallningssallskapet.se::b6804832-5183-48a0-b0d8-781b988589b8" providerId="AD" clId="Web-{60B88288-211D-401A-8B0A-A0C2BF52E397}" dt="2021-11-25T08:13:51.258" v="50"/>
      <pc:docMkLst>
        <pc:docMk/>
      </pc:docMkLst>
      <pc:sldChg chg="modSp">
        <pc:chgData name="Karin Håkansson" userId="S::karin.hakansson@hushallningssallskapet.se::b6804832-5183-48a0-b0d8-781b988589b8" providerId="AD" clId="Web-{60B88288-211D-401A-8B0A-A0C2BF52E397}" dt="2021-11-25T08:06:55.294" v="42" actId="20577"/>
        <pc:sldMkLst>
          <pc:docMk/>
          <pc:sldMk cId="1002171655" sldId="540"/>
        </pc:sldMkLst>
      </pc:sldChg>
      <pc:sldChg chg="modNotes">
        <pc:chgData name="Karin Håkansson" userId="S::karin.hakansson@hushallningssallskapet.se::b6804832-5183-48a0-b0d8-781b988589b8" providerId="AD" clId="Web-{60B88288-211D-401A-8B0A-A0C2BF52E397}" dt="2021-11-25T08:13:51.258" v="50"/>
        <pc:sldMkLst>
          <pc:docMk/>
          <pc:sldMk cId="243134872" sldId="759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95A1E299-799B-9ED7-7979-15816C53E30D}"/>
    <pc:docChg chg="addSld delSld modSld addMainMaster modMainMaster modSection">
      <pc:chgData name="Åsa-Lina Nordlund" userId="S::asa-lina_nordlundsutveckling.se#ext#@svelantbruksuniversitet.onmicrosoft.com::7c3a76b4-89e8-4ba3-9a60-8ea320a1e890" providerId="AD" clId="Web-{95A1E299-799B-9ED7-7979-15816C53E30D}" dt="2025-06-04T14:34:57.539" v="12"/>
      <pc:docMkLst>
        <pc:docMk/>
      </pc:docMkLst>
      <pc:sldChg chg="modSp add">
        <pc:chgData name="Åsa-Lina Nordlund" userId="S::asa-lina_nordlundsutveckling.se#ext#@svelantbruksuniversitet.onmicrosoft.com::7c3a76b4-89e8-4ba3-9a60-8ea320a1e890" providerId="AD" clId="Web-{95A1E299-799B-9ED7-7979-15816C53E30D}" dt="2025-06-04T14:33:53.165" v="7" actId="1076"/>
        <pc:sldMkLst>
          <pc:docMk/>
          <pc:sldMk cId="2218488295" sldId="301"/>
        </pc:sldMkLst>
      </pc:sldChg>
      <pc:sldChg chg="del">
        <pc:chgData name="Åsa-Lina Nordlund" userId="S::asa-lina_nordlundsutveckling.se#ext#@svelantbruksuniversitet.onmicrosoft.com::7c3a76b4-89e8-4ba3-9a60-8ea320a1e890" providerId="AD" clId="Web-{95A1E299-799B-9ED7-7979-15816C53E30D}" dt="2025-06-04T14:34:23.430" v="9"/>
        <pc:sldMkLst>
          <pc:docMk/>
          <pc:sldMk cId="3595017675" sldId="388"/>
        </pc:sldMkLst>
      </pc:sldChg>
      <pc:sldChg chg="modSp">
        <pc:chgData name="Åsa-Lina Nordlund" userId="S::asa-lina_nordlundsutveckling.se#ext#@svelantbruksuniversitet.onmicrosoft.com::7c3a76b4-89e8-4ba3-9a60-8ea320a1e890" providerId="AD" clId="Web-{95A1E299-799B-9ED7-7979-15816C53E30D}" dt="2025-06-04T14:33:59.274" v="8" actId="1076"/>
        <pc:sldMkLst>
          <pc:docMk/>
          <pc:sldMk cId="4035598901" sldId="12654"/>
        </pc:sldMkLst>
        <pc:spChg chg="mod">
          <ac:chgData name="Åsa-Lina Nordlund" userId="S::asa-lina_nordlundsutveckling.se#ext#@svelantbruksuniversitet.onmicrosoft.com::7c3a76b4-89e8-4ba3-9a60-8ea320a1e890" providerId="AD" clId="Web-{95A1E299-799B-9ED7-7979-15816C53E30D}" dt="2025-06-04T14:33:33.649" v="3" actId="20577"/>
          <ac:spMkLst>
            <pc:docMk/>
            <pc:sldMk cId="4035598901" sldId="12654"/>
            <ac:spMk id="5" creationId="{C5A49157-4312-A1D0-073A-35DD348B2000}"/>
          </ac:spMkLst>
        </pc:spChg>
      </pc:sldChg>
      <pc:sldChg chg="delSp del">
        <pc:chgData name="Åsa-Lina Nordlund" userId="S::asa-lina_nordlundsutveckling.se#ext#@svelantbruksuniversitet.onmicrosoft.com::7c3a76b4-89e8-4ba3-9a60-8ea320a1e890" providerId="AD" clId="Web-{95A1E299-799B-9ED7-7979-15816C53E30D}" dt="2025-06-04T14:34:57.539" v="12"/>
        <pc:sldMkLst>
          <pc:docMk/>
          <pc:sldMk cId="2431152489" sldId="12891"/>
        </pc:sldMkLst>
      </pc:sldChg>
      <pc:sldMasterChg chg="add addSldLayout">
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<pc:sldMasterMkLst>
          <pc:docMk/>
          <pc:sldMasterMk cId="2215308052" sldId="2147483648"/>
        </pc:sldMasterMkLst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3044226443" sldId="2147483649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1263543154" sldId="2147483650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2307456606" sldId="2147483651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2310853881" sldId="2147483652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4055654758" sldId="2147483653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4130574009" sldId="2147483654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243420959" sldId="2147483655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3704025955" sldId="2147483656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3388626713" sldId="2147483657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257248745" sldId="2147483658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1961429373" sldId="2147483659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2347358358" sldId="2147483660"/>
          </pc:sldLayoutMkLst>
        </pc:sldLayoutChg>
        <pc:sldLayoutChg chg="ad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2215308052" sldId="2147483648"/>
            <pc:sldLayoutMk cId="3683815098" sldId="2147483661"/>
          </pc:sldLayoutMkLst>
        </pc:sldLayoutChg>
      </pc:sldMasterChg>
      <pc:sldMasterChg chg="replId modSldLayout">
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<pc:sldMasterMkLst>
          <pc:docMk/>
          <pc:sldMasterMk cId="3950462992" sldId="2147483904"/>
        </pc:sldMasterMkLst>
        <pc:sldLayoutChg chg="replId">
          <pc:chgData name="Åsa-Lina Nordlund" userId="S::asa-lina_nordlundsutveckling.se#ext#@svelantbruksuniversitet.onmicrosoft.com::7c3a76b4-89e8-4ba3-9a60-8ea320a1e890" providerId="AD" clId="Web-{95A1E299-799B-9ED7-7979-15816C53E30D}" dt="2025-06-04T14:33:05.993" v="0"/>
          <pc:sldLayoutMkLst>
            <pc:docMk/>
            <pc:sldMasterMk cId="3950462992" sldId="2147483904"/>
            <pc:sldLayoutMk cId="861908143" sldId="2147483905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F4413551-2BFA-4517-ED2B-2DCC349ACEB6}"/>
    <pc:docChg chg="addSld delSld modSld modSection">
      <pc:chgData name="Karin Håkansson" userId="S::karin.hakansson@hushallningssallskapet.se::b6804832-5183-48a0-b0d8-781b988589b8" providerId="AD" clId="Web-{F4413551-2BFA-4517-ED2B-2DCC349ACEB6}" dt="2021-05-03T09:36:35.770" v="793"/>
      <pc:docMkLst>
        <pc:docMk/>
      </pc:docMkLst>
      <pc:sldChg chg="addSp modSp modNotes">
        <pc:chgData name="Karin Håkansson" userId="S::karin.hakansson@hushallningssallskapet.se::b6804832-5183-48a0-b0d8-781b988589b8" providerId="AD" clId="Web-{F4413551-2BFA-4517-ED2B-2DCC349ACEB6}" dt="2021-05-03T09:33:07.548" v="750" actId="14100"/>
        <pc:sldMkLst>
          <pc:docMk/>
          <pc:sldMk cId="680267594" sldId="274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17:23.955" v="360"/>
        <pc:sldMkLst>
          <pc:docMk/>
          <pc:sldMk cId="2199243393" sldId="528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8:59:32.048" v="92" actId="20577"/>
        <pc:sldMkLst>
          <pc:docMk/>
          <pc:sldMk cId="2735410267" sldId="535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8:58:47.422" v="89" actId="20577"/>
        <pc:sldMkLst>
          <pc:docMk/>
          <pc:sldMk cId="587112749" sldId="538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15:00.047" v="359"/>
        <pc:sldMkLst>
          <pc:docMk/>
          <pc:sldMk cId="2773973758" sldId="539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00:05.017" v="94" actId="20577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F4413551-2BFA-4517-ED2B-2DCC349ACEB6}" dt="2021-05-03T08:52:11.119" v="1"/>
        <pc:sldMkLst>
          <pc:docMk/>
          <pc:sldMk cId="3167569701" sldId="553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21:21.006" v="443" actId="1076"/>
        <pc:sldMkLst>
          <pc:docMk/>
          <pc:sldMk cId="3147782366" sldId="558"/>
        </pc:sldMkLst>
      </pc:sldChg>
      <pc:sldChg chg="add del">
        <pc:chgData name="Karin Håkansson" userId="S::karin.hakansson@hushallningssallskapet.se::b6804832-5183-48a0-b0d8-781b988589b8" providerId="AD" clId="Web-{F4413551-2BFA-4517-ED2B-2DCC349ACEB6}" dt="2021-05-03T09:04:20.834" v="134"/>
        <pc:sldMkLst>
          <pc:docMk/>
          <pc:sldMk cId="322212349" sldId="563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04:33.834" v="135"/>
        <pc:sldMkLst>
          <pc:docMk/>
          <pc:sldMk cId="323396809" sldId="565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10:56.403" v="295" actId="1076"/>
        <pc:sldMkLst>
          <pc:docMk/>
          <pc:sldMk cId="564708958" sldId="567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7:50.462" v="239" actId="1076"/>
        <pc:sldMkLst>
          <pc:docMk/>
          <pc:sldMk cId="1957914744" sldId="756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8:52:38.932" v="3" actId="1076"/>
        <pc:sldMkLst>
          <pc:docMk/>
          <pc:sldMk cId="3468324436" sldId="764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4:07.162" v="133" actId="1076"/>
        <pc:sldMkLst>
          <pc:docMk/>
          <pc:sldMk cId="4258052440" sldId="772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35:59.582" v="791" actId="20577"/>
        <pc:sldMkLst>
          <pc:docMk/>
          <pc:sldMk cId="3950942472" sldId="775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14:57.750" v="358"/>
        <pc:sldMkLst>
          <pc:docMk/>
          <pc:sldMk cId="253767764" sldId="780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9:07.582" v="421" actId="20577"/>
        <pc:sldMkLst>
          <pc:docMk/>
          <pc:sldMk cId="2469215651" sldId="783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20:14.021" v="441" actId="20577"/>
        <pc:sldMkLst>
          <pc:docMk/>
          <pc:sldMk cId="2669851691" sldId="784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36:17.848" v="792"/>
        <pc:sldMkLst>
          <pc:docMk/>
          <pc:sldMk cId="3160037584" sldId="788"/>
        </pc:sldMkLst>
      </pc:sldChg>
      <pc:sldChg chg="modNotes">
        <pc:chgData name="Karin Håkansson" userId="S::karin.hakansson@hushallningssallskapet.se::b6804832-5183-48a0-b0d8-781b988589b8" providerId="AD" clId="Web-{F4413551-2BFA-4517-ED2B-2DCC349ACEB6}" dt="2021-05-03T09:12:24.654" v="334"/>
        <pc:sldMkLst>
          <pc:docMk/>
          <pc:sldMk cId="368400683" sldId="794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2:55.201" v="357" actId="20577"/>
        <pc:sldMkLst>
          <pc:docMk/>
          <pc:sldMk cId="2468721829" sldId="796"/>
        </pc:sldMkLst>
      </pc:sldChg>
      <pc:sldChg chg="add replId">
        <pc:chgData name="Karin Håkansson" userId="S::karin.hakansson@hushallningssallskapet.se::b6804832-5183-48a0-b0d8-781b988589b8" providerId="AD" clId="Web-{F4413551-2BFA-4517-ED2B-2DCC349ACEB6}" dt="2021-05-03T09:04:55.038" v="136"/>
        <pc:sldMkLst>
          <pc:docMk/>
          <pc:sldMk cId="4172451690" sldId="798"/>
        </pc:sldMkLst>
      </pc:sldChg>
      <pc:sldChg chg="add replId">
        <pc:chgData name="Karin Håkansson" userId="S::karin.hakansson@hushallningssallskapet.se::b6804832-5183-48a0-b0d8-781b988589b8" providerId="AD" clId="Web-{F4413551-2BFA-4517-ED2B-2DCC349ACEB6}" dt="2021-05-03T09:36:35.770" v="793"/>
        <pc:sldMkLst>
          <pc:docMk/>
          <pc:sldMk cId="2568349644" sldId="799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C4E5FE18-6D39-713D-92A5-D38069AD3990}"/>
    <pc:docChg chg="modSld">
      <p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<pc:docMkLst>
        <pc:docMk/>
      </pc:docMkLst>
    </pc:docChg>
  </pc:docChgLst>
  <pc:docChgLst>
    <pc:chgData name="Sara Johnson" userId="51f89924-055d-44ab-8e20-2fc548136883" providerId="ADAL" clId="{85800CDD-10A4-447B-91E0-CCD85AE8F677}"/>
    <pc:docChg chg="undo custSel addSld delSld modSld sldOrd addSection delSection modSection">
      <pc:chgData name="Sara Johnson" userId="51f89924-055d-44ab-8e20-2fc548136883" providerId="ADAL" clId="{85800CDD-10A4-447B-91E0-CCD85AE8F677}" dt="2024-08-23T18:34:25.277" v="2167" actId="20577"/>
      <pc:docMkLst>
        <pc:docMk/>
      </pc:docMkLst>
      <pc:sldChg chg="del">
        <pc:chgData name="Sara Johnson" userId="51f89924-055d-44ab-8e20-2fc548136883" providerId="ADAL" clId="{85800CDD-10A4-447B-91E0-CCD85AE8F677}" dt="2024-08-23T18:13:14.526" v="1437" actId="47"/>
        <pc:sldMkLst>
          <pc:docMk/>
          <pc:sldMk cId="2093298063" sldId="485"/>
        </pc:sldMkLst>
      </pc:sldChg>
      <pc:sldChg chg="del">
        <pc:chgData name="Sara Johnson" userId="51f89924-055d-44ab-8e20-2fc548136883" providerId="ADAL" clId="{85800CDD-10A4-447B-91E0-CCD85AE8F677}" dt="2024-08-23T18:13:10.964" v="1436" actId="47"/>
        <pc:sldMkLst>
          <pc:docMk/>
          <pc:sldMk cId="2281912100" sldId="542"/>
        </pc:sldMkLst>
      </pc:sldChg>
      <pc:sldChg chg="del ord">
        <pc:chgData name="Sara Johnson" userId="51f89924-055d-44ab-8e20-2fc548136883" providerId="ADAL" clId="{85800CDD-10A4-447B-91E0-CCD85AE8F677}" dt="2024-08-23T18:13:20.240" v="1438" actId="47"/>
        <pc:sldMkLst>
          <pc:docMk/>
          <pc:sldMk cId="3830483816" sldId="847"/>
        </pc:sldMkLst>
      </pc:sldChg>
      <pc:sldChg chg="addSp delSp modSp mod ord modShow modNotesTx">
        <pc:chgData name="Sara Johnson" userId="51f89924-055d-44ab-8e20-2fc548136883" providerId="ADAL" clId="{85800CDD-10A4-447B-91E0-CCD85AE8F677}" dt="2024-08-22T18:42:09.169" v="819" actId="20577"/>
        <pc:sldMkLst>
          <pc:docMk/>
          <pc:sldMk cId="4091236161" sldId="12322"/>
        </pc:sldMkLst>
      </pc:sldChg>
      <pc:sldChg chg="del">
        <pc:chgData name="Sara Johnson" userId="51f89924-055d-44ab-8e20-2fc548136883" providerId="ADAL" clId="{85800CDD-10A4-447B-91E0-CCD85AE8F677}" dt="2024-08-23T18:32:52.138" v="2147" actId="47"/>
        <pc:sldMkLst>
          <pc:docMk/>
          <pc:sldMk cId="1258817863" sldId="12470"/>
        </pc:sldMkLst>
      </pc:sldChg>
      <pc:sldChg chg="modNotesTx">
        <pc:chgData name="Sara Johnson" userId="51f89924-055d-44ab-8e20-2fc548136883" providerId="ADAL" clId="{85800CDD-10A4-447B-91E0-CCD85AE8F677}" dt="2024-08-23T18:34:25.277" v="2167" actId="20577"/>
        <pc:sldMkLst>
          <pc:docMk/>
          <pc:sldMk cId="2373626346" sldId="12483"/>
        </pc:sldMkLst>
      </pc:sldChg>
      <pc:sldChg chg="del ord">
        <pc:chgData name="Sara Johnson" userId="51f89924-055d-44ab-8e20-2fc548136883" providerId="ADAL" clId="{85800CDD-10A4-447B-91E0-CCD85AE8F677}" dt="2024-08-23T18:20:51.272" v="1827" actId="47"/>
        <pc:sldMkLst>
          <pc:docMk/>
          <pc:sldMk cId="2758403929" sldId="12759"/>
        </pc:sldMkLst>
      </pc:sldChg>
      <pc:sldChg chg="modSp mod modNotesTx">
        <pc:chgData name="Sara Johnson" userId="51f89924-055d-44ab-8e20-2fc548136883" providerId="ADAL" clId="{85800CDD-10A4-447B-91E0-CCD85AE8F677}" dt="2024-08-23T17:56:22.380" v="1169" actId="20577"/>
        <pc:sldMkLst>
          <pc:docMk/>
          <pc:sldMk cId="3912559326" sldId="12807"/>
        </pc:sldMkLst>
      </pc:sldChg>
      <pc:sldChg chg="addSp delSp modSp mod modNotesTx">
        <pc:chgData name="Sara Johnson" userId="51f89924-055d-44ab-8e20-2fc548136883" providerId="ADAL" clId="{85800CDD-10A4-447B-91E0-CCD85AE8F677}" dt="2024-08-23T18:33:04.546" v="2148" actId="20577"/>
        <pc:sldMkLst>
          <pc:docMk/>
          <pc:sldMk cId="2466276269" sldId="12857"/>
        </pc:sldMkLst>
      </pc:sldChg>
      <pc:sldChg chg="del">
        <pc:chgData name="Sara Johnson" userId="51f89924-055d-44ab-8e20-2fc548136883" providerId="ADAL" clId="{85800CDD-10A4-447B-91E0-CCD85AE8F677}" dt="2024-08-23T18:20:51.272" v="1827" actId="47"/>
        <pc:sldMkLst>
          <pc:docMk/>
          <pc:sldMk cId="3853876022" sldId="12872"/>
        </pc:sldMkLst>
      </pc:sldChg>
      <pc:sldChg chg="addSp delSp modSp mod modNotes modNotesTx">
        <pc:chgData name="Sara Johnson" userId="51f89924-055d-44ab-8e20-2fc548136883" providerId="ADAL" clId="{85800CDD-10A4-447B-91E0-CCD85AE8F677}" dt="2024-08-23T18:33:29.863" v="2151" actId="20577"/>
        <pc:sldMkLst>
          <pc:docMk/>
          <pc:sldMk cId="114998402" sldId="12878"/>
        </pc:sldMkLst>
      </pc:sldChg>
      <pc:sldChg chg="addSp delSp modSp mod modNotes modNotesTx">
        <pc:chgData name="Sara Johnson" userId="51f89924-055d-44ab-8e20-2fc548136883" providerId="ADAL" clId="{85800CDD-10A4-447B-91E0-CCD85AE8F677}" dt="2024-08-23T18:08:06.887" v="1363" actId="20577"/>
        <pc:sldMkLst>
          <pc:docMk/>
          <pc:sldMk cId="3882613589" sldId="12879"/>
        </pc:sldMkLst>
      </pc:sldChg>
      <pc:sldChg chg="modSp mod modCm modNotes modNotesTx">
        <pc:chgData name="Sara Johnson" userId="51f89924-055d-44ab-8e20-2fc548136883" providerId="ADAL" clId="{85800CDD-10A4-447B-91E0-CCD85AE8F677}" dt="2024-08-23T18:33:46.955" v="2153" actId="20577"/>
        <pc:sldMkLst>
          <pc:docMk/>
          <pc:sldMk cId="3410577302" sldId="128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Johnson" userId="51f89924-055d-44ab-8e20-2fc548136883" providerId="ADAL" clId="{85800CDD-10A4-447B-91E0-CCD85AE8F677}" dt="2024-08-23T18:32:07.697" v="2142" actId="20577"/>
              <pc2:cmMkLst xmlns:pc2="http://schemas.microsoft.com/office/powerpoint/2019/9/main/command">
                <pc:docMk/>
                <pc:sldMk cId="3410577302" sldId="12880"/>
                <pc2:cmMk id="{61832081-F8AA-4F8B-8609-D2A1A5F51F6A}"/>
              </pc2:cmMkLst>
            </pc226:cmChg>
            <pc226:cmChg xmlns:pc226="http://schemas.microsoft.com/office/powerpoint/2022/06/main/command" chg="mod">
              <pc226:chgData name="Sara Johnson" userId="51f89924-055d-44ab-8e20-2fc548136883" providerId="ADAL" clId="{85800CDD-10A4-447B-91E0-CCD85AE8F677}" dt="2024-08-23T18:32:07.697" v="2142" actId="20577"/>
              <pc2:cmMkLst xmlns:pc2="http://schemas.microsoft.com/office/powerpoint/2019/9/main/command">
                <pc:docMk/>
                <pc:sldMk cId="3410577302" sldId="12880"/>
                <pc2:cmMk id="{D639CFA9-F325-4995-83AB-7A7BA8B2F419}"/>
              </pc2:cmMkLst>
            </pc226:cmChg>
            <pc226:cmChg xmlns:pc226="http://schemas.microsoft.com/office/powerpoint/2022/06/main/command" chg="mod">
              <pc226:chgData name="Sara Johnson" userId="51f89924-055d-44ab-8e20-2fc548136883" providerId="ADAL" clId="{85800CDD-10A4-447B-91E0-CCD85AE8F677}" dt="2024-08-23T18:32:07.697" v="2142" actId="20577"/>
              <pc2:cmMkLst xmlns:pc2="http://schemas.microsoft.com/office/powerpoint/2019/9/main/command">
                <pc:docMk/>
                <pc:sldMk cId="3410577302" sldId="12880"/>
                <pc2:cmMk id="{B4EAEBF2-D0FD-4F4F-BF9D-89A3556A2D24}"/>
              </pc2:cmMkLst>
            </pc226:cmChg>
          </p:ext>
        </pc:extLst>
      </pc:sldChg>
      <pc:sldChg chg="modSp mod modNotesTx">
        <pc:chgData name="Sara Johnson" userId="51f89924-055d-44ab-8e20-2fc548136883" providerId="ADAL" clId="{85800CDD-10A4-447B-91E0-CCD85AE8F677}" dt="2024-08-23T18:33:58.124" v="2154" actId="20577"/>
        <pc:sldMkLst>
          <pc:docMk/>
          <pc:sldMk cId="2760837193" sldId="12881"/>
        </pc:sldMkLst>
      </pc:sldChg>
      <pc:sldChg chg="addSp modSp new mod">
        <pc:chgData name="Sara Johnson" userId="51f89924-055d-44ab-8e20-2fc548136883" providerId="ADAL" clId="{85800CDD-10A4-447B-91E0-CCD85AE8F677}" dt="2024-08-18T16:48:35.266" v="785" actId="122"/>
        <pc:sldMkLst>
          <pc:docMk/>
          <pc:sldMk cId="2806259559" sldId="12883"/>
        </pc:sldMkLst>
      </pc:sldChg>
      <pc:sldMasterChg chg="delSldLayout">
        <pc:chgData name="Sara Johnson" userId="51f89924-055d-44ab-8e20-2fc548136883" providerId="ADAL" clId="{85800CDD-10A4-447B-91E0-CCD85AE8F677}" dt="2024-08-23T18:13:14.526" v="1437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85800CDD-10A4-447B-91E0-CCD85AE8F677}" dt="2024-08-23T18:13:14.526" v="1437" actId="47"/>
          <pc:sldLayoutMkLst>
            <pc:docMk/>
            <pc:sldMasterMk cId="338086544" sldId="2147483781"/>
            <pc:sldLayoutMk cId="1282297950" sldId="2147483880"/>
          </pc:sldLayoutMkLst>
        </pc:sldLayoutChg>
      </pc:sldMasterChg>
    </pc:docChg>
  </pc:docChgLst>
  <pc:docChgLst>
    <pc:chgData name="Sara Johnson" userId="51f89924-055d-44ab-8e20-2fc548136883" providerId="ADAL" clId="{CE6F10C6-6709-4E63-A6C8-BABF189712E4}"/>
    <pc:docChg chg="modSld addSection modSection">
      <pc:chgData name="Sara Johnson" userId="51f89924-055d-44ab-8e20-2fc548136883" providerId="ADAL" clId="{CE6F10C6-6709-4E63-A6C8-BABF189712E4}" dt="2024-12-04T11:07:26.642" v="7" actId="17846"/>
      <pc:docMkLst>
        <pc:docMk/>
      </pc:docMkLst>
      <pc:sldChg chg="modSp mod">
        <pc:chgData name="Sara Johnson" userId="51f89924-055d-44ab-8e20-2fc548136883" providerId="ADAL" clId="{CE6F10C6-6709-4E63-A6C8-BABF189712E4}" dt="2024-12-04T08:23:21.724" v="5" actId="403"/>
        <pc:sldMkLst>
          <pc:docMk/>
          <pc:sldMk cId="4035598901" sldId="12654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27AED33F-F314-677A-CFEE-C85E7C732FB8}"/>
    <pc:docChg chg="modSld">
      <pc:chgData name="Åsa-Lina Nordlund" userId="S::asa-lina_nordlundsutveckling.se#ext#@svelantbruksuniversitet.onmicrosoft.com::7c3a76b4-89e8-4ba3-9a60-8ea320a1e890" providerId="AD" clId="Web-{27AED33F-F314-677A-CFEE-C85E7C732FB8}" dt="2024-08-13T09:42:23.923" v="0" actId="20577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27AED33F-F314-677A-CFEE-C85E7C732FB8}" dt="2024-08-13T09:42:23.923" v="0" actId="20577"/>
        <pc:sldMkLst>
          <pc:docMk/>
          <pc:sldMk cId="2760837193" sldId="12881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946EE3A9-6B09-0CF1-35B2-8A4AA46ADF73}"/>
    <pc:docChg chg="addSld modSld modSection">
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<pc:docMkLst>
        <pc:docMk/>
      </pc:docMkLst>
      <pc:sldChg chg="modSp new">
  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  <pc:sldMkLst>
          <pc:docMk/>
          <pc:sldMk cId="3136240663" sldId="12473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3F221D93-9949-429F-BD63-B5A0223C0224}"/>
    <pc:docChg chg="delSld modSld sldOrd modSection">
      <pc:chgData name="Åsa-Lina Nordlund" userId="S::asa-lina_nordlundsutveckling.se#ext#@svelantbruksuniversitet.onmicrosoft.com::7c3a76b4-89e8-4ba3-9a60-8ea320a1e890" providerId="AD" clId="Web-{3F221D93-9949-429F-BD63-B5A0223C0224}" dt="2024-11-07T13:42:01.348" v="95" actId="1076"/>
      <pc:docMkLst>
        <pc:docMk/>
      </pc:docMkLst>
      <pc:sldChg chg="addSp modSp ord">
        <pc:chgData name="Åsa-Lina Nordlund" userId="S::asa-lina_nordlundsutveckling.se#ext#@svelantbruksuniversitet.onmicrosoft.com::7c3a76b4-89e8-4ba3-9a60-8ea320a1e890" providerId="AD" clId="Web-{3F221D93-9949-429F-BD63-B5A0223C0224}" dt="2024-11-07T13:41:21.708" v="91"/>
        <pc:sldMkLst>
          <pc:docMk/>
          <pc:sldMk cId="2373626346" sldId="12483"/>
        </pc:sldMkLst>
      </pc:sldChg>
      <pc:sldChg chg="delSp modSp">
        <pc:chgData name="Åsa-Lina Nordlund" userId="S::asa-lina_nordlundsutveckling.se#ext#@svelantbruksuniversitet.onmicrosoft.com::7c3a76b4-89e8-4ba3-9a60-8ea320a1e890" providerId="AD" clId="Web-{3F221D93-9949-429F-BD63-B5A0223C0224}" dt="2024-11-07T13:31:51.540" v="68" actId="20577"/>
        <pc:sldMkLst>
          <pc:docMk/>
          <pc:sldMk cId="2466276269" sldId="12857"/>
        </pc:sldMkLst>
      </pc:sldChg>
      <pc:sldChg chg="addSp delSp modSp">
        <pc:chgData name="Åsa-Lina Nordlund" userId="S::asa-lina_nordlundsutveckling.se#ext#@svelantbruksuniversitet.onmicrosoft.com::7c3a76b4-89e8-4ba3-9a60-8ea320a1e890" providerId="AD" clId="Web-{3F221D93-9949-429F-BD63-B5A0223C0224}" dt="2024-11-07T13:34:35.992" v="77"/>
        <pc:sldMkLst>
          <pc:docMk/>
          <pc:sldMk cId="114998402" sldId="12878"/>
        </pc:sldMkLst>
      </pc:sldChg>
      <pc:sldChg chg="del">
        <pc:chgData name="Åsa-Lina Nordlund" userId="S::asa-lina_nordlundsutveckling.se#ext#@svelantbruksuniversitet.onmicrosoft.com::7c3a76b4-89e8-4ba3-9a60-8ea320a1e890" providerId="AD" clId="Web-{3F221D93-9949-429F-BD63-B5A0223C0224}" dt="2024-11-07T13:24:47.606" v="3"/>
        <pc:sldMkLst>
          <pc:docMk/>
          <pc:sldMk cId="1365178434" sldId="12888"/>
        </pc:sldMkLst>
      </pc:sldChg>
      <pc:sldChg chg="del">
        <pc:chgData name="Åsa-Lina Nordlund" userId="S::asa-lina_nordlundsutveckling.se#ext#@svelantbruksuniversitet.onmicrosoft.com::7c3a76b4-89e8-4ba3-9a60-8ea320a1e890" providerId="AD" clId="Web-{3F221D93-9949-429F-BD63-B5A0223C0224}" dt="2024-11-07T13:24:47.606" v="2"/>
        <pc:sldMkLst>
          <pc:docMk/>
          <pc:sldMk cId="2135804669" sldId="12889"/>
        </pc:sldMkLst>
      </pc:sldChg>
      <pc:sldChg chg="del">
        <pc:chgData name="Åsa-Lina Nordlund" userId="S::asa-lina_nordlundsutveckling.se#ext#@svelantbruksuniversitet.onmicrosoft.com::7c3a76b4-89e8-4ba3-9a60-8ea320a1e890" providerId="AD" clId="Web-{3F221D93-9949-429F-BD63-B5A0223C0224}" dt="2024-11-07T13:24:47.606" v="1"/>
        <pc:sldMkLst>
          <pc:docMk/>
          <pc:sldMk cId="1382206876" sldId="12890"/>
        </pc:sldMkLst>
      </pc:sldChg>
      <pc:sldChg chg="addSp modSp">
        <pc:chgData name="Åsa-Lina Nordlund" userId="S::asa-lina_nordlundsutveckling.se#ext#@svelantbruksuniversitet.onmicrosoft.com::7c3a76b4-89e8-4ba3-9a60-8ea320a1e890" providerId="AD" clId="Web-{3F221D93-9949-429F-BD63-B5A0223C0224}" dt="2024-11-07T13:42:01.348" v="95" actId="1076"/>
        <pc:sldMkLst>
          <pc:docMk/>
          <pc:sldMk cId="2431152489" sldId="12891"/>
        </pc:sldMkLst>
      </pc:sldChg>
    </pc:docChg>
  </pc:docChgLst>
  <pc:docChgLst>
    <pc:chgData name="Sara Johnson" userId="S::sara.johnson@hushallningssallskapet.se::51f89924-055d-44ab-8e20-2fc548136883" providerId="AD" clId="Web-{C9081973-E998-4284-A748-867A2C63BB71}"/>
    <pc:docChg chg="modSld">
      <pc:chgData name="Sara Johnson" userId="S::sara.johnson@hushallningssallskapet.se::51f89924-055d-44ab-8e20-2fc548136883" providerId="AD" clId="Web-{C9081973-E998-4284-A748-867A2C63BB71}" dt="2021-11-25T11:34:29.108" v="199" actId="14100"/>
      <pc:docMkLst>
        <pc:docMk/>
      </pc:docMkLst>
      <pc:sldChg chg="modSp">
        <pc:chgData name="Sara Johnson" userId="S::sara.johnson@hushallningssallskapet.se::51f89924-055d-44ab-8e20-2fc548136883" providerId="AD" clId="Web-{C9081973-E998-4284-A748-867A2C63BB71}" dt="2021-11-25T11:34:29.108" v="199" actId="14100"/>
        <pc:sldMkLst>
          <pc:docMk/>
          <pc:sldMk cId="680267594" sldId="274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85F53860-15B3-E726-8C68-196678BBFEE3}"/>
    <pc:docChg chg="modSld">
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3:24.909" v="14" actId="20577"/>
        <pc:sldMkLst>
          <pc:docMk/>
          <pc:sldMk cId="689261179" sldId="850"/>
        </pc:sldMkLst>
      </pc:sldChg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  <pc:sldMkLst>
          <pc:docMk/>
          <pc:sldMk cId="3616098883" sldId="851"/>
        </pc:sldMkLst>
      </pc:sldChg>
    </pc:docChg>
  </pc:docChgLst>
  <pc:docChgLst>
    <pc:chgData name="Karin Håkansson" userId="S::karin.hakansson@hushallningssallskapet.se::b6804832-5183-48a0-b0d8-781b988589b8" providerId="AD" clId="Web-{0AFF7E63-28D6-57D6-2028-775402328253}"/>
    <pc:docChg chg="addSld delSld modSld sldOrd modSection">
      <pc:chgData name="Karin Håkansson" userId="S::karin.hakansson@hushallningssallskapet.se::b6804832-5183-48a0-b0d8-781b988589b8" providerId="AD" clId="Web-{0AFF7E63-28D6-57D6-2028-775402328253}" dt="2021-04-28T09:33:14.231" v="1325"/>
      <pc:docMkLst>
        <pc:docMk/>
      </pc:docMkLst>
      <pc:sldChg chg="modSp">
        <pc:chgData name="Karin Håkansson" userId="S::karin.hakansson@hushallningssallskapet.se::b6804832-5183-48a0-b0d8-781b988589b8" providerId="AD" clId="Web-{0AFF7E63-28D6-57D6-2028-775402328253}" dt="2021-04-28T08:05:52.994" v="371" actId="20577"/>
        <pc:sldMkLst>
          <pc:docMk/>
          <pc:sldMk cId="680267594" sldId="274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12:48.268" v="469"/>
        <pc:sldMkLst>
          <pc:docMk/>
          <pc:sldMk cId="2491361574" sldId="344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22:55.920" v="490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0AFF7E63-28D6-57D6-2028-775402328253}" dt="2021-04-28T08:50:45.638" v="646" actId="20577"/>
        <pc:sldMkLst>
          <pc:docMk/>
          <pc:sldMk cId="2199243393" sldId="528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4:25.754" v="473"/>
        <pc:sldMkLst>
          <pc:docMk/>
          <pc:sldMk cId="2735410267" sldId="535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5:25.083" v="481"/>
        <pc:sldMkLst>
          <pc:docMk/>
          <pc:sldMk cId="587112749" sldId="538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14:54.523" v="1025"/>
        <pc:sldMkLst>
          <pc:docMk/>
          <pc:sldMk cId="2773973758" sldId="539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29:09.508" v="1223" actId="20577"/>
        <pc:sldMkLst>
          <pc:docMk/>
          <pc:sldMk cId="1002171655" sldId="540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8:41.118" v="484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9:33:14.231" v="1325"/>
        <pc:sldMkLst>
          <pc:docMk/>
          <pc:sldMk cId="3167569701" sldId="553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8:46:48.321" v="632"/>
        <pc:sldMkLst>
          <pc:docMk/>
          <pc:sldMk cId="567063275" sldId="554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9:17:59.121" v="1029"/>
        <pc:sldMkLst>
          <pc:docMk/>
          <pc:sldMk cId="3147782366" sldId="558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7:17.121" v="441"/>
        <pc:sldMkLst>
          <pc:docMk/>
          <pc:sldMk cId="322212349" sldId="563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8:04.762" v="462"/>
        <pc:sldMkLst>
          <pc:docMk/>
          <pc:sldMk cId="323396809" sldId="565"/>
        </pc:sldMkLst>
      </pc:sldChg>
      <pc:sldChg chg="addSp modSp ord">
        <pc:chgData name="Karin Håkansson" userId="S::karin.hakansson@hushallningssallskapet.se::b6804832-5183-48a0-b0d8-781b988589b8" providerId="AD" clId="Web-{0AFF7E63-28D6-57D6-2028-775402328253}" dt="2021-04-28T08:48:54.448" v="641"/>
        <pc:sldMkLst>
          <pc:docMk/>
          <pc:sldMk cId="564708958" sldId="567"/>
        </pc:sldMkLst>
      </pc:sldChg>
      <pc:sldChg chg="modSp">
        <pc:chgData name="Karin Håkansson" userId="S::karin.hakansson@hushallningssallskapet.se::b6804832-5183-48a0-b0d8-781b988589b8" providerId="AD" clId="Web-{0AFF7E63-28D6-57D6-2028-775402328253}" dt="2021-04-28T08:08:48.294" v="466" actId="20577"/>
        <pc:sldMkLst>
          <pc:docMk/>
          <pc:sldMk cId="1957914744" sldId="756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21:22.355" v="489"/>
        <pc:sldMkLst>
          <pc:docMk/>
          <pc:sldMk cId="243134872" sldId="759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7:47:58.708" v="62"/>
        <pc:sldMkLst>
          <pc:docMk/>
          <pc:sldMk cId="2502253820" sldId="761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3:40.237" v="471"/>
        <pc:sldMkLst>
          <pc:docMk/>
          <pc:sldMk cId="3468324436" sldId="764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9:28:41.882" v="1195"/>
        <pc:sldMkLst>
          <pc:docMk/>
          <pc:sldMk cId="3654871616" sldId="770"/>
        </pc:sldMkLst>
      </pc:sldChg>
      <pc:sldChg chg="ord">
        <pc:chgData name="Karin Håkansson" userId="S::karin.hakansson@hushallningssallskapet.se::b6804832-5183-48a0-b0d8-781b988589b8" providerId="AD" clId="Web-{0AFF7E63-28D6-57D6-2028-775402328253}" dt="2021-04-28T08:08:19.778" v="463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0AFF7E63-28D6-57D6-2028-775402328253}" dt="2021-04-28T09:31:03.104" v="1253"/>
        <pc:sldMkLst>
          <pc:docMk/>
          <pc:sldMk cId="3393390020" sldId="774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9:30:53.463" v="1252"/>
        <pc:sldMkLst>
          <pc:docMk/>
          <pc:sldMk cId="3950942472" sldId="775"/>
        </pc:sldMkLst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16:47.135" v="1027"/>
        <pc:sldMkLst>
          <pc:docMk/>
          <pc:sldMk cId="253767764" sldId="780"/>
        </pc:sldMkLst>
      </pc:sldChg>
      <pc:sldChg chg="add del ord replId modNotes">
        <pc:chgData name="Karin Håkansson" userId="S::karin.hakansson@hushallningssallskapet.se::b6804832-5183-48a0-b0d8-781b988589b8" providerId="AD" clId="Web-{0AFF7E63-28D6-57D6-2028-775402328253}" dt="2021-04-28T09:09:56.456" v="979"/>
        <pc:sldMkLst>
          <pc:docMk/>
          <pc:sldMk cId="2400219898" sldId="781"/>
        </pc:sldMkLst>
      </pc:sldChg>
      <pc:sldChg chg="new del">
        <pc:chgData name="Karin Håkansson" userId="S::karin.hakansson@hushallningssallskapet.se::b6804832-5183-48a0-b0d8-781b988589b8" providerId="AD" clId="Web-{0AFF7E63-28D6-57D6-2028-775402328253}" dt="2021-04-28T08:52:24.124" v="649"/>
        <pc:sldMkLst>
          <pc:docMk/>
          <pc:sldMk cId="1309005314" sldId="782"/>
        </pc:sldMkLst>
      </pc:sldChg>
      <pc:sldChg chg="addSp delSp modSp add mod replId modShow modNotes">
        <pc:chgData name="Karin Håkansson" userId="S::karin.hakansson@hushallningssallskapet.se::b6804832-5183-48a0-b0d8-781b988589b8" providerId="AD" clId="Web-{0AFF7E63-28D6-57D6-2028-775402328253}" dt="2021-04-28T09:07:07.827" v="945"/>
        <pc:sldMkLst>
          <pc:docMk/>
          <pc:sldMk cId="2469215651" sldId="783"/>
        </pc:sldMkLst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09:39.127" v="978" actId="20577"/>
        <pc:sldMkLst>
          <pc:docMk/>
          <pc:sldMk cId="2669851691" sldId="784"/>
        </pc:sldMkLst>
      </pc:sldChg>
      <pc:sldChg chg="add del replId">
        <pc:chgData name="Karin Håkansson" userId="S::karin.hakansson@hushallningssallskapet.se::b6804832-5183-48a0-b0d8-781b988589b8" providerId="AD" clId="Web-{0AFF7E63-28D6-57D6-2028-775402328253}" dt="2021-04-28T08:56:25.441" v="721"/>
        <pc:sldMkLst>
          <pc:docMk/>
          <pc:sldMk cId="3873429264" sldId="784"/>
        </pc:sldMkLst>
      </pc:sldChg>
      <pc:sldChg chg="modSp add replId">
        <pc:chgData name="Karin Håkansson" userId="S::karin.hakansson@hushallningssallskapet.se::b6804832-5183-48a0-b0d8-781b988589b8" providerId="AD" clId="Web-{0AFF7E63-28D6-57D6-2028-775402328253}" dt="2021-04-28T09:31:37.214" v="1263" actId="20577"/>
        <pc:sldMkLst>
          <pc:docMk/>
          <pc:sldMk cId="3160037584" sldId="788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3E8DF66F-5555-FF33-D554-A095D0CD008C}"/>
    <pc:docChg chg="modSld">
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8:25.171" v="144" actId="20577"/>
        <pc:sldMkLst>
          <pc:docMk/>
          <pc:sldMk cId="2316648224" sldId="839"/>
        </pc:sldMkLst>
      </pc:sldChg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  <pc:sldMkLst>
          <pc:docMk/>
          <pc:sldMk cId="1258817863" sldId="12470"/>
        </pc:sldMkLst>
      </pc:sldChg>
    </pc:docChg>
  </pc:docChgLst>
  <pc:docChgLst>
    <pc:chgData name="Karin Håkansson" userId="S::karin.hakansson@hushallningssallskapet.se::b6804832-5183-48a0-b0d8-781b988589b8" providerId="AD" clId="Web-{3F0703A2-64B4-424C-8BFD-D903265D4CD5}"/>
    <pc:docChg chg="addSld delSld modSld sldOrd modSection">
      <pc:chgData name="Karin Håkansson" userId="S::karin.hakansson@hushallningssallskapet.se::b6804832-5183-48a0-b0d8-781b988589b8" providerId="AD" clId="Web-{3F0703A2-64B4-424C-8BFD-D903265D4CD5}" dt="2021-11-23T10:21:38.267" v="1231"/>
      <pc:docMkLst>
        <pc:docMk/>
      </pc:docMkLst>
      <pc:sldChg chg="modNotes">
        <pc:chgData name="Karin Håkansson" userId="S::karin.hakansson@hushallningssallskapet.se::b6804832-5183-48a0-b0d8-781b988589b8" providerId="AD" clId="Web-{3F0703A2-64B4-424C-8BFD-D903265D4CD5}" dt="2021-11-23T07:56:24.092" v="71"/>
        <pc:sldMkLst>
          <pc:docMk/>
          <pc:sldMk cId="680267594" sldId="274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10:12:04.455" v="1010" actId="20577"/>
        <pc:sldMkLst>
          <pc:docMk/>
          <pc:sldMk cId="2491361574" sldId="344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8:00:50.223" v="124"/>
        <pc:sldMkLst>
          <pc:docMk/>
          <pc:sldMk cId="135815660" sldId="347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4:13.227" v="126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08:42:06.262" v="373" actId="20577"/>
        <pc:sldMkLst>
          <pc:docMk/>
          <pc:sldMk cId="1002171655" sldId="540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7:53:17.947" v="7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9:32:37.511" v="544"/>
        <pc:sldMkLst>
          <pc:docMk/>
          <pc:sldMk cId="3167569701" sldId="553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5.374" v="1229"/>
        <pc:sldMkLst>
          <pc:docMk/>
          <pc:sldMk cId="3147782366" sldId="558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09:54:49.884" v="552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06:08.572" v="860"/>
        <pc:sldMkLst>
          <pc:docMk/>
          <pc:sldMk cId="1957914744" sldId="756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6:14.105" v="157"/>
        <pc:sldMkLst>
          <pc:docMk/>
          <pc:sldMk cId="243134872" sldId="759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2.030" v="1228"/>
        <pc:sldMkLst>
          <pc:docMk/>
          <pc:sldMk cId="3950942472" sldId="775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29.484" v="1230"/>
        <pc:sldMkLst>
          <pc:docMk/>
          <pc:sldMk cId="2469215651" sldId="783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38.267" v="1231"/>
        <pc:sldMkLst>
          <pc:docMk/>
          <pc:sldMk cId="2669851691" sldId="784"/>
        </pc:sldMkLst>
      </pc:sldChg>
      <pc:sldChg chg="addSp delSp modSp">
        <pc:chgData name="Karin Håkansson" userId="S::karin.hakansson@hushallningssallskapet.se::b6804832-5183-48a0-b0d8-781b988589b8" providerId="AD" clId="Web-{3F0703A2-64B4-424C-8BFD-D903265D4CD5}" dt="2021-11-23T10:05:03.008" v="859" actId="1076"/>
        <pc:sldMkLst>
          <pc:docMk/>
          <pc:sldMk cId="3183629534" sldId="785"/>
        </pc:sldMkLst>
      </pc:sldChg>
      <pc:sldChg chg="addSp delSp modSp modNotes">
        <pc:chgData name="Karin Håkansson" userId="S::karin.hakansson@hushallningssallskapet.se::b6804832-5183-48a0-b0d8-781b988589b8" providerId="AD" clId="Web-{3F0703A2-64B4-424C-8BFD-D903265D4CD5}" dt="2021-11-23T10:18:31.495" v="1226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8:05:04.244" v="127"/>
        <pc:sldMkLst>
          <pc:docMk/>
          <pc:sldMk cId="240077438" sldId="792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59:10.359" v="717"/>
        <pc:sldMkLst>
          <pc:docMk/>
          <pc:sldMk cId="368400683" sldId="794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31:49.494" v="491"/>
        <pc:sldMkLst>
          <pc:docMk/>
          <pc:sldMk cId="3374468536" sldId="801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2.695" v="200"/>
        <pc:sldMkLst>
          <pc:docMk/>
          <pc:sldMk cId="4019163638" sldId="810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7:04.008" v="202"/>
        <pc:sldMkLst>
          <pc:docMk/>
          <pc:sldMk cId="630024960" sldId="812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9.055" v="201"/>
        <pc:sldMkLst>
          <pc:docMk/>
          <pc:sldMk cId="448514300" sldId="813"/>
        </pc:sldMkLst>
      </pc:sldChg>
      <pc:sldChg chg="modSp add del replId">
        <pc:chgData name="Karin Håkansson" userId="S::karin.hakansson@hushallningssallskapet.se::b6804832-5183-48a0-b0d8-781b988589b8" providerId="AD" clId="Web-{3F0703A2-64B4-424C-8BFD-D903265D4CD5}" dt="2021-11-23T10:17:03.118" v="1183"/>
        <pc:sldMkLst>
          <pc:docMk/>
          <pc:sldMk cId="4194158904" sldId="815"/>
        </pc:sldMkLst>
      </pc:sldChg>
      <pc:sldChg chg="modSp add replId">
        <pc:chgData name="Karin Håkansson" userId="S::karin.hakansson@hushallningssallskapet.se::b6804832-5183-48a0-b0d8-781b988589b8" providerId="AD" clId="Web-{3F0703A2-64B4-424C-8BFD-D903265D4CD5}" dt="2021-11-23T10:20:35.560" v="1227" actId="20577"/>
        <pc:sldMkLst>
          <pc:docMk/>
          <pc:sldMk cId="2567377320" sldId="816"/>
        </pc:sldMkLst>
      </pc:sldChg>
      <pc:sldChg chg="add del replId">
        <pc:chgData name="Karin Håkansson" userId="S::karin.hakansson@hushallningssallskapet.se::b6804832-5183-48a0-b0d8-781b988589b8" providerId="AD" clId="Web-{3F0703A2-64B4-424C-8BFD-D903265D4CD5}" dt="2021-11-23T08:27:38.087" v="204"/>
        <pc:sldMkLst>
          <pc:docMk/>
          <pc:sldMk cId="1992879148" sldId="817"/>
        </pc:sldMkLst>
      </pc:sldChg>
      <pc:sldChg chg="addSp modSp add replId">
        <pc:chgData name="Karin Håkansson" userId="S::karin.hakansson@hushallningssallskapet.se::b6804832-5183-48a0-b0d8-781b988589b8" providerId="AD" clId="Web-{3F0703A2-64B4-424C-8BFD-D903265D4CD5}" dt="2021-11-23T10:18:01.729" v="1192" actId="20577"/>
        <pc:sldMkLst>
          <pc:docMk/>
          <pc:sldMk cId="2925986089" sldId="817"/>
        </pc:sldMkLst>
      </pc:sldChg>
    </pc:docChg>
  </pc:docChgLst>
  <pc:docChgLst>
    <pc:chgData name="Åsa-Lina Nordlund" userId="7e96768a-9080-4672-be98-afb4b17f83c4" providerId="ADAL" clId="{B3B9C4F6-3DAF-4BE4-B24B-B8B57FE71A53}"/>
    <pc:docChg chg="custSel addSld delSld modSld delMainMaster modSection">
      <pc:chgData name="Åsa-Lina Nordlund" userId="7e96768a-9080-4672-be98-afb4b17f83c4" providerId="ADAL" clId="{B3B9C4F6-3DAF-4BE4-B24B-B8B57FE71A53}" dt="2025-06-22T20:26:52.037" v="870" actId="47"/>
      <pc:docMkLst>
        <pc:docMk/>
      </pc:docMkLst>
      <pc:sldChg chg="modSp add mod">
        <pc:chgData name="Åsa-Lina Nordlund" userId="7e96768a-9080-4672-be98-afb4b17f83c4" providerId="ADAL" clId="{B3B9C4F6-3DAF-4BE4-B24B-B8B57FE71A53}" dt="2025-06-22T20:26:48.548" v="869" actId="1076"/>
        <pc:sldMkLst>
          <pc:docMk/>
          <pc:sldMk cId="2278680579" sldId="944"/>
        </pc:sldMkLst>
        <pc:spChg chg="mod">
          <ac:chgData name="Åsa-Lina Nordlund" userId="7e96768a-9080-4672-be98-afb4b17f83c4" providerId="ADAL" clId="{B3B9C4F6-3DAF-4BE4-B24B-B8B57FE71A53}" dt="2025-06-22T20:25:16.003" v="837" actId="1076"/>
          <ac:spMkLst>
            <pc:docMk/>
            <pc:sldMk cId="2278680579" sldId="944"/>
            <ac:spMk id="3" creationId="{C920B4CF-CA44-D832-15C9-C68A6AECC660}"/>
          </ac:spMkLst>
        </pc:spChg>
        <pc:spChg chg="mod">
          <ac:chgData name="Åsa-Lina Nordlund" userId="7e96768a-9080-4672-be98-afb4b17f83c4" providerId="ADAL" clId="{B3B9C4F6-3DAF-4BE4-B24B-B8B57FE71A53}" dt="2025-06-22T20:26:48.548" v="869" actId="1076"/>
          <ac:spMkLst>
            <pc:docMk/>
            <pc:sldMk cId="2278680579" sldId="944"/>
            <ac:spMk id="4" creationId="{D932C5CA-3353-5A83-6C27-E4E6D9C61944}"/>
          </ac:spMkLst>
        </pc:spChg>
        <pc:picChg chg="mod">
          <ac:chgData name="Åsa-Lina Nordlund" userId="7e96768a-9080-4672-be98-afb4b17f83c4" providerId="ADAL" clId="{B3B9C4F6-3DAF-4BE4-B24B-B8B57FE71A53}" dt="2025-06-22T20:25:07.156" v="834" actId="1076"/>
          <ac:picMkLst>
            <pc:docMk/>
            <pc:sldMk cId="2278680579" sldId="944"/>
            <ac:picMk id="6" creationId="{8E15A74A-1A48-1960-6DF7-03D37B637912}"/>
          </ac:picMkLst>
        </pc:picChg>
      </pc:sldChg>
      <pc:sldChg chg="modSp mod">
        <pc:chgData name="Åsa-Lina Nordlund" userId="7e96768a-9080-4672-be98-afb4b17f83c4" providerId="ADAL" clId="{B3B9C4F6-3DAF-4BE4-B24B-B8B57FE71A53}" dt="2025-06-22T20:14:16.940" v="367" actId="1076"/>
        <pc:sldMkLst>
          <pc:docMk/>
          <pc:sldMk cId="4091236161" sldId="12322"/>
        </pc:sldMkLst>
        <pc:spChg chg="mod">
          <ac:chgData name="Åsa-Lina Nordlund" userId="7e96768a-9080-4672-be98-afb4b17f83c4" providerId="ADAL" clId="{B3B9C4F6-3DAF-4BE4-B24B-B8B57FE71A53}" dt="2025-06-22T20:14:16.940" v="367" actId="1076"/>
          <ac:spMkLst>
            <pc:docMk/>
            <pc:sldMk cId="4091236161" sldId="12322"/>
            <ac:spMk id="15" creationId="{95A11E9C-32F2-ED9C-CFF8-37F957A4997F}"/>
          </ac:spMkLst>
        </pc:spChg>
        <pc:spChg chg="mod">
          <ac:chgData name="Åsa-Lina Nordlund" userId="7e96768a-9080-4672-be98-afb4b17f83c4" providerId="ADAL" clId="{B3B9C4F6-3DAF-4BE4-B24B-B8B57FE71A53}" dt="2025-06-22T19:56:36.845" v="101" actId="1076"/>
          <ac:spMkLst>
            <pc:docMk/>
            <pc:sldMk cId="4091236161" sldId="12322"/>
            <ac:spMk id="18" creationId="{635B7CBF-C68A-146D-1487-EF7177036C2E}"/>
          </ac:spMkLst>
        </pc:spChg>
        <pc:picChg chg="mod">
          <ac:chgData name="Åsa-Lina Nordlund" userId="7e96768a-9080-4672-be98-afb4b17f83c4" providerId="ADAL" clId="{B3B9C4F6-3DAF-4BE4-B24B-B8B57FE71A53}" dt="2025-06-22T19:56:41.921" v="102" actId="1076"/>
          <ac:picMkLst>
            <pc:docMk/>
            <pc:sldMk cId="4091236161" sldId="12322"/>
            <ac:picMk id="16" creationId="{1BDEBC50-B3FB-0BA3-AB32-718B3D617E33}"/>
          </ac:picMkLst>
        </pc:picChg>
      </pc:sldChg>
      <pc:sldChg chg="modSp mod">
        <pc:chgData name="Åsa-Lina Nordlund" userId="7e96768a-9080-4672-be98-afb4b17f83c4" providerId="ADAL" clId="{B3B9C4F6-3DAF-4BE4-B24B-B8B57FE71A53}" dt="2025-06-22T19:51:32.534" v="45" actId="20577"/>
        <pc:sldMkLst>
          <pc:docMk/>
          <pc:sldMk cId="1152627747" sldId="12484"/>
        </pc:sldMkLst>
        <pc:spChg chg="mod">
          <ac:chgData name="Åsa-Lina Nordlund" userId="7e96768a-9080-4672-be98-afb4b17f83c4" providerId="ADAL" clId="{B3B9C4F6-3DAF-4BE4-B24B-B8B57FE71A53}" dt="2025-06-22T19:51:32.534" v="45" actId="20577"/>
          <ac:spMkLst>
            <pc:docMk/>
            <pc:sldMk cId="1152627747" sldId="12484"/>
            <ac:spMk id="3" creationId="{1EF55264-D660-5DCD-DD37-6E92038CE140}"/>
          </ac:spMkLst>
        </pc:spChg>
      </pc:sldChg>
      <pc:sldChg chg="addSp delSp modSp mod modNotesTx">
        <pc:chgData name="Åsa-Lina Nordlund" userId="7e96768a-9080-4672-be98-afb4b17f83c4" providerId="ADAL" clId="{B3B9C4F6-3DAF-4BE4-B24B-B8B57FE71A53}" dt="2025-06-22T20:22:04.559" v="731" actId="20577"/>
        <pc:sldMkLst>
          <pc:docMk/>
          <pc:sldMk cId="4035598901" sldId="12654"/>
        </pc:sldMkLst>
        <pc:spChg chg="mod">
          <ac:chgData name="Åsa-Lina Nordlund" userId="7e96768a-9080-4672-be98-afb4b17f83c4" providerId="ADAL" clId="{B3B9C4F6-3DAF-4BE4-B24B-B8B57FE71A53}" dt="2025-06-22T20:15:33.306" v="398" actId="255"/>
          <ac:spMkLst>
            <pc:docMk/>
            <pc:sldMk cId="4035598901" sldId="12654"/>
            <ac:spMk id="5" creationId="{C5A49157-4312-A1D0-073A-35DD348B2000}"/>
          </ac:spMkLst>
        </pc:spChg>
        <pc:graphicFrameChg chg="mod">
          <ac:chgData name="Åsa-Lina Nordlund" userId="7e96768a-9080-4672-be98-afb4b17f83c4" providerId="ADAL" clId="{B3B9C4F6-3DAF-4BE4-B24B-B8B57FE71A53}" dt="2025-06-22T20:20:07.307" v="687" actId="20577"/>
          <ac:graphicFrameMkLst>
            <pc:docMk/>
            <pc:sldMk cId="4035598901" sldId="12654"/>
            <ac:graphicFrameMk id="8" creationId="{E15379E8-4781-5E3E-B739-B8EB217E7747}"/>
          </ac:graphicFrameMkLst>
        </pc:graphicFrameChg>
        <pc:picChg chg="add del mod">
          <ac:chgData name="Åsa-Lina Nordlund" userId="7e96768a-9080-4672-be98-afb4b17f83c4" providerId="ADAL" clId="{B3B9C4F6-3DAF-4BE4-B24B-B8B57FE71A53}" dt="2025-06-22T20:16:28.110" v="407" actId="478"/>
          <ac:picMkLst>
            <pc:docMk/>
            <pc:sldMk cId="4035598901" sldId="12654"/>
            <ac:picMk id="2" creationId="{85F82FF9-330A-6667-AB8F-07A49ABB5B11}"/>
          </ac:picMkLst>
        </pc:picChg>
        <pc:picChg chg="add mod">
          <ac:chgData name="Åsa-Lina Nordlund" userId="7e96768a-9080-4672-be98-afb4b17f83c4" providerId="ADAL" clId="{B3B9C4F6-3DAF-4BE4-B24B-B8B57FE71A53}" dt="2025-06-22T20:16:39.049" v="413" actId="1076"/>
          <ac:picMkLst>
            <pc:docMk/>
            <pc:sldMk cId="4035598901" sldId="12654"/>
            <ac:picMk id="4" creationId="{6E8A80CB-0839-C201-37B2-39F01E5F0BCD}"/>
          </ac:picMkLst>
        </pc:picChg>
      </pc:sldChg>
      <pc:sldChg chg="modSp mod">
        <pc:chgData name="Åsa-Lina Nordlund" userId="7e96768a-9080-4672-be98-afb4b17f83c4" providerId="ADAL" clId="{B3B9C4F6-3DAF-4BE4-B24B-B8B57FE71A53}" dt="2025-06-22T20:23:54.401" v="752" actId="1076"/>
        <pc:sldMkLst>
          <pc:docMk/>
          <pc:sldMk cId="646205002" sldId="12702"/>
        </pc:sldMkLst>
        <pc:spChg chg="mod">
          <ac:chgData name="Åsa-Lina Nordlund" userId="7e96768a-9080-4672-be98-afb4b17f83c4" providerId="ADAL" clId="{B3B9C4F6-3DAF-4BE4-B24B-B8B57FE71A53}" dt="2025-06-22T20:22:24.317" v="738" actId="1076"/>
          <ac:spMkLst>
            <pc:docMk/>
            <pc:sldMk cId="646205002" sldId="12702"/>
            <ac:spMk id="2" creationId="{37049411-93FB-FD81-F37F-BE93A8C73697}"/>
          </ac:spMkLst>
        </pc:spChg>
        <pc:spChg chg="mod">
          <ac:chgData name="Åsa-Lina Nordlund" userId="7e96768a-9080-4672-be98-afb4b17f83c4" providerId="ADAL" clId="{B3B9C4F6-3DAF-4BE4-B24B-B8B57FE71A53}" dt="2025-06-22T20:23:51.819" v="751" actId="255"/>
          <ac:spMkLst>
            <pc:docMk/>
            <pc:sldMk cId="646205002" sldId="12702"/>
            <ac:spMk id="3" creationId="{71B8CC8B-C1EB-0E9F-5B1D-91F089173254}"/>
          </ac:spMkLst>
        </pc:spChg>
        <pc:picChg chg="mod">
          <ac:chgData name="Åsa-Lina Nordlund" userId="7e96768a-9080-4672-be98-afb4b17f83c4" providerId="ADAL" clId="{B3B9C4F6-3DAF-4BE4-B24B-B8B57FE71A53}" dt="2025-06-22T20:23:54.401" v="752" actId="1076"/>
          <ac:picMkLst>
            <pc:docMk/>
            <pc:sldMk cId="646205002" sldId="12702"/>
            <ac:picMk id="4" creationId="{C736C7AE-3371-87DF-811B-B4F4D706445A}"/>
          </ac:picMkLst>
        </pc:picChg>
        <pc:picChg chg="mod">
          <ac:chgData name="Åsa-Lina Nordlund" userId="7e96768a-9080-4672-be98-afb4b17f83c4" providerId="ADAL" clId="{B3B9C4F6-3DAF-4BE4-B24B-B8B57FE71A53}" dt="2025-06-22T20:22:19.998" v="736" actId="1076"/>
          <ac:picMkLst>
            <pc:docMk/>
            <pc:sldMk cId="646205002" sldId="12702"/>
            <ac:picMk id="7" creationId="{77DE0074-E5CC-2DE7-6ACE-B5DA2FD4D1FD}"/>
          </ac:picMkLst>
        </pc:picChg>
      </pc:sldChg>
      <pc:sldChg chg="addSp modSp mod modNotesTx">
        <pc:chgData name="Åsa-Lina Nordlund" userId="7e96768a-9080-4672-be98-afb4b17f83c4" providerId="ADAL" clId="{B3B9C4F6-3DAF-4BE4-B24B-B8B57FE71A53}" dt="2025-06-22T19:59:58.194" v="145" actId="255"/>
        <pc:sldMkLst>
          <pc:docMk/>
          <pc:sldMk cId="3912559326" sldId="12807"/>
        </pc:sldMkLst>
        <pc:graphicFrameChg chg="mod">
          <ac:chgData name="Åsa-Lina Nordlund" userId="7e96768a-9080-4672-be98-afb4b17f83c4" providerId="ADAL" clId="{B3B9C4F6-3DAF-4BE4-B24B-B8B57FE71A53}" dt="2025-06-22T19:59:58.194" v="145" actId="255"/>
          <ac:graphicFrameMkLst>
            <pc:docMk/>
            <pc:sldMk cId="3912559326" sldId="12807"/>
            <ac:graphicFrameMk id="4" creationId="{604ACBDB-1166-F42D-EB31-027E58B40EB6}"/>
          </ac:graphicFrameMkLst>
        </pc:graphicFrameChg>
        <pc:picChg chg="add mod">
          <ac:chgData name="Åsa-Lina Nordlund" userId="7e96768a-9080-4672-be98-afb4b17f83c4" providerId="ADAL" clId="{B3B9C4F6-3DAF-4BE4-B24B-B8B57FE71A53}" dt="2025-06-22T19:59:23.163" v="142" actId="1076"/>
          <ac:picMkLst>
            <pc:docMk/>
            <pc:sldMk cId="3912559326" sldId="12807"/>
            <ac:picMk id="2" creationId="{1E420E7E-A8AE-ADD2-5B9E-61D2AB7737FF}"/>
          </ac:picMkLst>
        </pc:picChg>
      </pc:sldChg>
      <pc:sldChg chg="addSp modSp mod">
        <pc:chgData name="Åsa-Lina Nordlund" userId="7e96768a-9080-4672-be98-afb4b17f83c4" providerId="ADAL" clId="{B3B9C4F6-3DAF-4BE4-B24B-B8B57FE71A53}" dt="2025-06-22T20:14:05.173" v="366" actId="1076"/>
        <pc:sldMkLst>
          <pc:docMk/>
          <pc:sldMk cId="2466276269" sldId="12857"/>
        </pc:sldMkLst>
        <pc:spChg chg="mod">
          <ac:chgData name="Åsa-Lina Nordlund" userId="7e96768a-9080-4672-be98-afb4b17f83c4" providerId="ADAL" clId="{B3B9C4F6-3DAF-4BE4-B24B-B8B57FE71A53}" dt="2025-06-22T19:54:51.304" v="77" actId="207"/>
          <ac:spMkLst>
            <pc:docMk/>
            <pc:sldMk cId="2466276269" sldId="12857"/>
            <ac:spMk id="3" creationId="{8EC11A71-112C-2638-5A9B-678322DF402F}"/>
          </ac:spMkLst>
        </pc:spChg>
        <pc:spChg chg="mod">
          <ac:chgData name="Åsa-Lina Nordlund" userId="7e96768a-9080-4672-be98-afb4b17f83c4" providerId="ADAL" clId="{B3B9C4F6-3DAF-4BE4-B24B-B8B57FE71A53}" dt="2025-06-22T19:55:00.325" v="78" actId="207"/>
          <ac:spMkLst>
            <pc:docMk/>
            <pc:sldMk cId="2466276269" sldId="12857"/>
            <ac:spMk id="7" creationId="{7157B266-B4CE-3168-8CC2-7E43B6A0799B}"/>
          </ac:spMkLst>
        </pc:spChg>
        <pc:spChg chg="mod">
          <ac:chgData name="Åsa-Lina Nordlund" userId="7e96768a-9080-4672-be98-afb4b17f83c4" providerId="ADAL" clId="{B3B9C4F6-3DAF-4BE4-B24B-B8B57FE71A53}" dt="2025-06-22T20:10:47.070" v="321" actId="1076"/>
          <ac:spMkLst>
            <pc:docMk/>
            <pc:sldMk cId="2466276269" sldId="12857"/>
            <ac:spMk id="8" creationId="{AE8D467E-3225-D09B-AD36-8D45B818DBBA}"/>
          </ac:spMkLst>
        </pc:spChg>
        <pc:spChg chg="mod">
          <ac:chgData name="Åsa-Lina Nordlund" userId="7e96768a-9080-4672-be98-afb4b17f83c4" providerId="ADAL" clId="{B3B9C4F6-3DAF-4BE4-B24B-B8B57FE71A53}" dt="2025-06-22T20:12:13.973" v="340" actId="1076"/>
          <ac:spMkLst>
            <pc:docMk/>
            <pc:sldMk cId="2466276269" sldId="12857"/>
            <ac:spMk id="10" creationId="{E8F0AC26-0F37-FB6C-7907-0F1AC91B9660}"/>
          </ac:spMkLst>
        </pc:spChg>
        <pc:spChg chg="mod">
          <ac:chgData name="Åsa-Lina Nordlund" userId="7e96768a-9080-4672-be98-afb4b17f83c4" providerId="ADAL" clId="{B3B9C4F6-3DAF-4BE4-B24B-B8B57FE71A53}" dt="2025-06-22T20:12:23.623" v="343" actId="1076"/>
          <ac:spMkLst>
            <pc:docMk/>
            <pc:sldMk cId="2466276269" sldId="12857"/>
            <ac:spMk id="17" creationId="{6EEFAB38-4F46-D910-C9BA-4BBBE23A57E0}"/>
          </ac:spMkLst>
        </pc:spChg>
        <pc:spChg chg="mod">
          <ac:chgData name="Åsa-Lina Nordlund" userId="7e96768a-9080-4672-be98-afb4b17f83c4" providerId="ADAL" clId="{B3B9C4F6-3DAF-4BE4-B24B-B8B57FE71A53}" dt="2025-06-22T20:14:05.173" v="366" actId="1076"/>
          <ac:spMkLst>
            <pc:docMk/>
            <pc:sldMk cId="2466276269" sldId="12857"/>
            <ac:spMk id="18" creationId="{5902E7F7-5850-E001-B1E9-9DEBEDC9749B}"/>
          </ac:spMkLst>
        </pc:spChg>
        <pc:spChg chg="mod">
          <ac:chgData name="Åsa-Lina Nordlund" userId="7e96768a-9080-4672-be98-afb4b17f83c4" providerId="ADAL" clId="{B3B9C4F6-3DAF-4BE4-B24B-B8B57FE71A53}" dt="2025-06-22T20:13:57.846" v="364" actId="14100"/>
          <ac:spMkLst>
            <pc:docMk/>
            <pc:sldMk cId="2466276269" sldId="12857"/>
            <ac:spMk id="19" creationId="{17EBA16B-BAA7-9334-64F3-A65BC483B139}"/>
          </ac:spMkLst>
        </pc:spChg>
        <pc:grpChg chg="mod">
          <ac:chgData name="Åsa-Lina Nordlund" userId="7e96768a-9080-4672-be98-afb4b17f83c4" providerId="ADAL" clId="{B3B9C4F6-3DAF-4BE4-B24B-B8B57FE71A53}" dt="2025-06-22T20:11:50.722" v="325" actId="1076"/>
          <ac:grpSpMkLst>
            <pc:docMk/>
            <pc:sldMk cId="2466276269" sldId="12857"/>
            <ac:grpSpMk id="2" creationId="{BBCBC891-0935-FB98-3966-9A5811B67033}"/>
          </ac:grpSpMkLst>
        </pc:grpChg>
        <pc:picChg chg="mod">
          <ac:chgData name="Åsa-Lina Nordlund" userId="7e96768a-9080-4672-be98-afb4b17f83c4" providerId="ADAL" clId="{B3B9C4F6-3DAF-4BE4-B24B-B8B57FE71A53}" dt="2025-06-22T20:14:00.709" v="365" actId="1076"/>
          <ac:picMkLst>
            <pc:docMk/>
            <pc:sldMk cId="2466276269" sldId="12857"/>
            <ac:picMk id="6" creationId="{450DE14B-9452-C8E2-80B2-C3EF56463DF2}"/>
          </ac:picMkLst>
        </pc:picChg>
        <pc:cxnChg chg="add mod">
          <ac:chgData name="Åsa-Lina Nordlund" userId="7e96768a-9080-4672-be98-afb4b17f83c4" providerId="ADAL" clId="{B3B9C4F6-3DAF-4BE4-B24B-B8B57FE71A53}" dt="2025-06-22T20:10:08.283" v="310" actId="1076"/>
          <ac:cxnSpMkLst>
            <pc:docMk/>
            <pc:sldMk cId="2466276269" sldId="12857"/>
            <ac:cxnSpMk id="5" creationId="{83FE0264-B705-D7A3-385B-236155C94E63}"/>
          </ac:cxnSpMkLst>
        </pc:cxnChg>
        <pc:cxnChg chg="add mod">
          <ac:chgData name="Åsa-Lina Nordlund" userId="7e96768a-9080-4672-be98-afb4b17f83c4" providerId="ADAL" clId="{B3B9C4F6-3DAF-4BE4-B24B-B8B57FE71A53}" dt="2025-06-22T20:10:42.939" v="320" actId="14100"/>
          <ac:cxnSpMkLst>
            <pc:docMk/>
            <pc:sldMk cId="2466276269" sldId="12857"/>
            <ac:cxnSpMk id="9" creationId="{D46779BE-B6D4-7DAE-BB36-9CD7343BED59}"/>
          </ac:cxnSpMkLst>
        </pc:cxnChg>
        <pc:cxnChg chg="add mod">
          <ac:chgData name="Åsa-Lina Nordlund" userId="7e96768a-9080-4672-be98-afb4b17f83c4" providerId="ADAL" clId="{B3B9C4F6-3DAF-4BE4-B24B-B8B57FE71A53}" dt="2025-06-22T20:12:15.837" v="341" actId="1076"/>
          <ac:cxnSpMkLst>
            <pc:docMk/>
            <pc:sldMk cId="2466276269" sldId="12857"/>
            <ac:cxnSpMk id="15" creationId="{4C4C4375-0FFD-862A-F762-26B2C1E2C6FE}"/>
          </ac:cxnSpMkLst>
        </pc:cxnChg>
        <pc:cxnChg chg="mod">
          <ac:chgData name="Åsa-Lina Nordlund" userId="7e96768a-9080-4672-be98-afb4b17f83c4" providerId="ADAL" clId="{B3B9C4F6-3DAF-4BE4-B24B-B8B57FE71A53}" dt="2025-06-22T20:13:36.676" v="358" actId="14100"/>
          <ac:cxnSpMkLst>
            <pc:docMk/>
            <pc:sldMk cId="2466276269" sldId="12857"/>
            <ac:cxnSpMk id="24" creationId="{9200BF8E-6F67-3B98-07BC-EAABA723C00E}"/>
          </ac:cxnSpMkLst>
        </pc:cxnChg>
      </pc:sldChg>
      <pc:sldChg chg="modSp del mod">
        <pc:chgData name="Åsa-Lina Nordlund" userId="7e96768a-9080-4672-be98-afb4b17f83c4" providerId="ADAL" clId="{B3B9C4F6-3DAF-4BE4-B24B-B8B57FE71A53}" dt="2025-06-22T20:26:52.037" v="870" actId="47"/>
        <pc:sldMkLst>
          <pc:docMk/>
          <pc:sldMk cId="1288034368" sldId="12882"/>
        </pc:sldMkLst>
        <pc:spChg chg="mod">
          <ac:chgData name="Åsa-Lina Nordlund" userId="7e96768a-9080-4672-be98-afb4b17f83c4" providerId="ADAL" clId="{B3B9C4F6-3DAF-4BE4-B24B-B8B57FE71A53}" dt="2025-06-22T20:26:00.285" v="838" actId="21"/>
          <ac:spMkLst>
            <pc:docMk/>
            <pc:sldMk cId="1288034368" sldId="12882"/>
            <ac:spMk id="2" creationId="{0CDBFA9B-70F5-BD68-1ED8-231F51A92677}"/>
          </ac:spMkLst>
        </pc:spChg>
      </pc:sldChg>
      <pc:sldChg chg="modSp mod">
        <pc:chgData name="Åsa-Lina Nordlund" userId="7e96768a-9080-4672-be98-afb4b17f83c4" providerId="ADAL" clId="{B3B9C4F6-3DAF-4BE4-B24B-B8B57FE71A53}" dt="2025-06-22T20:09:22.640" v="303" actId="255"/>
        <pc:sldMkLst>
          <pc:docMk/>
          <pc:sldMk cId="3400451469" sldId="12885"/>
        </pc:sldMkLst>
        <pc:spChg chg="mod">
          <ac:chgData name="Åsa-Lina Nordlund" userId="7e96768a-9080-4672-be98-afb4b17f83c4" providerId="ADAL" clId="{B3B9C4F6-3DAF-4BE4-B24B-B8B57FE71A53}" dt="2025-06-22T20:09:22.640" v="303" actId="255"/>
          <ac:spMkLst>
            <pc:docMk/>
            <pc:sldMk cId="3400451469" sldId="12885"/>
            <ac:spMk id="4" creationId="{B37BC1E3-CB90-723E-29CA-D860B2BAB304}"/>
          </ac:spMkLst>
        </pc:spChg>
        <pc:spChg chg="mod">
          <ac:chgData name="Åsa-Lina Nordlund" userId="7e96768a-9080-4672-be98-afb4b17f83c4" providerId="ADAL" clId="{B3B9C4F6-3DAF-4BE4-B24B-B8B57FE71A53}" dt="2025-06-22T20:09:14.843" v="302" actId="255"/>
          <ac:spMkLst>
            <pc:docMk/>
            <pc:sldMk cId="3400451469" sldId="12885"/>
            <ac:spMk id="12" creationId="{13224E11-A6D2-9408-AEF0-CB115C81EF4C}"/>
          </ac:spMkLst>
        </pc:spChg>
        <pc:picChg chg="mod">
          <ac:chgData name="Åsa-Lina Nordlund" userId="7e96768a-9080-4672-be98-afb4b17f83c4" providerId="ADAL" clId="{B3B9C4F6-3DAF-4BE4-B24B-B8B57FE71A53}" dt="2025-06-22T20:02:09.294" v="230" actId="1076"/>
          <ac:picMkLst>
            <pc:docMk/>
            <pc:sldMk cId="3400451469" sldId="12885"/>
            <ac:picMk id="3" creationId="{ABBB4DAB-67AD-383D-F5C8-C4ADB0D5D0EC}"/>
          </ac:picMkLst>
        </pc:picChg>
      </pc:sld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2641333890" sldId="2147483703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41333890" sldId="2147483703"/>
            <pc:sldLayoutMk cId="3456999421" sldId="214748370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41333890" sldId="2147483703"/>
            <pc:sldLayoutMk cId="3650526757" sldId="214748370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41333890" sldId="2147483703"/>
            <pc:sldLayoutMk cId="1582484587" sldId="214748370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41333890" sldId="2147483703"/>
            <pc:sldLayoutMk cId="2960058579" sldId="214748370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41333890" sldId="2147483703"/>
            <pc:sldLayoutMk cId="3779011854" sldId="214748370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41333890" sldId="2147483703"/>
            <pc:sldLayoutMk cId="1277921728" sldId="214748370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41333890" sldId="2147483703"/>
            <pc:sldLayoutMk cId="3197003664" sldId="2147483710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41333890" sldId="2147483703"/>
            <pc:sldLayoutMk cId="1897168060" sldId="2147483711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4188116444" sldId="2147483712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3928473275" sldId="2147483713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3641154790" sldId="214748371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438301406" sldId="214748371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2617660924" sldId="214748379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1838109893" sldId="214748379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1375147737" sldId="214748379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1092677610" sldId="214748379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3242566508" sldId="214748379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540081522" sldId="214748379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3112024715" sldId="2147483800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1026445511" sldId="2147483801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2319851293" sldId="214748380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8116444" sldId="2147483712"/>
            <pc:sldLayoutMk cId="3117077434" sldId="2147483881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418109875" sldId="2147483743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109875" sldId="2147483743"/>
            <pc:sldLayoutMk cId="788178493" sldId="214748374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109875" sldId="2147483743"/>
            <pc:sldLayoutMk cId="398508587" sldId="214748374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418109875" sldId="2147483743"/>
            <pc:sldLayoutMk cId="932758090" sldId="2147483746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2609305529" sldId="2147483747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09305529" sldId="2147483747"/>
            <pc:sldLayoutMk cId="805954994" sldId="214748374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09305529" sldId="2147483747"/>
            <pc:sldLayoutMk cId="1048430611" sldId="214748374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09305529" sldId="2147483747"/>
            <pc:sldLayoutMk cId="913979916" sldId="2147483750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09305529" sldId="2147483747"/>
            <pc:sldLayoutMk cId="3517863432" sldId="2147483751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09305529" sldId="2147483747"/>
            <pc:sldLayoutMk cId="3193605000" sldId="214748375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09305529" sldId="2147483747"/>
            <pc:sldLayoutMk cId="4265445975" sldId="2147483753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09305529" sldId="2147483747"/>
            <pc:sldLayoutMk cId="2220450791" sldId="214748375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609305529" sldId="2147483747"/>
            <pc:sldLayoutMk cId="4131515752" sldId="2147483755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807395138" sldId="2147483756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807395138" sldId="2147483756"/>
            <pc:sldLayoutMk cId="1372100505" sldId="214748375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807395138" sldId="2147483756"/>
            <pc:sldLayoutMk cId="1979817853" sldId="214748375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807395138" sldId="2147483756"/>
            <pc:sldLayoutMk cId="1857199816" sldId="2147483759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2051405731" sldId="2147483760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051405731" sldId="2147483760"/>
            <pc:sldLayoutMk cId="1294586361" sldId="2147483761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051405731" sldId="2147483760"/>
            <pc:sldLayoutMk cId="1403100196" sldId="214748376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051405731" sldId="2147483760"/>
            <pc:sldLayoutMk cId="1215436649" sldId="2147483763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1049389630" sldId="2147483773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1049389630" sldId="2147483773"/>
            <pc:sldLayoutMk cId="4105240394" sldId="214748377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1049389630" sldId="2147483773"/>
            <pc:sldLayoutMk cId="1053220743" sldId="214748377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1049389630" sldId="2147483773"/>
            <pc:sldLayoutMk cId="2478521244" sldId="2147483776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2537111110" sldId="2147483777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37111110" sldId="2147483777"/>
            <pc:sldLayoutMk cId="786287667" sldId="214748377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37111110" sldId="2147483777"/>
            <pc:sldLayoutMk cId="133792316" sldId="214748377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37111110" sldId="2147483777"/>
            <pc:sldLayoutMk cId="1598721707" sldId="2147483780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338086544" sldId="2147483781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3162226634" sldId="214748378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4255308717" sldId="2147483783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1784706515" sldId="214748378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4045293031" sldId="214748378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245831193" sldId="214748378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2299159310" sldId="214748378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2680445456" sldId="214748378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2208146208" sldId="214748378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421920144" sldId="214748380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1681670060" sldId="214748381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947362449" sldId="214748386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2554952866" sldId="214748386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2547241866" sldId="214748386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1000945988" sldId="214748387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2833640950" sldId="214748387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38086544" sldId="2147483781"/>
            <pc:sldLayoutMk cId="504770909" sldId="2147483882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2590477309" sldId="2147483790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4231996724" sldId="2147483791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3315710087" sldId="214748379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314819600" sldId="2147483793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2553110711" sldId="2147483851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3783373209" sldId="214748385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3149649566" sldId="2147483853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1282680276" sldId="214748385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3553251887" sldId="214748385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1306871300" sldId="214748385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3282075894" sldId="214748385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714193787" sldId="214748385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1677658966" sldId="214748385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3392894085" sldId="2147483860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590477309" sldId="2147483790"/>
            <pc:sldLayoutMk cId="94769937" sldId="2147483861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2719195111" sldId="2147483883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4008009185" sldId="214748388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176063827" sldId="214748388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3829015747" sldId="214748388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71631302" sldId="214748388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440581409" sldId="214748388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1380314702" sldId="214748388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2036497659" sldId="2147483890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1721755634" sldId="2147483891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1237971189" sldId="214748389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1351398929" sldId="2147483893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2959575358" sldId="214748389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2017366433" sldId="214748389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3445494991" sldId="214748389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3275119018" sldId="214748389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4056303488" sldId="214748389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271308619" sldId="214748389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1209261700" sldId="2147483900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3621797569" sldId="2147483901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2719195111" sldId="2147483883"/>
            <pc:sldLayoutMk cId="343623476" sldId="2147483902"/>
          </pc:sldLayoutMkLst>
        </pc:sldLayoutChg>
      </pc:sldMasterChg>
      <pc:sldMasterChg chg="del delSldLayout">
        <pc:chgData name="Åsa-Lina Nordlund" userId="7e96768a-9080-4672-be98-afb4b17f83c4" providerId="ADAL" clId="{B3B9C4F6-3DAF-4BE4-B24B-B8B57FE71A53}" dt="2025-06-22T19:48:20.699" v="1"/>
        <pc:sldMasterMkLst>
          <pc:docMk/>
          <pc:sldMasterMk cId="3950462992" sldId="2147483904"/>
        </pc:sldMasterMkLst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3070156593" sldId="214748366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2786400486" sldId="2147483663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2970622911" sldId="214748366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4255354742" sldId="214748366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1216938821" sldId="214748366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2058954765" sldId="214748366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2163859520" sldId="214748366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2650674520" sldId="214748366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3832060620" sldId="2147483670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275912123" sldId="2147483671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3928367809" sldId="2147483672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3180613126" sldId="2147483673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1689906801" sldId="2147483674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2808347723" sldId="2147483675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2072331735" sldId="2147483676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1368392886" sldId="2147483677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2094729175" sldId="2147483678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3662557937" sldId="2147483679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3109798687" sldId="2147483903"/>
          </pc:sldLayoutMkLst>
        </pc:sldLayoutChg>
        <pc:sldLayoutChg chg="del">
          <pc:chgData name="Åsa-Lina Nordlund" userId="7e96768a-9080-4672-be98-afb4b17f83c4" providerId="ADAL" clId="{B3B9C4F6-3DAF-4BE4-B24B-B8B57FE71A53}" dt="2025-06-22T19:48:20.699" v="1"/>
          <pc:sldLayoutMkLst>
            <pc:docMk/>
            <pc:sldMasterMk cId="3950462992" sldId="2147483904"/>
            <pc:sldLayoutMk cId="861908143" sldId="2147483905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39FB8D39-B710-4218-8F3F-9457CCF27392}"/>
    <pc:docChg chg="addSld modSld sldOrd modSection">
      <pc:chgData name="Karin Håkansson" userId="S::karin.hakansson@hushallningssallskapet.se::b6804832-5183-48a0-b0d8-781b988589b8" providerId="AD" clId="Web-{39FB8D39-B710-4218-8F3F-9457CCF27392}" dt="2021-11-25T08:00:09.954" v="189" actId="1076"/>
      <pc:docMkLst>
        <pc:docMk/>
      </pc:docMkLst>
      <pc:sldChg chg="modSp">
        <pc:chgData name="Karin Håkansson" userId="S::karin.hakansson@hushallningssallskapet.se::b6804832-5183-48a0-b0d8-781b988589b8" providerId="AD" clId="Web-{39FB8D39-B710-4218-8F3F-9457CCF27392}" dt="2021-11-25T07:48:37.623" v="48" actId="20577"/>
        <pc:sldMkLst>
          <pc:docMk/>
          <pc:sldMk cId="2491361574" sldId="344"/>
        </pc:sldMkLst>
      </pc:sldChg>
      <pc:sldChg chg="modSp">
        <pc:chgData name="Karin Håkansson" userId="S::karin.hakansson@hushallningssallskapet.se::b6804832-5183-48a0-b0d8-781b988589b8" providerId="AD" clId="Web-{39FB8D39-B710-4218-8F3F-9457CCF27392}" dt="2021-11-25T08:00:09.954" v="189" actId="1076"/>
        <pc:sldMkLst>
          <pc:docMk/>
          <pc:sldMk cId="1002171655" sldId="540"/>
        </pc:sldMkLst>
      </pc:sldChg>
      <pc:sldChg chg="addSp delSp modSp">
        <pc:chgData name="Karin Håkansson" userId="S::karin.hakansson@hushallningssallskapet.se::b6804832-5183-48a0-b0d8-781b988589b8" providerId="AD" clId="Web-{39FB8D39-B710-4218-8F3F-9457CCF27392}" dt="2021-11-25T07:54:37.039" v="57" actId="1076"/>
        <pc:sldMkLst>
          <pc:docMk/>
          <pc:sldMk cId="3183629534" sldId="785"/>
        </pc:sldMkLst>
      </pc:sldChg>
      <pc:sldChg chg="modSp">
        <pc:chgData name="Karin Håkansson" userId="S::karin.hakansson@hushallningssallskapet.se::b6804832-5183-48a0-b0d8-781b988589b8" providerId="AD" clId="Web-{39FB8D39-B710-4218-8F3F-9457CCF27392}" dt="2021-11-25T07:48:47.076" v="50" actId="20577"/>
        <pc:sldMkLst>
          <pc:docMk/>
          <pc:sldMk cId="1579990296" sldId="811"/>
        </pc:sldMkLst>
      </pc:sldChg>
      <pc:sldChg chg="modSp add ord replId modNotes">
        <pc:chgData name="Karin Håkansson" userId="S::karin.hakansson@hushallningssallskapet.se::b6804832-5183-48a0-b0d8-781b988589b8" providerId="AD" clId="Web-{39FB8D39-B710-4218-8F3F-9457CCF27392}" dt="2021-11-25T07:58:42.030" v="188" actId="1076"/>
        <pc:sldMkLst>
          <pc:docMk/>
          <pc:sldMk cId="3474341034" sldId="819"/>
        </pc:sldMkLst>
      </pc:sldChg>
    </pc:docChg>
  </pc:docChgLst>
  <pc:docChgLst>
    <pc:chgData name="Sara Johnson" userId="51f89924-055d-44ab-8e20-2fc548136883" providerId="ADAL" clId="{537BC016-7E16-4D2D-88F7-A60DEFEAD17A}"/>
    <pc:docChg chg="undo custSel addSld delSld modSld sldOrd addSection delSection modSection">
      <pc:chgData name="Sara Johnson" userId="51f89924-055d-44ab-8e20-2fc548136883" providerId="ADAL" clId="{537BC016-7E16-4D2D-88F7-A60DEFEAD17A}" dt="2024-06-24T09:36:46.085" v="2142" actId="20577"/>
      <pc:docMkLst>
        <pc:docMk/>
      </pc:docMkLst>
      <pc:sldChg chg="ord">
        <pc:chgData name="Sara Johnson" userId="51f89924-055d-44ab-8e20-2fc548136883" providerId="ADAL" clId="{537BC016-7E16-4D2D-88F7-A60DEFEAD17A}" dt="2024-06-04T13:10:25.899" v="1215"/>
        <pc:sldMkLst>
          <pc:docMk/>
          <pc:sldMk cId="1192786024" sldId="260"/>
        </pc:sldMkLst>
      </pc:sldChg>
      <pc:sldChg chg="delCm">
        <pc:chgData name="Sara Johnson" userId="51f89924-055d-44ab-8e20-2fc548136883" providerId="ADAL" clId="{537BC016-7E16-4D2D-88F7-A60DEFEAD17A}" dt="2024-06-04T13:32:22.243" v="13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3:32:22.243" v="13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10T14:59:42.072" v="1937" actId="47"/>
        <pc:sldMkLst>
          <pc:docMk/>
          <pc:sldMk cId="3855643844" sldId="262"/>
        </pc:sldMkLst>
      </pc:sldChg>
      <pc:sldChg chg="del ord">
        <pc:chgData name="Sara Johnson" userId="51f89924-055d-44ab-8e20-2fc548136883" providerId="ADAL" clId="{537BC016-7E16-4D2D-88F7-A60DEFEAD17A}" dt="2024-06-04T13:32:56.400" v="1380" actId="47"/>
        <pc:sldMkLst>
          <pc:docMk/>
          <pc:sldMk cId="3341116629" sldId="263"/>
        </pc:sldMkLst>
      </pc:sldChg>
      <pc:sldChg chg="del ord">
        <pc:chgData name="Sara Johnson" userId="51f89924-055d-44ab-8e20-2fc548136883" providerId="ADAL" clId="{537BC016-7E16-4D2D-88F7-A60DEFEAD17A}" dt="2024-06-04T13:32:57.830" v="1381" actId="47"/>
        <pc:sldMkLst>
          <pc:docMk/>
          <pc:sldMk cId="1990428171" sldId="264"/>
        </pc:sldMkLst>
      </pc:sldChg>
      <pc:sldChg chg="del ord">
        <pc:chgData name="Sara Johnson" userId="51f89924-055d-44ab-8e20-2fc548136883" providerId="ADAL" clId="{537BC016-7E16-4D2D-88F7-A60DEFEAD17A}" dt="2024-06-04T13:32:59.167" v="1382" actId="47"/>
        <pc:sldMkLst>
          <pc:docMk/>
          <pc:sldMk cId="1982926390" sldId="265"/>
        </pc:sldMkLst>
      </pc:sldChg>
      <pc:sldChg chg="modSp mod addCm delCm modCm">
        <pc:chgData name="Sara Johnson" userId="51f89924-055d-44ab-8e20-2fc548136883" providerId="ADAL" clId="{537BC016-7E16-4D2D-88F7-A60DEFEAD17A}" dt="2024-06-10T14:58:21.697" v="1931"/>
        <pc:sldMkLst>
          <pc:docMk/>
          <pc:sldMk cId="2316648224" sldId="8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8:05.304" v="1930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21.697" v="1931"/>
              <pc2:cmMkLst xmlns:pc2="http://schemas.microsoft.com/office/powerpoint/2019/9/main/command">
                <pc:docMk/>
                <pc:sldMk cId="2316648224" sldId="839"/>
                <pc2:cmMk id="{3D702EA4-BB35-4F1B-974B-24CAB9A2BE5A}"/>
              </pc2:cmMkLst>
            </pc226:cmChg>
          </p:ext>
        </pc:extLst>
      </pc:sldChg>
      <pc:sldChg chg="del">
        <pc:chgData name="Sara Johnson" userId="51f89924-055d-44ab-8e20-2fc548136883" providerId="ADAL" clId="{537BC016-7E16-4D2D-88F7-A60DEFEAD17A}" dt="2024-06-04T12:49:46.664" v="658" actId="47"/>
        <pc:sldMkLst>
          <pc:docMk/>
          <pc:sldMk cId="708741169" sldId="841"/>
        </pc:sldMkLst>
      </pc:sldChg>
      <pc:sldChg chg="modSp mod delCm">
        <pc:chgData name="Sara Johnson" userId="51f89924-055d-44ab-8e20-2fc548136883" providerId="ADAL" clId="{537BC016-7E16-4D2D-88F7-A60DEFEAD17A}" dt="2024-06-04T12:56:31.226" v="678" actId="20577"/>
        <pc:sldMkLst>
          <pc:docMk/>
          <pc:sldMk cId="3189736534" sldId="8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56:15.731" v="663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0.991" v="1383" actId="47"/>
        <pc:sldMkLst>
          <pc:docMk/>
          <pc:sldMk cId="689261179" sldId="850"/>
        </pc:sldMkLst>
      </pc:sldChg>
      <pc:sldChg chg="delSp modSp mod modClrScheme chgLayout">
        <pc:chgData name="Sara Johnson" userId="51f89924-055d-44ab-8e20-2fc548136883" providerId="ADAL" clId="{537BC016-7E16-4D2D-88F7-A60DEFEAD17A}" dt="2024-06-24T09:28:28.056" v="1940" actId="700"/>
        <pc:sldMkLst>
          <pc:docMk/>
          <pc:sldMk cId="3616098883" sldId="851"/>
        </pc:sldMkLst>
      </pc:sldChg>
      <pc:sldChg chg="ord">
        <pc:chgData name="Sara Johnson" userId="51f89924-055d-44ab-8e20-2fc548136883" providerId="ADAL" clId="{537BC016-7E16-4D2D-88F7-A60DEFEAD17A}" dt="2024-06-04T13:32:41.840" v="1377"/>
        <pc:sldMkLst>
          <pc:docMk/>
          <pc:sldMk cId="879531993" sldId="854"/>
        </pc:sldMkLst>
      </pc:sldChg>
      <pc:sldChg chg="modSp mod addCm delCm">
        <pc:chgData name="Sara Johnson" userId="51f89924-055d-44ab-8e20-2fc548136883" providerId="ADAL" clId="{537BC016-7E16-4D2D-88F7-A60DEFEAD17A}" dt="2024-06-10T14:58:42.182" v="1932"/>
        <pc:sldMkLst>
          <pc:docMk/>
          <pc:sldMk cId="1643841078" sldId="8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42.182" v="1932"/>
              <pc2:cmMkLst xmlns:pc2="http://schemas.microsoft.com/office/powerpoint/2019/9/main/command">
                <pc:docMk/>
                <pc:sldMk cId="1643841078" sldId="855"/>
                <pc2:cmMk id="{C884C9C2-AAC1-4977-B78D-95FC0F34C549}"/>
              </pc2:cmMkLst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48:35.949" v="65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2:50.283" v="1378" actId="47"/>
        <pc:sldMkLst>
          <pc:docMk/>
          <pc:sldMk cId="4109075453" sldId="857"/>
        </pc:sldMkLst>
      </pc:sldChg>
      <pc:sldChg chg="addSp delSp modSp mod">
        <pc:chgData name="Sara Johnson" userId="51f89924-055d-44ab-8e20-2fc548136883" providerId="ADAL" clId="{537BC016-7E16-4D2D-88F7-A60DEFEAD17A}" dt="2024-06-04T11:36:48.933" v="108"/>
        <pc:sldMkLst>
          <pc:docMk/>
          <pc:sldMk cId="3806859061" sldId="12284"/>
        </pc:sldMkLst>
      </pc:sldChg>
      <pc:sldChg chg="del">
        <pc:chgData name="Sara Johnson" userId="51f89924-055d-44ab-8e20-2fc548136883" providerId="ADAL" clId="{537BC016-7E16-4D2D-88F7-A60DEFEAD17A}" dt="2024-06-04T13:31:53.824" v="1367" actId="47"/>
        <pc:sldMkLst>
          <pc:docMk/>
          <pc:sldMk cId="3620525046" sldId="12289"/>
        </pc:sldMkLst>
      </pc:sldChg>
      <pc:sldChg chg="modSp add del mod ord modClrScheme chgLayout">
        <pc:chgData name="Sara Johnson" userId="51f89924-055d-44ab-8e20-2fc548136883" providerId="ADAL" clId="{537BC016-7E16-4D2D-88F7-A60DEFEAD17A}" dt="2024-06-24T09:34:14.612" v="1941" actId="47"/>
        <pc:sldMkLst>
          <pc:docMk/>
          <pc:sldMk cId="1259739597" sldId="12312"/>
        </pc:sldMkLst>
      </pc:sldChg>
      <pc:sldChg chg="addSp delSp modSp add del mod ord modClrScheme chgLayout">
        <pc:chgData name="Sara Johnson" userId="51f89924-055d-44ab-8e20-2fc548136883" providerId="ADAL" clId="{537BC016-7E16-4D2D-88F7-A60DEFEAD17A}" dt="2024-06-24T09:34:14.612" v="1941" actId="47"/>
        <pc:sldMkLst>
          <pc:docMk/>
          <pc:sldMk cId="66444802" sldId="12313"/>
        </pc:sldMkLst>
      </pc:sldChg>
      <pc:sldChg chg="del ord">
        <pc:chgData name="Sara Johnson" userId="51f89924-055d-44ab-8e20-2fc548136883" providerId="ADAL" clId="{537BC016-7E16-4D2D-88F7-A60DEFEAD17A}" dt="2024-06-10T14:59:45.016" v="1938" actId="47"/>
        <pc:sldMkLst>
          <pc:docMk/>
          <pc:sldMk cId="3548401735" sldId="12316"/>
        </pc:sldMkLst>
      </pc:sldChg>
      <pc:sldChg chg="modSp mod modClrScheme delCm modCm chgLayout modNotesTx">
        <pc:chgData name="Sara Johnson" userId="51f89924-055d-44ab-8e20-2fc548136883" providerId="ADAL" clId="{537BC016-7E16-4D2D-88F7-A60DEFEAD17A}" dt="2024-06-24T09:27:57.295" v="1939" actId="700"/>
        <pc:sldMkLst>
          <pc:docMk/>
          <pc:sldMk cId="3888029081" sldId="12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7:40.897" v="1928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add del ord">
        <pc:chgData name="Sara Johnson" userId="51f89924-055d-44ab-8e20-2fc548136883" providerId="ADAL" clId="{537BC016-7E16-4D2D-88F7-A60DEFEAD17A}" dt="2024-06-04T13:32:51.587" v="1379" actId="47"/>
        <pc:sldMkLst>
          <pc:docMk/>
          <pc:sldMk cId="2589684725" sldId="12362"/>
        </pc:sldMkLst>
      </pc:sldChg>
      <pc:sldChg chg="addSp modSp mod ord modClrScheme chgLayout">
        <pc:chgData name="Sara Johnson" userId="51f89924-055d-44ab-8e20-2fc548136883" providerId="ADAL" clId="{537BC016-7E16-4D2D-88F7-A60DEFEAD17A}" dt="2024-06-24T09:36:46.085" v="2142" actId="20577"/>
        <pc:sldMkLst>
          <pc:docMk/>
          <pc:sldMk cId="3577107601" sldId="12467"/>
        </pc:sldMkLst>
      </pc:sldChg>
      <pc:sldChg chg="modSp mod delCm">
        <pc:chgData name="Sara Johnson" userId="51f89924-055d-44ab-8e20-2fc548136883" providerId="ADAL" clId="{537BC016-7E16-4D2D-88F7-A60DEFEAD17A}" dt="2024-06-10T14:53:54.946" v="1873" actId="20577"/>
        <pc:sldMkLst>
          <pc:docMk/>
          <pc:sldMk cId="1258817863" sldId="124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22:09.881" v="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addSp delSp modSp mod ord addCm delCm modCm">
        <pc:chgData name="Sara Johnson" userId="51f89924-055d-44ab-8e20-2fc548136883" providerId="ADAL" clId="{537BC016-7E16-4D2D-88F7-A60DEFEAD17A}" dt="2024-06-10T11:22:23.329" v="1458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1:22:23.329" v="1458"/>
              <pc2:cmMkLst xmlns:pc2="http://schemas.microsoft.com/office/powerpoint/2019/9/main/command">
                <pc:docMk/>
                <pc:sldMk cId="2824064631" sldId="12471"/>
                <pc2:cmMk id="{B0077403-3BA7-435D-94D1-6C7582673E93}"/>
              </pc2:cmMkLst>
              <pc226:cmRplyChg chg="add">
                <pc226:chgData name="Sara Johnson" userId="51f89924-055d-44ab-8e20-2fc548136883" providerId="ADAL" clId="{537BC016-7E16-4D2D-88F7-A60DEFEAD17A}" dt="2024-06-10T11:22:23.329" v="1458"/>
                <pc2:cmRplyMkLst xmlns:pc2="http://schemas.microsoft.com/office/powerpoint/2019/9/main/command">
                  <pc:docMk/>
                  <pc:sldMk cId="2824064631" sldId="12471"/>
                  <pc2:cmMk id="{B0077403-3BA7-435D-94D1-6C7582673E93}"/>
                  <pc2:cmRplyMk id="{1733BCAB-72DF-47B5-8FB1-3303113C2AF7}"/>
                </pc2:cmRplyMkLst>
              </pc226:cmRplyChg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53:49.599" v="564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Chg chg="modSp mod ord">
        <pc:chgData name="Sara Johnson" userId="51f89924-055d-44ab-8e20-2fc548136883" providerId="ADAL" clId="{537BC016-7E16-4D2D-88F7-A60DEFEAD17A}" dt="2024-06-24T09:34:35.003" v="1977" actId="20577"/>
        <pc:sldMkLst>
          <pc:docMk/>
          <pc:sldMk cId="3136240663" sldId="12473"/>
        </pc:sldMkLst>
      </pc:sldChg>
      <pc:sldChg chg="modSp mod addCm">
        <pc:chgData name="Sara Johnson" userId="51f89924-055d-44ab-8e20-2fc548136883" providerId="ADAL" clId="{537BC016-7E16-4D2D-88F7-A60DEFEAD17A}" dt="2024-06-04T12:57:16.592" v="698"/>
        <pc:sldMkLst>
          <pc:docMk/>
          <pc:sldMk cId="3694290684" sldId="124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04T12:57:16.592" v="698"/>
              <pc2:cmMkLst xmlns:pc2="http://schemas.microsoft.com/office/powerpoint/2019/9/main/command">
                <pc:docMk/>
                <pc:sldMk cId="3694290684" sldId="12474"/>
                <pc2:cmMk id="{37684CA9-B7B4-4960-851F-3FD525D8811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2.689" v="1384" actId="47"/>
        <pc:sldMkLst>
          <pc:docMk/>
          <pc:sldMk cId="801356060" sldId="12475"/>
        </pc:sldMkLst>
      </pc:sldChg>
      <pc:sldChg chg="modSp add del mod ord modNotes">
        <pc:chgData name="Sara Johnson" userId="51f89924-055d-44ab-8e20-2fc548136883" providerId="ADAL" clId="{537BC016-7E16-4D2D-88F7-A60DEFEAD17A}" dt="2024-06-24T09:34:14.612" v="1941" actId="47"/>
        <pc:sldMkLst>
          <pc:docMk/>
          <pc:sldMk cId="896100797" sldId="12476"/>
        </pc:sldMkLst>
      </pc:sldChg>
      <pc:sldChg chg="addSp modSp add mod ord">
        <pc:chgData name="Sara Johnson" userId="51f89924-055d-44ab-8e20-2fc548136883" providerId="ADAL" clId="{537BC016-7E16-4D2D-88F7-A60DEFEAD17A}" dt="2024-06-24T09:35:06.310" v="1992" actId="1076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537BC016-7E16-4D2D-88F7-A60DEFEAD17A}" dt="2024-06-04T12:57:52.559" v="699" actId="47"/>
        <pc:sldMkLst>
          <pc:docMk/>
          <pc:sldMk cId="1429925420" sldId="12478"/>
        </pc:sldMkLst>
      </pc:sldChg>
      <pc:sldChg chg="modSp del mod">
        <pc:chgData name="Sara Johnson" userId="51f89924-055d-44ab-8e20-2fc548136883" providerId="ADAL" clId="{537BC016-7E16-4D2D-88F7-A60DEFEAD17A}" dt="2024-06-04T13:12:06.636" v="1236" actId="47"/>
        <pc:sldMkLst>
          <pc:docMk/>
          <pc:sldMk cId="1617785456" sldId="12479"/>
        </pc:sldMkLst>
      </pc:sldChg>
      <pc:sldChg chg="modSp mod">
        <pc:chgData name="Sara Johnson" userId="51f89924-055d-44ab-8e20-2fc548136883" providerId="ADAL" clId="{537BC016-7E16-4D2D-88F7-A60DEFEAD17A}" dt="2024-06-10T11:38:02.771" v="1784" actId="20577"/>
        <pc:sldMkLst>
          <pc:docMk/>
          <pc:sldMk cId="91676454" sldId="12480"/>
        </pc:sldMkLst>
      </pc:sldChg>
      <pc:sldChg chg="addSp modSp new del mod ord">
        <pc:chgData name="Sara Johnson" userId="51f89924-055d-44ab-8e20-2fc548136883" providerId="ADAL" clId="{537BC016-7E16-4D2D-88F7-A60DEFEAD17A}" dt="2024-06-24T09:34:14.612" v="1941" actId="47"/>
        <pc:sldMkLst>
          <pc:docMk/>
          <pc:sldMk cId="3960796161" sldId="12481"/>
        </pc:sldMkLst>
      </pc:sldChg>
      <pc:sldChg chg="addSp modSp new mod ord">
        <pc:chgData name="Sara Johnson" userId="51f89924-055d-44ab-8e20-2fc548136883" providerId="ADAL" clId="{537BC016-7E16-4D2D-88F7-A60DEFEAD17A}" dt="2024-06-04T13:31:28.449" v="1366" actId="14100"/>
        <pc:sldMkLst>
          <pc:docMk/>
          <pc:sldMk cId="1478156264" sldId="12482"/>
        </pc:sldMkLst>
      </pc:sldChg>
      <pc:sldChg chg="addSp modSp new mod">
        <pc:chgData name="Sara Johnson" userId="51f89924-055d-44ab-8e20-2fc548136883" providerId="ADAL" clId="{537BC016-7E16-4D2D-88F7-A60DEFEAD17A}" dt="2024-06-10T14:53:40.334" v="1848" actId="122"/>
        <pc:sldMkLst>
          <pc:docMk/>
          <pc:sldMk cId="2373626346" sldId="12483"/>
        </pc:sldMkLst>
      </pc:sldChg>
      <pc:sldChg chg="new del">
        <pc:chgData name="Sara Johnson" userId="51f89924-055d-44ab-8e20-2fc548136883" providerId="ADAL" clId="{537BC016-7E16-4D2D-88F7-A60DEFEAD17A}" dt="2024-06-05T06:59:50.555" v="1386" actId="680"/>
        <pc:sldMkLst>
          <pc:docMk/>
          <pc:sldMk cId="4231879730" sldId="12483"/>
        </pc:sldMkLst>
      </pc:sldChg>
      <pc:sldMasterChg chg="delSldLayout">
        <pc:chgData name="Sara Johnson" userId="51f89924-055d-44ab-8e20-2fc548136883" providerId="ADAL" clId="{537BC016-7E16-4D2D-88F7-A60DEFEAD17A}" dt="2024-06-04T13:32:59.167" v="1382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537BC016-7E16-4D2D-88F7-A60DEFEAD17A}" dt="2024-06-04T13:32:56.400" v="1380" actId="47"/>
          <pc:sldLayoutMkLst>
            <pc:docMk/>
            <pc:sldMasterMk cId="338086544" sldId="2147483781"/>
            <pc:sldLayoutMk cId="2610777472" sldId="2147483874"/>
          </pc:sldLayoutMkLst>
        </pc:sldLayoutChg>
        <pc:sldLayoutChg chg="del">
          <pc:chgData name="Sara Johnson" userId="51f89924-055d-44ab-8e20-2fc548136883" providerId="ADAL" clId="{537BC016-7E16-4D2D-88F7-A60DEFEAD17A}" dt="2024-06-04T13:32:57.830" v="1381" actId="47"/>
          <pc:sldLayoutMkLst>
            <pc:docMk/>
            <pc:sldMasterMk cId="338086544" sldId="2147483781"/>
            <pc:sldLayoutMk cId="2318281056" sldId="2147483875"/>
          </pc:sldLayoutMkLst>
        </pc:sldLayoutChg>
        <pc:sldLayoutChg chg="del">
          <pc:chgData name="Sara Johnson" userId="51f89924-055d-44ab-8e20-2fc548136883" providerId="ADAL" clId="{537BC016-7E16-4D2D-88F7-A60DEFEAD17A}" dt="2024-06-04T13:32:59.167" v="1382" actId="47"/>
          <pc:sldLayoutMkLst>
            <pc:docMk/>
            <pc:sldMasterMk cId="338086544" sldId="2147483781"/>
            <pc:sldLayoutMk cId="2840918984" sldId="2147483876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BBEFB7BF-180C-4457-A4BA-DA6CAD978416}"/>
    <pc:docChg chg="modSld">
      <pc:chgData name="Sara Johnson" userId="S::sara.johnson@hushallningssallskapet.se::51f89924-055d-44ab-8e20-2fc548136883" providerId="AD" clId="Web-{BBEFB7BF-180C-4457-A4BA-DA6CAD978416}" dt="2021-05-02T18:00:00.378" v="20" actId="20577"/>
      <pc:docMkLst>
        <pc:docMk/>
      </pc:docMkLst>
      <pc:sldChg chg="modSp">
        <pc:chgData name="Sara Johnson" userId="S::sara.johnson@hushallningssallskapet.se::51f89924-055d-44ab-8e20-2fc548136883" providerId="AD" clId="Web-{BBEFB7BF-180C-4457-A4BA-DA6CAD978416}" dt="2021-05-02T18:00:00.378" v="20" actId="20577"/>
        <pc:sldMkLst>
          <pc:docMk/>
          <pc:sldMk cId="3276493407" sldId="786"/>
        </pc:sldMkLst>
      </pc:sldChg>
    </pc:docChg>
  </pc:docChgLst>
  <pc:docChgLst>
    <pc:chgData name="Sara Johnson" userId="51f89924-055d-44ab-8e20-2fc548136883" providerId="ADAL" clId="{8C66319F-A0C4-411B-B766-435218519D2F}"/>
    <pc:docChg chg="custSel addSld delSld modSld sldOrd modSection">
      <pc:chgData name="Sara Johnson" userId="51f89924-055d-44ab-8e20-2fc548136883" providerId="ADAL" clId="{8C66319F-A0C4-411B-B766-435218519D2F}" dt="2024-05-22T14:02:55.369" v="855" actId="47"/>
      <pc:docMkLst>
        <pc:docMk/>
      </pc:docMkLst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1192786024" sldId="260"/>
        </pc:sldMkLst>
      </pc:sldChg>
      <pc:sldChg chg="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4249617447" sldId="260"/>
        </pc:sldMkLst>
      </pc:sldChg>
      <pc:sldChg chg="add">
        <pc:chgData name="Sara Johnson" userId="51f89924-055d-44ab-8e20-2fc548136883" providerId="ADAL" clId="{8C66319F-A0C4-411B-B766-435218519D2F}" dt="2024-05-22T13:50:56.949" v="409"/>
        <pc:sldMkLst>
          <pc:docMk/>
          <pc:sldMk cId="1678801547" sldId="261"/>
        </pc:sldMkLst>
      </pc:sldChg>
      <pc:sldChg chg="add del">
        <pc:chgData name="Sara Johnson" userId="51f89924-055d-44ab-8e20-2fc548136883" providerId="ADAL" clId="{8C66319F-A0C4-411B-B766-435218519D2F}" dt="2024-05-22T13:50:33.649" v="407" actId="2696"/>
        <pc:sldMkLst>
          <pc:docMk/>
          <pc:sldMk cId="3994281196" sldId="261"/>
        </pc:sldMkLst>
      </pc:sldChg>
      <pc:sldChg chg="modSp 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3694290684" sldId="262"/>
        </pc:sldMkLst>
      </pc:sldChg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3855643844" sldId="262"/>
        </pc:sldMkLst>
      </pc:sldChg>
      <pc:sldChg chg="modSp add mod">
        <pc:chgData name="Sara Johnson" userId="51f89924-055d-44ab-8e20-2fc548136883" providerId="ADAL" clId="{8C66319F-A0C4-411B-B766-435218519D2F}" dt="2024-05-22T13:38:09.099" v="10" actId="27636"/>
        <pc:sldMkLst>
          <pc:docMk/>
          <pc:sldMk cId="3341116629" sldId="263"/>
        </pc:sldMkLst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90428171" sldId="264"/>
        </pc:sldMkLst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82926390" sldId="265"/>
        </pc:sldMkLst>
      </pc:sldChg>
      <pc:sldChg chg="modSp del mod modClrScheme chgLayout">
        <pc:chgData name="Sara Johnson" userId="51f89924-055d-44ab-8e20-2fc548136883" providerId="ADAL" clId="{8C66319F-A0C4-411B-B766-435218519D2F}" dt="2024-05-22T13:19:48.766" v="2" actId="47"/>
        <pc:sldMkLst>
          <pc:docMk/>
          <pc:sldMk cId="910968785" sldId="300"/>
        </pc:sldMkLst>
      </pc:sldChg>
      <pc:sldChg chg="del">
        <pc:chgData name="Sara Johnson" userId="51f89924-055d-44ab-8e20-2fc548136883" providerId="ADAL" clId="{8C66319F-A0C4-411B-B766-435218519D2F}" dt="2024-05-22T13:49:55.239" v="404" actId="47"/>
        <pc:sldMkLst>
          <pc:docMk/>
          <pc:sldMk cId="3068891334" sldId="831"/>
        </pc:sldMkLst>
      </pc:sldChg>
      <pc:sldChg chg="del">
        <pc:chgData name="Sara Johnson" userId="51f89924-055d-44ab-8e20-2fc548136883" providerId="ADAL" clId="{8C66319F-A0C4-411B-B766-435218519D2F}" dt="2024-05-22T13:49:50.406" v="401" actId="47"/>
        <pc:sldMkLst>
          <pc:docMk/>
          <pc:sldMk cId="2476372801" sldId="842"/>
        </pc:sldMkLst>
      </pc:sldChg>
      <pc:sldChg chg="del">
        <pc:chgData name="Sara Johnson" userId="51f89924-055d-44ab-8e20-2fc548136883" providerId="ADAL" clId="{8C66319F-A0C4-411B-B766-435218519D2F}" dt="2024-05-22T13:49:51.241" v="402" actId="47"/>
        <pc:sldMkLst>
          <pc:docMk/>
          <pc:sldMk cId="2370025882" sldId="843"/>
        </pc:sldMkLst>
      </pc:sldChg>
      <pc:sldChg chg="del">
        <pc:chgData name="Sara Johnson" userId="51f89924-055d-44ab-8e20-2fc548136883" providerId="ADAL" clId="{8C66319F-A0C4-411B-B766-435218519D2F}" dt="2024-05-22T13:49:51.729" v="403" actId="47"/>
        <pc:sldMkLst>
          <pc:docMk/>
          <pc:sldMk cId="933400107" sldId="845"/>
        </pc:sldMkLst>
      </pc:sldChg>
      <pc:sldChg chg="del">
        <pc:chgData name="Sara Johnson" userId="51f89924-055d-44ab-8e20-2fc548136883" providerId="ADAL" clId="{8C66319F-A0C4-411B-B766-435218519D2F}" dt="2024-05-22T13:49:03.441" v="399" actId="47"/>
        <pc:sldMkLst>
          <pc:docMk/>
          <pc:sldMk cId="3830483816" sldId="847"/>
        </pc:sldMkLst>
      </pc:sldChg>
      <pc:sldChg chg="del">
        <pc:chgData name="Sara Johnson" userId="51f89924-055d-44ab-8e20-2fc548136883" providerId="ADAL" clId="{8C66319F-A0C4-411B-B766-435218519D2F}" dt="2024-05-22T13:48:56.350" v="398" actId="47"/>
        <pc:sldMkLst>
          <pc:docMk/>
          <pc:sldMk cId="601244238" sldId="849"/>
        </pc:sldMkLst>
      </pc:sldChg>
      <pc:sldChg chg="modSp mod ord">
        <pc:chgData name="Sara Johnson" userId="51f89924-055d-44ab-8e20-2fc548136883" providerId="ADAL" clId="{8C66319F-A0C4-411B-B766-435218519D2F}" dt="2024-05-22T13:40:49.081" v="82"/>
        <pc:sldMkLst>
          <pc:docMk/>
          <pc:sldMk cId="689261179" sldId="850"/>
        </pc:sldMkLst>
      </pc:sldChg>
      <pc:sldChg chg="del">
        <pc:chgData name="Sara Johnson" userId="51f89924-055d-44ab-8e20-2fc548136883" providerId="ADAL" clId="{8C66319F-A0C4-411B-B766-435218519D2F}" dt="2024-05-22T13:49:39.863" v="400" actId="47"/>
        <pc:sldMkLst>
          <pc:docMk/>
          <pc:sldMk cId="2976580477" sldId="856"/>
        </pc:sldMkLst>
      </pc:sldChg>
      <pc:sldChg chg="modSp add mod ord">
        <pc:chgData name="Sara Johnson" userId="51f89924-055d-44ab-8e20-2fc548136883" providerId="ADAL" clId="{8C66319F-A0C4-411B-B766-435218519D2F}" dt="2024-05-22T13:43:30.686" v="138" actId="20577"/>
        <pc:sldMkLst>
          <pc:docMk/>
          <pc:sldMk cId="2939274551" sldId="858"/>
        </pc:sldMkLst>
      </pc:sldChg>
      <pc:sldChg chg="add del ord">
        <pc:chgData name="Sara Johnson" userId="51f89924-055d-44ab-8e20-2fc548136883" providerId="ADAL" clId="{8C66319F-A0C4-411B-B766-435218519D2F}" dt="2024-05-22T13:48:41.119" v="397" actId="47"/>
        <pc:sldMkLst>
          <pc:docMk/>
          <pc:sldMk cId="3806859061" sldId="12284"/>
        </pc:sldMkLst>
      </pc:sldChg>
      <pc:sldChg chg="add del">
        <pc:chgData name="Sara Johnson" userId="51f89924-055d-44ab-8e20-2fc548136883" providerId="ADAL" clId="{8C66319F-A0C4-411B-B766-435218519D2F}" dt="2024-05-22T14:02:48.606" v="852" actId="47"/>
        <pc:sldMkLst>
          <pc:docMk/>
          <pc:sldMk cId="3839673212" sldId="12286"/>
        </pc:sldMkLst>
      </pc:sldChg>
      <pc:sldChg chg="add del">
        <pc:chgData name="Sara Johnson" userId="51f89924-055d-44ab-8e20-2fc548136883" providerId="ADAL" clId="{8C66319F-A0C4-411B-B766-435218519D2F}" dt="2024-05-22T14:02:55.369" v="855" actId="47"/>
        <pc:sldMkLst>
          <pc:docMk/>
          <pc:sldMk cId="1988245803" sldId="12288"/>
        </pc:sldMkLst>
      </pc:sldChg>
      <pc:sldChg chg="add">
        <pc:chgData name="Sara Johnson" userId="51f89924-055d-44ab-8e20-2fc548136883" providerId="ADAL" clId="{8C66319F-A0C4-411B-B766-435218519D2F}" dt="2024-05-22T13:26:49.995" v="5"/>
        <pc:sldMkLst>
          <pc:docMk/>
          <pc:sldMk cId="3620525046" sldId="12289"/>
        </pc:sldMkLst>
      </pc:sldChg>
      <pc:sldChg chg="add del">
        <pc:chgData name="Sara Johnson" userId="51f89924-055d-44ab-8e20-2fc548136883" providerId="ADAL" clId="{8C66319F-A0C4-411B-B766-435218519D2F}" dt="2024-05-22T14:02:53.244" v="854" actId="47"/>
        <pc:sldMkLst>
          <pc:docMk/>
          <pc:sldMk cId="3268611716" sldId="12290"/>
        </pc:sldMkLst>
      </pc:sldChg>
      <pc:sldChg chg="add del">
        <pc:chgData name="Sara Johnson" userId="51f89924-055d-44ab-8e20-2fc548136883" providerId="ADAL" clId="{8C66319F-A0C4-411B-B766-435218519D2F}" dt="2024-05-22T14:02:50.446" v="853" actId="47"/>
        <pc:sldMkLst>
          <pc:docMk/>
          <pc:sldMk cId="1630398644" sldId="12295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66444802" sldId="12313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3386527362" sldId="12314"/>
        </pc:sldMkLst>
      </pc:sldChg>
      <pc:sldChg chg="add">
        <pc:chgData name="Sara Johnson" userId="51f89924-055d-44ab-8e20-2fc548136883" providerId="ADAL" clId="{8C66319F-A0C4-411B-B766-435218519D2F}" dt="2024-05-22T13:20:56.008" v="3"/>
        <pc:sldMkLst>
          <pc:docMk/>
          <pc:sldMk cId="3548401735" sldId="12316"/>
        </pc:sldMkLst>
      </pc:sldChg>
      <pc:sldChg chg="modSp add mod ord modClrScheme chgLayout">
        <pc:chgData name="Sara Johnson" userId="51f89924-055d-44ab-8e20-2fc548136883" providerId="ADAL" clId="{8C66319F-A0C4-411B-B766-435218519D2F}" dt="2024-05-22T14:02:14.522" v="848" actId="20577"/>
        <pc:sldMkLst>
          <pc:docMk/>
          <pc:sldMk cId="3112691717" sldId="12317"/>
        </pc:sldMkLst>
      </pc:sldChg>
      <pc:sldChg chg="add del">
        <pc:chgData name="Sara Johnson" userId="51f89924-055d-44ab-8e20-2fc548136883" providerId="ADAL" clId="{8C66319F-A0C4-411B-B766-435218519D2F}" dt="2024-05-22T13:43:47.386" v="141" actId="2696"/>
        <pc:sldMkLst>
          <pc:docMk/>
          <pc:sldMk cId="50200480" sldId="12318"/>
        </pc:sldMkLst>
      </pc:sldChg>
      <pc:sldChg chg="modSp add mod ord">
        <pc:chgData name="Sara Johnson" userId="51f89924-055d-44ab-8e20-2fc548136883" providerId="ADAL" clId="{8C66319F-A0C4-411B-B766-435218519D2F}" dt="2024-05-22T13:48:29.133" v="395" actId="255"/>
        <pc:sldMkLst>
          <pc:docMk/>
          <pc:sldMk cId="3888029081" sldId="12318"/>
        </pc:sldMkLst>
      </pc:sldChg>
      <pc:sldChg chg="add del">
        <pc:chgData name="Sara Johnson" userId="51f89924-055d-44ab-8e20-2fc548136883" providerId="ADAL" clId="{8C66319F-A0C4-411B-B766-435218519D2F}" dt="2024-05-22T13:53:50.805" v="506" actId="47"/>
        <pc:sldMkLst>
          <pc:docMk/>
          <pc:sldMk cId="374718637" sldId="12320"/>
        </pc:sldMkLst>
      </pc:sldChg>
      <pc:sldChg chg="modSp add del mod">
        <pc:chgData name="Sara Johnson" userId="51f89924-055d-44ab-8e20-2fc548136883" providerId="ADAL" clId="{8C66319F-A0C4-411B-B766-435218519D2F}" dt="2024-05-22T13:53:36.711" v="505" actId="47"/>
        <pc:sldMkLst>
          <pc:docMk/>
          <pc:sldMk cId="2089045770" sldId="12323"/>
        </pc:sldMkLst>
      </pc:sldChg>
      <pc:sldChg chg="add del ord">
        <pc:chgData name="Sara Johnson" userId="51f89924-055d-44ab-8e20-2fc548136883" providerId="ADAL" clId="{8C66319F-A0C4-411B-B766-435218519D2F}" dt="2024-05-22T13:48:37.596" v="396" actId="47"/>
        <pc:sldMkLst>
          <pc:docMk/>
          <pc:sldMk cId="2460696649" sldId="12343"/>
        </pc:sldMkLst>
      </pc:sldChg>
      <pc:sldChg chg="add del">
        <pc:chgData name="Sara Johnson" userId="51f89924-055d-44ab-8e20-2fc548136883" providerId="ADAL" clId="{8C66319F-A0C4-411B-B766-435218519D2F}" dt="2024-05-22T14:02:44.030" v="851" actId="47"/>
        <pc:sldMkLst>
          <pc:docMk/>
          <pc:sldMk cId="4286756303" sldId="12345"/>
        </pc:sldMkLst>
      </pc:sldChg>
      <pc:sldChg chg="add del">
        <pc:chgData name="Sara Johnson" userId="51f89924-055d-44ab-8e20-2fc548136883" providerId="ADAL" clId="{8C66319F-A0C4-411B-B766-435218519D2F}" dt="2024-05-22T14:02:41.097" v="850" actId="47"/>
        <pc:sldMkLst>
          <pc:docMk/>
          <pc:sldMk cId="2221507051" sldId="12346"/>
        </pc:sldMkLst>
      </pc:sldChg>
      <pc:sldChg chg="add del">
        <pc:chgData name="Sara Johnson" userId="51f89924-055d-44ab-8e20-2fc548136883" providerId="ADAL" clId="{8C66319F-A0C4-411B-B766-435218519D2F}" dt="2024-05-22T14:02:39.951" v="849" actId="47"/>
        <pc:sldMkLst>
          <pc:docMk/>
          <pc:sldMk cId="1869920766" sldId="12347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2589684725" sldId="12362"/>
        </pc:sldMkLst>
      </pc:sldChg>
      <pc:sldChg chg="modSp add del mod">
        <pc:chgData name="Sara Johnson" userId="51f89924-055d-44ab-8e20-2fc548136883" providerId="ADAL" clId="{8C66319F-A0C4-411B-B766-435218519D2F}" dt="2024-05-22T13:53:32.640" v="504" actId="47"/>
        <pc:sldMkLst>
          <pc:docMk/>
          <pc:sldMk cId="651379839" sldId="12366"/>
        </pc:sldMkLst>
      </pc:sldChg>
      <pc:sldChg chg="add">
        <pc:chgData name="Sara Johnson" userId="51f89924-055d-44ab-8e20-2fc548136883" providerId="ADAL" clId="{8C66319F-A0C4-411B-B766-435218519D2F}" dt="2024-05-22T13:09:38.668" v="0"/>
        <pc:sldMkLst>
          <pc:docMk/>
          <pc:sldMk cId="3577107601" sldId="12467"/>
        </pc:sldMkLst>
      </pc:sldChg>
      <pc:sldChg chg="add del">
        <pc:chgData name="Sara Johnson" userId="51f89924-055d-44ab-8e20-2fc548136883" providerId="ADAL" clId="{8C66319F-A0C4-411B-B766-435218519D2F}" dt="2024-05-22T13:50:07.615" v="405" actId="47"/>
        <pc:sldMkLst>
          <pc:docMk/>
          <pc:sldMk cId="3931877754" sldId="12468"/>
        </pc:sldMkLst>
      </pc:sldChg>
      <pc:sldChg chg="add del">
        <pc:chgData name="Sara Johnson" userId="51f89924-055d-44ab-8e20-2fc548136883" providerId="ADAL" clId="{8C66319F-A0C4-411B-B766-435218519D2F}" dt="2024-05-22T13:50:10.211" v="406" actId="47"/>
        <pc:sldMkLst>
          <pc:docMk/>
          <pc:sldMk cId="203101931" sldId="12469"/>
        </pc:sldMkLst>
      </pc:sldChg>
      <pc:sldChg chg="modSp new mod">
        <pc:chgData name="Sara Johnson" userId="51f89924-055d-44ab-8e20-2fc548136883" providerId="ADAL" clId="{8C66319F-A0C4-411B-B766-435218519D2F}" dt="2024-05-22T13:54:16.715" v="536" actId="20577"/>
        <pc:sldMkLst>
          <pc:docMk/>
          <pc:sldMk cId="1258817863" sldId="12470"/>
        </pc:sldMkLst>
      </pc:sldChg>
      <pc:sldMasterChg chg="delSldLayout">
        <pc:chgData name="Sara Johnson" userId="51f89924-055d-44ab-8e20-2fc548136883" providerId="ADAL" clId="{8C66319F-A0C4-411B-B766-435218519D2F}" dt="2024-05-22T14:02:39.951" v="849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8C66319F-A0C4-411B-B766-435218519D2F}" dt="2024-05-22T13:49:51.729" v="403" actId="47"/>
          <pc:sldLayoutMkLst>
            <pc:docMk/>
            <pc:sldMasterMk cId="338086544" sldId="2147483781"/>
            <pc:sldLayoutMk cId="1949643449" sldId="2147483864"/>
          </pc:sldLayoutMkLst>
        </pc:sldLayoutChg>
        <pc:sldLayoutChg chg="del">
          <pc:chgData name="Sara Johnson" userId="51f89924-055d-44ab-8e20-2fc548136883" providerId="ADAL" clId="{8C66319F-A0C4-411B-B766-435218519D2F}" dt="2024-05-22T13:50:07.615" v="405" actId="47"/>
          <pc:sldLayoutMkLst>
            <pc:docMk/>
            <pc:sldMasterMk cId="338086544" sldId="2147483781"/>
            <pc:sldLayoutMk cId="287484785" sldId="2147483868"/>
          </pc:sldLayoutMkLst>
        </pc:sldLayoutChg>
        <pc:sldLayoutChg chg="del">
          <pc:chgData name="Sara Johnson" userId="51f89924-055d-44ab-8e20-2fc548136883" providerId="ADAL" clId="{8C66319F-A0C4-411B-B766-435218519D2F}" dt="2024-05-22T13:53:50.805" v="506" actId="47"/>
          <pc:sldLayoutMkLst>
            <pc:docMk/>
            <pc:sldMasterMk cId="338086544" sldId="2147483781"/>
            <pc:sldLayoutMk cId="4289955448" sldId="2147483869"/>
          </pc:sldLayoutMkLst>
        </pc:sldLayoutChg>
        <pc:sldLayoutChg chg="del">
          <pc:chgData name="Sara Johnson" userId="51f89924-055d-44ab-8e20-2fc548136883" providerId="ADAL" clId="{8C66319F-A0C4-411B-B766-435218519D2F}" dt="2024-05-22T14:02:39.951" v="849" actId="47"/>
          <pc:sldLayoutMkLst>
            <pc:docMk/>
            <pc:sldMasterMk cId="338086544" sldId="2147483781"/>
            <pc:sldLayoutMk cId="3132481676" sldId="2147483870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1217293958" sldId="2147483871"/>
          </pc:sldLayoutMkLst>
        </pc:sldLayoutChg>
        <pc:sldLayoutChg chg="del">
          <pc:chgData name="Sara Johnson" userId="51f89924-055d-44ab-8e20-2fc548136883" providerId="ADAL" clId="{8C66319F-A0C4-411B-B766-435218519D2F}" dt="2024-05-22T13:50:33.649" v="407" actId="2696"/>
          <pc:sldLayoutMkLst>
            <pc:docMk/>
            <pc:sldMasterMk cId="338086544" sldId="2147483781"/>
            <pc:sldLayoutMk cId="1291331499" sldId="2147483872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2166833204" sldId="2147483873"/>
          </pc:sldLayoutMkLst>
        </pc:sldLayoutChg>
      </pc:sldMasterChg>
    </pc:docChg>
  </pc:docChgLst>
  <pc:docChgLst>
    <pc:chgData name="Sara Johnson" userId="S::sara.johnson_hushallningssallskapet.se#ext#@svelantbruksuniversitet.onmicrosoft.com::ed1f32c4-1659-416d-9813-73c7d56c359a" providerId="AD" clId="Web-{18255848-1335-4094-EB75-42451ECB0362}"/>
    <pc:docChg chg="modSld">
      <pc:chgData name="Sara Johnson" userId="S::sara.johnson_hushallningssallskapet.se#ext#@svelantbruksuniversitet.onmicrosoft.com::ed1f32c4-1659-416d-9813-73c7d56c359a" providerId="AD" clId="Web-{18255848-1335-4094-EB75-42451ECB0362}" dt="2024-10-24T08:57:44.081" v="46" actId="20577"/>
      <pc:docMkLst>
        <pc:docMk/>
      </pc:docMkLst>
      <pc:sldChg chg="delSp modSp">
        <pc:chgData name="Sara Johnson" userId="S::sara.johnson_hushallningssallskapet.se#ext#@svelantbruksuniversitet.onmicrosoft.com::ed1f32c4-1659-416d-9813-73c7d56c359a" providerId="AD" clId="Web-{18255848-1335-4094-EB75-42451ECB0362}" dt="2024-10-24T08:57:44.081" v="46" actId="20577"/>
        <pc:sldMkLst>
          <pc:docMk/>
          <pc:sldMk cId="1288034368" sldId="12882"/>
        </pc:sldMkLst>
      </pc:sldChg>
    </pc:docChg>
  </pc:docChgLst>
  <pc:docChgLst>
    <pc:chgData name="Sara Johnson" userId="51f89924-055d-44ab-8e20-2fc548136883" providerId="ADAL" clId="{0489E783-47F8-4FB3-B195-5DF54B17C58A}"/>
    <pc:docChg chg="undo custSel addSld delSld modSld sldOrd modSection">
      <pc:chgData name="Sara Johnson" userId="51f89924-055d-44ab-8e20-2fc548136883" providerId="ADAL" clId="{0489E783-47F8-4FB3-B195-5DF54B17C58A}" dt="2024-06-03T06:37:45.644" v="2712" actId="20577"/>
      <pc:docMkLst>
        <pc:docMk/>
      </pc:docMkLst>
      <pc:sldChg chg="ord">
        <pc:chgData name="Sara Johnson" userId="51f89924-055d-44ab-8e20-2fc548136883" providerId="ADAL" clId="{0489E783-47F8-4FB3-B195-5DF54B17C58A}" dt="2024-05-29T15:01:12.032" v="1074"/>
        <pc:sldMkLst>
          <pc:docMk/>
          <pc:sldMk cId="1192786024" sldId="260"/>
        </pc:sldMkLst>
      </pc:sldChg>
      <pc:sldChg chg="ord addCm">
        <pc:chgData name="Sara Johnson" userId="51f89924-055d-44ab-8e20-2fc548136883" providerId="ADAL" clId="{0489E783-47F8-4FB3-B195-5DF54B17C58A}" dt="2024-05-29T15:00:54.549" v="10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9T15:00:54.549" v="10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5:02:11.738" v="1078"/>
        <pc:sldMkLst>
          <pc:docMk/>
          <pc:sldMk cId="3855643844" sldId="262"/>
        </pc:sldMkLst>
      </pc:sldChg>
      <pc:sldChg chg="del">
        <pc:chgData name="Sara Johnson" userId="51f89924-055d-44ab-8e20-2fc548136883" providerId="ADAL" clId="{0489E783-47F8-4FB3-B195-5DF54B17C58A}" dt="2024-05-29T15:01:32.180" v="1075" actId="47"/>
        <pc:sldMkLst>
          <pc:docMk/>
          <pc:sldMk cId="1617785456" sldId="333"/>
        </pc:sldMkLst>
      </pc:sldChg>
      <pc:sldChg chg="addSp modSp mod ord modCm">
        <pc:chgData name="Sara Johnson" userId="51f89924-055d-44ab-8e20-2fc548136883" providerId="ADAL" clId="{0489E783-47F8-4FB3-B195-5DF54B17C58A}" dt="2024-05-31T10:31:34.598" v="1965" actId="1076"/>
        <pc:sldMkLst>
          <pc:docMk/>
          <pc:sldMk cId="2316648224" sldId="8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1:20.927" v="614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  <pc226:cmRplyChg chg="add">
                <pc226:chgData name="Sara Johnson" userId="51f89924-055d-44ab-8e20-2fc548136883" providerId="ADAL" clId="{0489E783-47F8-4FB3-B195-5DF54B17C58A}" dt="2024-05-29T14:41:20.927" v="614"/>
                <pc2:cmRplyMkLst xmlns:pc2="http://schemas.microsoft.com/office/powerpoint/2019/9/main/command">
                  <pc:docMk/>
                  <pc:sldMk cId="2316648224" sldId="839"/>
                  <pc2:cmMk id="{8B396027-CB1E-4A8B-8D44-7CE31B22B7F9}"/>
                  <pc2:cmRplyMk id="{A6902E8D-8132-4EB9-A89B-E2C734DDC1F2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4:58:55.453" v="1065"/>
        <pc:sldMkLst>
          <pc:docMk/>
          <pc:sldMk cId="708741169" sldId="841"/>
        </pc:sldMkLst>
      </pc:sldChg>
      <pc:sldChg chg="addSp delSp modSp mod ord modClrScheme modCm chgLayout">
        <pc:chgData name="Sara Johnson" userId="51f89924-055d-44ab-8e20-2fc548136883" providerId="ADAL" clId="{0489E783-47F8-4FB3-B195-5DF54B17C58A}" dt="2024-05-31T10:46:05.403" v="2575" actId="20577"/>
        <pc:sldMkLst>
          <pc:docMk/>
          <pc:sldMk cId="3189736534" sldId="8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Johnson" userId="51f89924-055d-44ab-8e20-2fc548136883" providerId="ADAL" clId="{0489E783-47F8-4FB3-B195-5DF54B17C58A}" dt="2024-05-29T14:58:20.116" v="105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  <pc226:cmRplyChg chg="add">
                <pc226:chgData name="Sara Johnson" userId="51f89924-055d-44ab-8e20-2fc548136883" providerId="ADAL" clId="{0489E783-47F8-4FB3-B195-5DF54B17C58A}" dt="2024-05-29T14:58:20.116" v="1057"/>
                <pc2:cmRplyMkLst xmlns:pc2="http://schemas.microsoft.com/office/powerpoint/2019/9/main/command">
                  <pc:docMk/>
                  <pc:sldMk cId="3189736534" sldId="848"/>
                  <pc2:cmMk id="{04548B8F-8D7C-40BF-A45D-39C13D8A2C61}"/>
                  <pc2:cmRplyMk id="{72FAFAD0-7FBD-4C01-AC71-5074A1B7A39A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31T10:21:32.796" v="1748"/>
        <pc:sldMkLst>
          <pc:docMk/>
          <pc:sldMk cId="689261179" sldId="850"/>
        </pc:sldMkLst>
      </pc:sldChg>
      <pc:sldChg chg="addSp modSp mod">
        <pc:chgData name="Sara Johnson" userId="51f89924-055d-44ab-8e20-2fc548136883" providerId="ADAL" clId="{0489E783-47F8-4FB3-B195-5DF54B17C58A}" dt="2024-05-31T10:39:22.807" v="2479" actId="14100"/>
        <pc:sldMkLst>
          <pc:docMk/>
          <pc:sldMk cId="3616098883" sldId="851"/>
        </pc:sldMkLst>
      </pc:sldChg>
      <pc:sldChg chg="modSp mod">
        <pc:chgData name="Sara Johnson" userId="51f89924-055d-44ab-8e20-2fc548136883" providerId="ADAL" clId="{0489E783-47F8-4FB3-B195-5DF54B17C58A}" dt="2024-05-29T14:35:53.584" v="531" actId="20577"/>
        <pc:sldMkLst>
          <pc:docMk/>
          <pc:sldMk cId="1844748561" sldId="852"/>
        </pc:sldMkLst>
      </pc:sldChg>
      <pc:sldChg chg="delSp modSp mod">
        <pc:chgData name="Sara Johnson" userId="51f89924-055d-44ab-8e20-2fc548136883" providerId="ADAL" clId="{0489E783-47F8-4FB3-B195-5DF54B17C58A}" dt="2024-05-29T15:00:02.415" v="1068" actId="404"/>
        <pc:sldMkLst>
          <pc:docMk/>
          <pc:sldMk cId="3635922322" sldId="853"/>
        </pc:sldMkLst>
      </pc:sldChg>
      <pc:sldChg chg="delSp mod ord">
        <pc:chgData name="Sara Johnson" userId="51f89924-055d-44ab-8e20-2fc548136883" providerId="ADAL" clId="{0489E783-47F8-4FB3-B195-5DF54B17C58A}" dt="2024-05-29T15:01:05.669" v="1072" actId="478"/>
        <pc:sldMkLst>
          <pc:docMk/>
          <pc:sldMk cId="879531993" sldId="854"/>
        </pc:sldMkLst>
      </pc:sldChg>
      <pc:sldChg chg="addSp delSp modSp mod modCm">
        <pc:chgData name="Sara Johnson" userId="51f89924-055d-44ab-8e20-2fc548136883" providerId="ADAL" clId="{0489E783-47F8-4FB3-B195-5DF54B17C58A}" dt="2024-05-31T10:33:04.932" v="1983" actId="1076"/>
        <pc:sldMkLst>
          <pc:docMk/>
          <pc:sldMk cId="1643841078" sldId="8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4:23.517" v="715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  <pc226:cmRplyChg chg="add">
                <pc226:chgData name="Sara Johnson" userId="51f89924-055d-44ab-8e20-2fc548136883" providerId="ADAL" clId="{0489E783-47F8-4FB3-B195-5DF54B17C58A}" dt="2024-05-29T14:44:23.517" v="715"/>
                <pc2:cmRplyMkLst xmlns:pc2="http://schemas.microsoft.com/office/powerpoint/2019/9/main/command">
                  <pc:docMk/>
                  <pc:sldMk cId="1643841078" sldId="855"/>
                  <pc2:cmMk id="{206A0ACA-DE2A-4C50-98E1-ABFC5B744874}"/>
                  <pc2:cmRplyMk id="{E98430FC-A086-46D4-9A8D-8C473BC60C06}"/>
                </pc2:cmRplyMkLst>
              </pc226:cmRplyChg>
            </pc226:cmChg>
          </p:ext>
        </pc:extLst>
      </pc:sldChg>
      <pc:sldChg chg="del ord">
        <pc:chgData name="Sara Johnson" userId="51f89924-055d-44ab-8e20-2fc548136883" providerId="ADAL" clId="{0489E783-47F8-4FB3-B195-5DF54B17C58A}" dt="2024-05-29T15:02:00.246" v="1076" actId="47"/>
        <pc:sldMkLst>
          <pc:docMk/>
          <pc:sldMk cId="2939274551" sldId="858"/>
        </pc:sldMkLst>
      </pc:sldChg>
      <pc:sldChg chg="modSp add mod modClrScheme chgLayout">
        <pc:chgData name="Sara Johnson" userId="51f89924-055d-44ab-8e20-2fc548136883" providerId="ADAL" clId="{0489E783-47F8-4FB3-B195-5DF54B17C58A}" dt="2024-05-31T10:21:15.604" v="1746" actId="404"/>
        <pc:sldMkLst>
          <pc:docMk/>
          <pc:sldMk cId="3806859061" sldId="12284"/>
        </pc:sldMkLst>
      </pc:sldChg>
      <pc:sldChg chg="modSp mod ord">
        <pc:chgData name="Sara Johnson" userId="51f89924-055d-44ab-8e20-2fc548136883" providerId="ADAL" clId="{0489E783-47F8-4FB3-B195-5DF54B17C58A}" dt="2024-05-31T10:25:19.299" v="1872" actId="20577"/>
        <pc:sldMkLst>
          <pc:docMk/>
          <pc:sldMk cId="3112691717" sldId="12317"/>
        </pc:sldMkLst>
      </pc:sldChg>
      <pc:sldChg chg="delSp modSp mod addCm">
        <pc:chgData name="Sara Johnson" userId="51f89924-055d-44ab-8e20-2fc548136883" providerId="ADAL" clId="{0489E783-47F8-4FB3-B195-5DF54B17C58A}" dt="2024-05-31T19:12:24.937" v="2576"/>
        <pc:sldMkLst>
          <pc:docMk/>
          <pc:sldMk cId="3888029081" sldId="12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31T19:12:24.937" v="2576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modSp mod modClrScheme addCm chgLayout">
        <pc:chgData name="Sara Johnson" userId="51f89924-055d-44ab-8e20-2fc548136883" providerId="ADAL" clId="{0489E783-47F8-4FB3-B195-5DF54B17C58A}" dt="2024-06-03T06:37:45.644" v="2712" actId="20577"/>
        <pc:sldMkLst>
          <pc:docMk/>
          <pc:sldMk cId="1258817863" sldId="124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6T13:36:47.690" v="24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mod ord modClrScheme modCm chgLayout">
        <pc:chgData name="Sara Johnson" userId="51f89924-055d-44ab-8e20-2fc548136883" providerId="ADAL" clId="{0489E783-47F8-4FB3-B195-5DF54B17C58A}" dt="2024-05-29T14:50:06.159" v="917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6T13:33:03.034" v="38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  <pc226:cmRplyChg chg="add">
                <pc226:chgData name="Sara Johnson" userId="51f89924-055d-44ab-8e20-2fc548136883" providerId="ADAL" clId="{0489E783-47F8-4FB3-B195-5DF54B17C58A}" dt="2024-05-26T13:33:03.034" v="38"/>
                <pc2:cmRplyMkLst xmlns:pc2="http://schemas.microsoft.com/office/powerpoint/2019/9/main/command">
                  <pc:docMk/>
                  <pc:sldMk cId="2824064631" sldId="12471"/>
                  <pc2:cmMk id="{76476BB1-4CC1-4DF7-AD31-76F7F7E31915}"/>
                  <pc2:cmRplyMk id="{B8FFD642-88DB-4E03-A8BB-64A2E31119B7}"/>
                </pc2:cmRplyMkLst>
              </pc226:cmRplyChg>
            </pc226:cmChg>
          </p:ext>
        </pc:extLst>
      </pc:sldChg>
      <pc:sldChg chg="modSp new del mod">
        <pc:chgData name="Sara Johnson" userId="51f89924-055d-44ab-8e20-2fc548136883" providerId="ADAL" clId="{0489E783-47F8-4FB3-B195-5DF54B17C58A}" dt="2024-05-29T14:29:51.250" v="430" actId="47"/>
        <pc:sldMkLst>
          <pc:docMk/>
          <pc:sldMk cId="2640764851" sldId="12472"/>
        </pc:sldMkLst>
      </pc:sldChg>
      <pc:sldChg chg="modSp mod ord">
        <pc:chgData name="Sara Johnson" userId="51f89924-055d-44ab-8e20-2fc548136883" providerId="ADAL" clId="{0489E783-47F8-4FB3-B195-5DF54B17C58A}" dt="2024-05-29T15:02:26.774" v="1087" actId="20577"/>
        <pc:sldMkLst>
          <pc:docMk/>
          <pc:sldMk cId="3136240663" sldId="12473"/>
        </pc:sldMkLst>
      </pc:sldChg>
      <pc:sldChg chg="modSp add del mod">
        <pc:chgData name="Sara Johnson" userId="51f89924-055d-44ab-8e20-2fc548136883" providerId="ADAL" clId="{0489E783-47F8-4FB3-B195-5DF54B17C58A}" dt="2024-05-29T14:52:28.969" v="920" actId="47"/>
        <pc:sldMkLst>
          <pc:docMk/>
          <pc:sldMk cId="1599154353" sldId="12474"/>
        </pc:sldMkLst>
      </pc:sldChg>
      <pc:sldChg chg="del">
        <pc:chgData name="Sara Johnson" userId="51f89924-055d-44ab-8e20-2fc548136883" providerId="ADAL" clId="{0489E783-47F8-4FB3-B195-5DF54B17C58A}" dt="2024-05-29T14:30:23.162" v="431" actId="47"/>
        <pc:sldMkLst>
          <pc:docMk/>
          <pc:sldMk cId="3542364332" sldId="12474"/>
        </pc:sldMkLst>
      </pc:sldChg>
      <pc:sldChg chg="modSp add mod ord modNotes">
        <pc:chgData name="Sara Johnson" userId="51f89924-055d-44ab-8e20-2fc548136883" providerId="ADAL" clId="{0489E783-47F8-4FB3-B195-5DF54B17C58A}" dt="2024-05-31T10:44:14.514" v="2502" actId="20577"/>
        <pc:sldMkLst>
          <pc:docMk/>
          <pc:sldMk cId="3694290684" sldId="12474"/>
        </pc:sldMkLst>
      </pc:sldChg>
      <pc:sldChg chg="addSp modSp new mod ord">
        <pc:chgData name="Sara Johnson" userId="51f89924-055d-44ab-8e20-2fc548136883" providerId="ADAL" clId="{0489E783-47F8-4FB3-B195-5DF54B17C58A}" dt="2024-05-31T10:38:23.740" v="2421" actId="1076"/>
        <pc:sldMkLst>
          <pc:docMk/>
          <pc:sldMk cId="801356060" sldId="12475"/>
        </pc:sldMkLst>
      </pc:sldChg>
      <pc:sldMasterChg chg="delSldLayout">
        <pc:chgData name="Sara Johnson" userId="51f89924-055d-44ab-8e20-2fc548136883" providerId="ADAL" clId="{0489E783-47F8-4FB3-B195-5DF54B17C58A}" dt="2024-05-29T15:02:00.246" v="1076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0489E783-47F8-4FB3-B195-5DF54B17C58A}" dt="2024-05-29T15:02:00.246" v="1076" actId="47"/>
          <pc:sldLayoutMkLst>
            <pc:docMk/>
            <pc:sldMasterMk cId="338086544" sldId="2147483781"/>
            <pc:sldLayoutMk cId="1399371449" sldId="2147483865"/>
          </pc:sldLayoutMkLst>
        </pc:sldLayoutChg>
      </pc:sldMasterChg>
    </pc:docChg>
  </pc:docChgLst>
  <pc:docChgLst>
    <pc:chgData name="Sara Johnson" userId="51f89924-055d-44ab-8e20-2fc548136883" providerId="ADAL" clId="{9EBBEA5E-CF66-4308-BFBB-984311045AE6}"/>
    <pc:docChg chg="custSel addSld delSld modSld modSection">
      <pc:chgData name="Sara Johnson" userId="51f89924-055d-44ab-8e20-2fc548136883" providerId="ADAL" clId="{9EBBEA5E-CF66-4308-BFBB-984311045AE6}" dt="2024-08-29T09:24:48.640" v="291" actId="478"/>
      <pc:docMkLst>
        <pc:docMk/>
      </pc:docMkLst>
      <pc:sldChg chg="addSp modSp mod">
        <pc:chgData name="Sara Johnson" userId="51f89924-055d-44ab-8e20-2fc548136883" providerId="ADAL" clId="{9EBBEA5E-CF66-4308-BFBB-984311045AE6}" dt="2024-08-29T09:05:46.510" v="80" actId="14100"/>
        <pc:sldMkLst>
          <pc:docMk/>
          <pc:sldMk cId="4091236161" sldId="12322"/>
        </pc:sldMkLst>
      </pc:sldChg>
      <pc:sldChg chg="modSp mod">
        <pc:chgData name="Sara Johnson" userId="51f89924-055d-44ab-8e20-2fc548136883" providerId="ADAL" clId="{9EBBEA5E-CF66-4308-BFBB-984311045AE6}" dt="2024-08-29T09:18:33.203" v="212" actId="20577"/>
        <pc:sldMkLst>
          <pc:docMk/>
          <pc:sldMk cId="114998402" sldId="12878"/>
        </pc:sldMkLst>
      </pc:sldChg>
      <pc:sldChg chg="addSp modSp mod">
        <pc:chgData name="Sara Johnson" userId="51f89924-055d-44ab-8e20-2fc548136883" providerId="ADAL" clId="{9EBBEA5E-CF66-4308-BFBB-984311045AE6}" dt="2024-08-29T09:20:12.343" v="234" actId="114"/>
        <pc:sldMkLst>
          <pc:docMk/>
          <pc:sldMk cId="3882613589" sldId="12879"/>
        </pc:sldMkLst>
      </pc:sldChg>
      <pc:sldChg chg="modSp mod modCm">
        <pc:chgData name="Sara Johnson" userId="51f89924-055d-44ab-8e20-2fc548136883" providerId="ADAL" clId="{9EBBEA5E-CF66-4308-BFBB-984311045AE6}" dt="2024-08-29T09:20:34.398" v="235" actId="20577"/>
        <pc:sldMkLst>
          <pc:docMk/>
          <pc:sldMk cId="3410577302" sldId="128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Johnson" userId="51f89924-055d-44ab-8e20-2fc548136883" providerId="ADAL" clId="{9EBBEA5E-CF66-4308-BFBB-984311045AE6}" dt="2024-08-29T09:20:34.398" v="235" actId="20577"/>
              <pc2:cmMkLst xmlns:pc2="http://schemas.microsoft.com/office/powerpoint/2019/9/main/command">
                <pc:docMk/>
                <pc:sldMk cId="3410577302" sldId="12880"/>
                <pc2:cmMk id="{61832081-F8AA-4F8B-8609-D2A1A5F51F6A}"/>
              </pc2:cmMkLst>
            </pc226:cmChg>
            <pc226:cmChg xmlns:pc226="http://schemas.microsoft.com/office/powerpoint/2022/06/main/command" chg="mod">
              <pc226:chgData name="Sara Johnson" userId="51f89924-055d-44ab-8e20-2fc548136883" providerId="ADAL" clId="{9EBBEA5E-CF66-4308-BFBB-984311045AE6}" dt="2024-08-29T09:20:34.398" v="235" actId="20577"/>
              <pc2:cmMkLst xmlns:pc2="http://schemas.microsoft.com/office/powerpoint/2019/9/main/command">
                <pc:docMk/>
                <pc:sldMk cId="3410577302" sldId="12880"/>
                <pc2:cmMk id="{D639CFA9-F325-4995-83AB-7A7BA8B2F419}"/>
              </pc2:cmMkLst>
            </pc226:cmChg>
            <pc226:cmChg xmlns:pc226="http://schemas.microsoft.com/office/powerpoint/2022/06/main/command" chg="mod">
              <pc226:chgData name="Sara Johnson" userId="51f89924-055d-44ab-8e20-2fc548136883" providerId="ADAL" clId="{9EBBEA5E-CF66-4308-BFBB-984311045AE6}" dt="2024-08-29T09:20:34.398" v="235" actId="20577"/>
              <pc2:cmMkLst xmlns:pc2="http://schemas.microsoft.com/office/powerpoint/2019/9/main/command">
                <pc:docMk/>
                <pc:sldMk cId="3410577302" sldId="12880"/>
                <pc2:cmMk id="{B4EAEBF2-D0FD-4F4F-BF9D-89A3556A2D24}"/>
              </pc2:cmMkLst>
            </pc226:cmChg>
          </p:ext>
        </pc:extLst>
      </pc:sldChg>
      <pc:sldChg chg="addSp delSp modSp mod">
        <pc:chgData name="Sara Johnson" userId="51f89924-055d-44ab-8e20-2fc548136883" providerId="ADAL" clId="{9EBBEA5E-CF66-4308-BFBB-984311045AE6}" dt="2024-08-29T09:24:48.640" v="291" actId="478"/>
        <pc:sldMkLst>
          <pc:docMk/>
          <pc:sldMk cId="1288034368" sldId="12882"/>
        </pc:sldMkLst>
      </pc:sldChg>
      <pc:sldChg chg="new del">
        <pc:chgData name="Sara Johnson" userId="51f89924-055d-44ab-8e20-2fc548136883" providerId="ADAL" clId="{9EBBEA5E-CF66-4308-BFBB-984311045AE6}" dt="2024-08-29T09:09:22.441" v="82" actId="47"/>
        <pc:sldMkLst>
          <pc:docMk/>
          <pc:sldMk cId="583555700" sldId="12884"/>
        </pc:sldMkLst>
      </pc:sldChg>
      <pc:sldChg chg="new del">
        <pc:chgData name="Sara Johnson" userId="51f89924-055d-44ab-8e20-2fc548136883" providerId="ADAL" clId="{9EBBEA5E-CF66-4308-BFBB-984311045AE6}" dt="2024-08-29T09:15:34.745" v="84" actId="47"/>
        <pc:sldMkLst>
          <pc:docMk/>
          <pc:sldMk cId="1975298349" sldId="12884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E64195F5-10CC-1F4E-E4C3-CA23C9305C72}"/>
    <pc:docChg chg="modSld">
      <pc:chgData name="Sara Johnson" userId="S::sara.johnson_hushallningssallskapet.se#ext#@svelantbruksuniversitet.onmicrosoft.com::ed1f32c4-1659-416d-9813-73c7d56c359a" providerId="AD" clId="Web-{E64195F5-10CC-1F4E-E4C3-CA23C9305C72}" dt="2024-10-01T12:47:36.811" v="10"/>
      <pc:docMkLst>
        <pc:docMk/>
      </pc:docMkLst>
      <pc:sldChg chg="delSp modSp">
        <pc:chgData name="Sara Johnson" userId="S::sara.johnson_hushallningssallskapet.se#ext#@svelantbruksuniversitet.onmicrosoft.com::ed1f32c4-1659-416d-9813-73c7d56c359a" providerId="AD" clId="Web-{E64195F5-10CC-1F4E-E4C3-CA23C9305C72}" dt="2024-10-01T12:47:36.811" v="10"/>
        <pc:sldMkLst>
          <pc:docMk/>
          <pc:sldMk cId="1412002957" sldId="12886"/>
        </pc:sldMkLst>
      </pc:sldChg>
    </pc:docChg>
  </pc:docChgLst>
  <pc:docChgLst>
    <pc:chgData name="Katarina Steen" userId="S::katarina.steen_vxa.se#ext#@svelantbruksuniversitet.onmicrosoft.com::9fc3855b-ece0-42ae-86f3-62743addf2fd" providerId="AD" clId="Web-{7F8E4D94-8AE1-C514-EE4F-4DD5E6B398EB}"/>
    <pc:docChg chg="">
      <pc:chgData name="Katarina Steen" userId="S::katarina.steen_vxa.se#ext#@svelantbruksuniversitet.onmicrosoft.com::9fc3855b-ece0-42ae-86f3-62743addf2fd" providerId="AD" clId="Web-{7F8E4D94-8AE1-C514-EE4F-4DD5E6B398EB}" dt="2024-05-30T08:05:30.174" v="0"/>
      <pc:docMkLst>
        <pc:docMk/>
      </pc:docMkLst>
      <pc:sldChg chg="modCm">
        <pc:chgData name="Katarina Steen" userId="S::katarina.steen_vxa.se#ext#@svelantbruksuniversitet.onmicrosoft.com::9fc3855b-ece0-42ae-86f3-62743addf2fd" providerId="AD" clId="Web-{7F8E4D94-8AE1-C514-EE4F-4DD5E6B398EB}" dt="2024-05-30T08:05:30.174" v="0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  <pc226:cmRplyChg chg="add">
  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  <pc2:cmRplyMkLst xmlns:pc2="http://schemas.microsoft.com/office/powerpoint/2019/9/main/command">
                  <pc:docMk/>
                  <pc:sldMk cId="1678801547" sldId="261"/>
                  <pc2:cmMk id="{7245D1D2-6F7E-499B-98AE-D8D29682E693}"/>
                  <pc2:cmRplyMk id="{060650AD-6776-49D1-867B-6C70B0F2AC6C}"/>
                </pc2:cmRplyMkLst>
              </pc226:cmRplyChg>
            </pc226:cmChg>
          </p:ext>
        </pc:extLst>
      </pc:sldChg>
    </pc:docChg>
  </pc:docChgLst>
  <pc:docChgLst>
    <pc:chgData name="Karin Håkansson" userId="S::karin.hakansson@hushallningssallskapet.se::b6804832-5183-48a0-b0d8-781b988589b8" providerId="AD" clId="Web-{BFD7BB9F-809D-C000-0026-F477037FE278}"/>
    <pc:docChg chg="modSld">
      <pc:chgData name="Karin Håkansson" userId="S::karin.hakansson@hushallningssallskapet.se::b6804832-5183-48a0-b0d8-781b988589b8" providerId="AD" clId="Web-{BFD7BB9F-809D-C000-0026-F477037FE278}" dt="2021-04-07T08:11:14.769" v="209" actId="20577"/>
      <pc:docMkLst>
        <pc:docMk/>
      </pc:docMkLst>
      <pc:sldChg chg="modSp">
        <pc:chgData name="Karin Håkansson" userId="S::karin.hakansson@hushallningssallskapet.se::b6804832-5183-48a0-b0d8-781b988589b8" providerId="AD" clId="Web-{BFD7BB9F-809D-C000-0026-F477037FE278}" dt="2021-04-07T08:06:19.050" v="152" actId="20577"/>
        <pc:sldMkLst>
          <pc:docMk/>
          <pc:sldMk cId="680267594" sldId="274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7:52:58.806" v="79" actId="20577"/>
        <pc:sldMkLst>
          <pc:docMk/>
          <pc:sldMk cId="910968785" sldId="300"/>
        </pc:sldMkLst>
      </pc:sldChg>
      <pc:sldChg chg="addSp delSp modSp">
        <pc:chgData name="Karin Håkansson" userId="S::karin.hakansson@hushallningssallskapet.se::b6804832-5183-48a0-b0d8-781b988589b8" providerId="AD" clId="Web-{BFD7BB9F-809D-C000-0026-F477037FE278}" dt="2021-04-07T08:05:24.126" v="118" actId="20577"/>
        <pc:sldMkLst>
          <pc:docMk/>
          <pc:sldMk cId="2491361574" sldId="344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9:13.590" v="201" actId="20577"/>
        <pc:sldMkLst>
          <pc:docMk/>
          <pc:sldMk cId="2773973758" sldId="539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10:41.283" v="204" actId="20577"/>
        <pc:sldMkLst>
          <pc:docMk/>
          <pc:sldMk cId="1002171655" sldId="540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9:34.920" v="203"/>
        <pc:sldMkLst>
          <pc:docMk/>
          <pc:sldMk cId="2743427214" sldId="548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7:53:43.340" v="105" actId="20577"/>
        <pc:sldMkLst>
          <pc:docMk/>
          <pc:sldMk cId="3167569701" sldId="553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5:46.674" v="138" actId="20577"/>
        <pc:sldMkLst>
          <pc:docMk/>
          <pc:sldMk cId="322212349" sldId="563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7:07.714" v="169" actId="20577"/>
        <pc:sldMkLst>
          <pc:docMk/>
          <pc:sldMk cId="323396809" sldId="565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8:56.777" v="187" actId="1076"/>
        <pc:sldMkLst>
          <pc:docMk/>
          <pc:sldMk cId="2502253820" sldId="761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11:14.769" v="209" actId="20577"/>
        <pc:sldMkLst>
          <pc:docMk/>
          <pc:sldMk cId="3654871616" sldId="770"/>
        </pc:sldMkLst>
      </pc:sldChg>
      <pc:sldChg chg="modSp">
        <pc:chgData name="Karin Håkansson" userId="S::karin.hakansson@hushallningssallskapet.se::b6804832-5183-48a0-b0d8-781b988589b8" providerId="AD" clId="Web-{BFD7BB9F-809D-C000-0026-F477037FE278}" dt="2021-04-07T08:07:26.257" v="186" actId="20577"/>
        <pc:sldMkLst>
          <pc:docMk/>
          <pc:sldMk cId="4258052440" sldId="772"/>
        </pc:sldMkLst>
      </pc:sldChg>
    </pc:docChg>
  </pc:docChgLst>
  <pc:docChgLst>
    <pc:chgData name="Sara Johnson" userId="51f89924-055d-44ab-8e20-2fc548136883" providerId="ADAL" clId="{995DC624-9A96-44A6-978D-DD7D03EE4F0C}"/>
    <pc:docChg chg="delSld modSection">
      <pc:chgData name="Sara Johnson" userId="51f89924-055d-44ab-8e20-2fc548136883" providerId="ADAL" clId="{995DC624-9A96-44A6-978D-DD7D03EE4F0C}" dt="2022-01-27T13:28:55.620" v="1" actId="47"/>
      <pc:docMkLst>
        <pc:docMk/>
      </pc:docMkLst>
      <pc:sldChg chg="del">
        <pc:chgData name="Sara Johnson" userId="51f89924-055d-44ab-8e20-2fc548136883" providerId="ADAL" clId="{995DC624-9A96-44A6-978D-DD7D03EE4F0C}" dt="2022-01-27T13:28:55.620" v="1" actId="47"/>
        <pc:sldMkLst>
          <pc:docMk/>
          <pc:sldMk cId="2377700498" sldId="257"/>
        </pc:sldMkLst>
      </pc:sldChg>
      <pc:sldChg chg="del">
        <pc:chgData name="Sara Johnson" userId="51f89924-055d-44ab-8e20-2fc548136883" providerId="ADAL" clId="{995DC624-9A96-44A6-978D-DD7D03EE4F0C}" dt="2022-01-27T13:28:54.372" v="0" actId="47"/>
        <pc:sldMkLst>
          <pc:docMk/>
          <pc:sldMk cId="2719645746" sldId="833"/>
        </pc:sldMkLst>
      </pc:sldChg>
    </pc:docChg>
  </pc:docChgLst>
  <pc:docChgLst>
    <pc:chgData name="Sara Johnson" userId="51f89924-055d-44ab-8e20-2fc548136883" providerId="ADAL" clId="{976E5E91-C8C9-4838-B48B-5978FAE4E31C}"/>
    <pc:docChg chg="undo custSel addSld delSld modSld sldOrd modSection">
      <pc:chgData name="Sara Johnson" userId="51f89924-055d-44ab-8e20-2fc548136883" providerId="ADAL" clId="{976E5E91-C8C9-4838-B48B-5978FAE4E31C}" dt="2021-12-09T09:56:57.378" v="5378" actId="20577"/>
      <pc:docMkLst>
        <pc:docMk/>
      </pc:docMkLst>
      <pc:sldChg chg="modSp add mod">
        <pc:chgData name="Sara Johnson" userId="51f89924-055d-44ab-8e20-2fc548136883" providerId="ADAL" clId="{976E5E91-C8C9-4838-B48B-5978FAE4E31C}" dt="2021-12-08T16:31:53.684" v="3428" actId="14100"/>
        <pc:sldMkLst>
          <pc:docMk/>
          <pc:sldMk cId="4249617447" sldId="260"/>
        </pc:sldMkLst>
      </pc:sldChg>
      <pc:sldChg chg="add del mod modShow">
        <pc:chgData name="Sara Johnson" userId="51f89924-055d-44ab-8e20-2fc548136883" providerId="ADAL" clId="{976E5E91-C8C9-4838-B48B-5978FAE4E31C}" dt="2021-12-08T16:33:20.415" v="3431" actId="47"/>
        <pc:sldMkLst>
          <pc:docMk/>
          <pc:sldMk cId="3994281196" sldId="261"/>
        </pc:sldMkLst>
      </pc:sldChg>
      <pc:sldChg chg="add modNotes modNotesTx">
        <pc:chgData name="Sara Johnson" userId="51f89924-055d-44ab-8e20-2fc548136883" providerId="ADAL" clId="{976E5E91-C8C9-4838-B48B-5978FAE4E31C}" dt="2021-12-07T09:27:46.368" v="1214" actId="20577"/>
        <pc:sldMkLst>
          <pc:docMk/>
          <pc:sldMk cId="1138066084" sldId="271"/>
        </pc:sldMkLst>
      </pc:sldChg>
      <pc:sldChg chg="add del">
        <pc:chgData name="Sara Johnson" userId="51f89924-055d-44ab-8e20-2fc548136883" providerId="ADAL" clId="{976E5E91-C8C9-4838-B48B-5978FAE4E31C}" dt="2021-12-07T11:12:44.194" v="2802" actId="47"/>
        <pc:sldMkLst>
          <pc:docMk/>
          <pc:sldMk cId="0" sldId="327"/>
        </pc:sldMkLst>
      </pc:sldChg>
      <pc:sldChg chg="add ord modNotesTx">
        <pc:chgData name="Sara Johnson" userId="51f89924-055d-44ab-8e20-2fc548136883" providerId="ADAL" clId="{976E5E91-C8C9-4838-B48B-5978FAE4E31C}" dt="2021-12-07T11:19:52" v="3159" actId="20577"/>
        <pc:sldMkLst>
          <pc:docMk/>
          <pc:sldMk cId="1617785456" sldId="333"/>
        </pc:sldMkLst>
      </pc:sldChg>
      <pc:sldChg chg="add modNotesTx">
        <pc:chgData name="Sara Johnson" userId="51f89924-055d-44ab-8e20-2fc548136883" providerId="ADAL" clId="{976E5E91-C8C9-4838-B48B-5978FAE4E31C}" dt="2021-12-07T09:28:01.361" v="1228" actId="20577"/>
        <pc:sldMkLst>
          <pc:docMk/>
          <pc:sldMk cId="804744455" sldId="334"/>
        </pc:sldMkLst>
      </pc:sldChg>
      <pc:sldChg chg="add modNotesTx">
        <pc:chgData name="Sara Johnson" userId="51f89924-055d-44ab-8e20-2fc548136883" providerId="ADAL" clId="{976E5E91-C8C9-4838-B48B-5978FAE4E31C}" dt="2021-12-07T11:20:08.932" v="3163" actId="20577"/>
        <pc:sldMkLst>
          <pc:docMk/>
          <pc:sldMk cId="1746080524" sldId="340"/>
        </pc:sldMkLst>
      </pc:sldChg>
      <pc:sldChg chg="delSp modSp add mod modNotesTx">
        <pc:chgData name="Sara Johnson" userId="51f89924-055d-44ab-8e20-2fc548136883" providerId="ADAL" clId="{976E5E91-C8C9-4838-B48B-5978FAE4E31C}" dt="2021-12-08T16:37:20.155" v="3490" actId="20577"/>
        <pc:sldMkLst>
          <pc:docMk/>
          <pc:sldMk cId="1698621198" sldId="341"/>
        </pc:sldMkLst>
      </pc:sldChg>
      <pc:sldChg chg="add del">
        <pc:chgData name="Sara Johnson" userId="51f89924-055d-44ab-8e20-2fc548136883" providerId="ADAL" clId="{976E5E91-C8C9-4838-B48B-5978FAE4E31C}" dt="2021-12-07T11:19:16.387" v="3124" actId="47"/>
        <pc:sldMkLst>
          <pc:docMk/>
          <pc:sldMk cId="297262858" sldId="342"/>
        </pc:sldMkLst>
      </pc:sldChg>
      <pc:sldChg chg="modSp mod">
        <pc:chgData name="Sara Johnson" userId="51f89924-055d-44ab-8e20-2fc548136883" providerId="ADAL" clId="{976E5E91-C8C9-4838-B48B-5978FAE4E31C}" dt="2021-12-07T07:54:01.311" v="522" actId="20577"/>
        <pc:sldMkLst>
          <pc:docMk/>
          <pc:sldMk cId="2491361574" sldId="344"/>
        </pc:sldMkLst>
      </pc:sldChg>
      <pc:sldChg chg="add del">
        <pc:chgData name="Sara Johnson" userId="51f89924-055d-44ab-8e20-2fc548136883" providerId="ADAL" clId="{976E5E91-C8C9-4838-B48B-5978FAE4E31C}" dt="2021-12-01T12:53:28.528" v="80" actId="47"/>
        <pc:sldMkLst>
          <pc:docMk/>
          <pc:sldMk cId="4174187016" sldId="345"/>
        </pc:sldMkLst>
      </pc:sldChg>
      <pc:sldChg chg="modSp add mod ord modNotesTx">
        <pc:chgData name="Sara Johnson" userId="51f89924-055d-44ab-8e20-2fc548136883" providerId="ADAL" clId="{976E5E91-C8C9-4838-B48B-5978FAE4E31C}" dt="2021-12-07T10:55:02.322" v="1874" actId="20577"/>
        <pc:sldMkLst>
          <pc:docMk/>
          <pc:sldMk cId="2093298063" sldId="485"/>
        </pc:sldMkLst>
      </pc:sldChg>
      <pc:sldChg chg="modSp add mod">
        <pc:chgData name="Sara Johnson" userId="51f89924-055d-44ab-8e20-2fc548136883" providerId="ADAL" clId="{976E5E91-C8C9-4838-B48B-5978FAE4E31C}" dt="2021-12-07T10:57:17.191" v="1899" actId="20577"/>
        <pc:sldMkLst>
          <pc:docMk/>
          <pc:sldMk cId="2087946624" sldId="488"/>
        </pc:sldMkLst>
      </pc:sldChg>
      <pc:sldChg chg="add modNotesTx">
        <pc:chgData name="Sara Johnson" userId="51f89924-055d-44ab-8e20-2fc548136883" providerId="ADAL" clId="{976E5E91-C8C9-4838-B48B-5978FAE4E31C}" dt="2021-12-07T11:02:17.727" v="2479" actId="20577"/>
        <pc:sldMkLst>
          <pc:docMk/>
          <pc:sldMk cId="3396524715" sldId="489"/>
        </pc:sldMkLst>
      </pc:sldChg>
      <pc:sldChg chg="modSp add mod">
        <pc:chgData name="Sara Johnson" userId="51f89924-055d-44ab-8e20-2fc548136883" providerId="ADAL" clId="{976E5E91-C8C9-4838-B48B-5978FAE4E31C}" dt="2021-12-07T10:54:52.942" v="1859" actId="20577"/>
        <pc:sldMkLst>
          <pc:docMk/>
          <pc:sldMk cId="1996454733" sldId="542"/>
        </pc:sldMkLst>
      </pc:sldChg>
      <pc:sldChg chg="add del">
        <pc:chgData name="Sara Johnson" userId="51f89924-055d-44ab-8e20-2fc548136883" providerId="ADAL" clId="{976E5E91-C8C9-4838-B48B-5978FAE4E31C}" dt="2021-12-07T11:08:23.693" v="2727" actId="47"/>
        <pc:sldMkLst>
          <pc:docMk/>
          <pc:sldMk cId="567063275" sldId="554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892118250" sldId="555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466210965" sldId="560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923033908" sldId="5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4224268499" sldId="562"/>
        </pc:sldMkLst>
      </pc:sldChg>
      <pc:sldChg chg="add del">
        <pc:chgData name="Sara Johnson" userId="51f89924-055d-44ab-8e20-2fc548136883" providerId="ADAL" clId="{976E5E91-C8C9-4838-B48B-5978FAE4E31C}" dt="2021-12-07T11:10:57.364" v="2780" actId="47"/>
        <pc:sldMkLst>
          <pc:docMk/>
          <pc:sldMk cId="0" sldId="758"/>
        </pc:sldMkLst>
      </pc:sldChg>
      <pc:sldChg chg="modSp add mod">
        <pc:chgData name="Sara Johnson" userId="51f89924-055d-44ab-8e20-2fc548136883" providerId="ADAL" clId="{976E5E91-C8C9-4838-B48B-5978FAE4E31C}" dt="2021-12-07T11:12:41.641" v="2801" actId="20577"/>
        <pc:sldMkLst>
          <pc:docMk/>
          <pc:sldMk cId="243134872" sldId="759"/>
        </pc:sldMkLst>
      </pc:sldChg>
      <pc:sldChg chg="add">
        <pc:chgData name="Sara Johnson" userId="51f89924-055d-44ab-8e20-2fc548136883" providerId="ADAL" clId="{976E5E91-C8C9-4838-B48B-5978FAE4E31C}" dt="2021-12-01T12:49:48.160" v="78"/>
        <pc:sldMkLst>
          <pc:docMk/>
          <pc:sldMk cId="2502253820" sldId="7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3462065163" sldId="769"/>
        </pc:sldMkLst>
      </pc:sldChg>
      <pc:sldChg chg="add modNotes modNotesTx">
        <pc:chgData name="Sara Johnson" userId="51f89924-055d-44ab-8e20-2fc548136883" providerId="ADAL" clId="{976E5E91-C8C9-4838-B48B-5978FAE4E31C}" dt="2021-12-07T09:27:52.551" v="1221" actId="20577"/>
        <pc:sldMkLst>
          <pc:docMk/>
          <pc:sldMk cId="166195878" sldId="776"/>
        </pc:sldMkLst>
      </pc:sldChg>
      <pc:sldChg chg="add ord">
        <pc:chgData name="Sara Johnson" userId="51f89924-055d-44ab-8e20-2fc548136883" providerId="ADAL" clId="{976E5E91-C8C9-4838-B48B-5978FAE4E31C}" dt="2021-12-07T10:45:53.386" v="1707"/>
        <pc:sldMkLst>
          <pc:docMk/>
          <pc:sldMk cId="1851616968" sldId="787"/>
        </pc:sldMkLst>
      </pc:sldChg>
      <pc:sldChg chg="add">
        <pc:chgData name="Sara Johnson" userId="51f89924-055d-44ab-8e20-2fc548136883" providerId="ADAL" clId="{976E5E91-C8C9-4838-B48B-5978FAE4E31C}" dt="2021-12-07T09:15:32.033" v="576"/>
        <pc:sldMkLst>
          <pc:docMk/>
          <pc:sldMk cId="2623336191" sldId="805"/>
        </pc:sldMkLst>
      </pc:sldChg>
      <pc:sldChg chg="add modNotesTx">
        <pc:chgData name="Sara Johnson" userId="51f89924-055d-44ab-8e20-2fc548136883" providerId="ADAL" clId="{976E5E91-C8C9-4838-B48B-5978FAE4E31C}" dt="2021-12-08T16:28:43.236" v="3421" actId="6549"/>
        <pc:sldMkLst>
          <pc:docMk/>
          <pc:sldMk cId="3151569936" sldId="806"/>
        </pc:sldMkLst>
      </pc:sldChg>
      <pc:sldChg chg="addSp modSp new mod ord modNotesTx">
        <pc:chgData name="Sara Johnson" userId="51f89924-055d-44ab-8e20-2fc548136883" providerId="ADAL" clId="{976E5E91-C8C9-4838-B48B-5978FAE4E31C}" dt="2021-12-09T07:15:14.513" v="3652" actId="14100"/>
        <pc:sldMkLst>
          <pc:docMk/>
          <pc:sldMk cId="3515843450" sldId="821"/>
        </pc:sldMkLst>
      </pc:sldChg>
      <pc:sldChg chg="new del">
        <pc:chgData name="Sara Johnson" userId="51f89924-055d-44ab-8e20-2fc548136883" providerId="ADAL" clId="{976E5E91-C8C9-4838-B48B-5978FAE4E31C}" dt="2021-12-01T12:45:45.105" v="72" actId="2696"/>
        <pc:sldMkLst>
          <pc:docMk/>
          <pc:sldMk cId="1654117982" sldId="822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507257559" sldId="822"/>
        </pc:sldMkLst>
      </pc:sldChg>
      <pc:sldChg chg="modSp mod modNotesTx">
        <pc:chgData name="Sara Johnson" userId="51f89924-055d-44ab-8e20-2fc548136883" providerId="ADAL" clId="{976E5E91-C8C9-4838-B48B-5978FAE4E31C}" dt="2021-12-07T10:40:53.523" v="1460" actId="20577"/>
        <pc:sldMkLst>
          <pc:docMk/>
          <pc:sldMk cId="1003339560" sldId="823"/>
        </pc:sldMkLst>
      </pc:sldChg>
      <pc:sldChg chg="modSp mod">
        <pc:chgData name="Sara Johnson" userId="51f89924-055d-44ab-8e20-2fc548136883" providerId="ADAL" clId="{976E5E91-C8C9-4838-B48B-5978FAE4E31C}" dt="2021-12-07T08:05:10.926" v="571" actId="20577"/>
        <pc:sldMkLst>
          <pc:docMk/>
          <pc:sldMk cId="414551086" sldId="824"/>
        </pc:sldMkLst>
      </pc:sldChg>
      <pc:sldChg chg="modSp mod">
        <pc:chgData name="Sara Johnson" userId="51f89924-055d-44ab-8e20-2fc548136883" providerId="ADAL" clId="{976E5E91-C8C9-4838-B48B-5978FAE4E31C}" dt="2021-12-09T08:22:36.482" v="4339" actId="255"/>
        <pc:sldMkLst>
          <pc:docMk/>
          <pc:sldMk cId="3745286284" sldId="826"/>
        </pc:sldMkLst>
      </pc:sldChg>
      <pc:sldChg chg="modSp mod modNotesTx">
        <pc:chgData name="Sara Johnson" userId="51f89924-055d-44ab-8e20-2fc548136883" providerId="ADAL" clId="{976E5E91-C8C9-4838-B48B-5978FAE4E31C}" dt="2021-12-08T16:19:12.511" v="3279" actId="1076"/>
        <pc:sldMkLst>
          <pc:docMk/>
          <pc:sldMk cId="1755776152" sldId="827"/>
        </pc:sldMkLst>
      </pc:sldChg>
      <pc:sldChg chg="modSp mod">
        <pc:chgData name="Sara Johnson" userId="51f89924-055d-44ab-8e20-2fc548136883" providerId="ADAL" clId="{976E5E91-C8C9-4838-B48B-5978FAE4E31C}" dt="2021-12-09T09:56:57.378" v="5378" actId="20577"/>
        <pc:sldMkLst>
          <pc:docMk/>
          <pc:sldMk cId="177326134" sldId="829"/>
        </pc:sldMkLst>
      </pc:sldChg>
      <pc:sldChg chg="addSp delSp modSp mod">
        <pc:chgData name="Sara Johnson" userId="51f89924-055d-44ab-8e20-2fc548136883" providerId="ADAL" clId="{976E5E91-C8C9-4838-B48B-5978FAE4E31C}" dt="2021-12-08T16:20:32.019" v="3283" actId="1076"/>
        <pc:sldMkLst>
          <pc:docMk/>
          <pc:sldMk cId="3132213824" sldId="830"/>
        </pc:sldMkLst>
      </pc:sldChg>
      <pc:sldChg chg="ord">
        <pc:chgData name="Sara Johnson" userId="51f89924-055d-44ab-8e20-2fc548136883" providerId="ADAL" clId="{976E5E91-C8C9-4838-B48B-5978FAE4E31C}" dt="2021-12-07T11:20:52.250" v="3181"/>
        <pc:sldMkLst>
          <pc:docMk/>
          <pc:sldMk cId="3068891334" sldId="831"/>
        </pc:sldMkLst>
      </pc:sldChg>
      <pc:sldChg chg="modNotesTx">
        <pc:chgData name="Sara Johnson" userId="51f89924-055d-44ab-8e20-2fc548136883" providerId="ADAL" clId="{976E5E91-C8C9-4838-B48B-5978FAE4E31C}" dt="2021-12-07T11:20:31.693" v="3179" actId="20577"/>
        <pc:sldMkLst>
          <pc:docMk/>
          <pc:sldMk cId="1386737848" sldId="840"/>
        </pc:sldMkLst>
      </pc:sldChg>
      <pc:sldChg chg="modNotesTx">
        <pc:chgData name="Sara Johnson" userId="51f89924-055d-44ab-8e20-2fc548136883" providerId="ADAL" clId="{976E5E91-C8C9-4838-B48B-5978FAE4E31C}" dt="2021-12-07T11:20:17.696" v="3167" actId="20577"/>
        <pc:sldMkLst>
          <pc:docMk/>
          <pc:sldMk cId="1040550849" sldId="844"/>
        </pc:sldMkLst>
      </pc:sldChg>
      <pc:sldChg chg="modNotesTx">
        <pc:chgData name="Sara Johnson" userId="51f89924-055d-44ab-8e20-2fc548136883" providerId="ADAL" clId="{976E5E91-C8C9-4838-B48B-5978FAE4E31C}" dt="2021-12-07T11:20:22.292" v="3171" actId="20577"/>
        <pc:sldMkLst>
          <pc:docMk/>
          <pc:sldMk cId="1247687530" sldId="845"/>
        </pc:sldMkLst>
      </pc:sldChg>
      <pc:sldChg chg="modNotesTx">
        <pc:chgData name="Sara Johnson" userId="51f89924-055d-44ab-8e20-2fc548136883" providerId="ADAL" clId="{976E5E91-C8C9-4838-B48B-5978FAE4E31C}" dt="2021-12-07T11:20:26.637" v="3175" actId="20577"/>
        <pc:sldMkLst>
          <pc:docMk/>
          <pc:sldMk cId="2066294464" sldId="846"/>
        </pc:sldMkLst>
      </pc:sldChg>
      <pc:sldChg chg="add del modNotesTx">
        <pc:chgData name="Sara Johnson" userId="51f89924-055d-44ab-8e20-2fc548136883" providerId="ADAL" clId="{976E5E91-C8C9-4838-B48B-5978FAE4E31C}" dt="2021-12-07T10:40:58.867" v="1461" actId="47"/>
        <pc:sldMkLst>
          <pc:docMk/>
          <pc:sldMk cId="2853198617" sldId="848"/>
        </pc:sldMkLst>
      </pc:sldChg>
      <pc:sldChg chg="add del">
        <pc:chgData name="Sara Johnson" userId="51f89924-055d-44ab-8e20-2fc548136883" providerId="ADAL" clId="{976E5E91-C8C9-4838-B48B-5978FAE4E31C}" dt="2021-12-07T09:15:45.277" v="577" actId="47"/>
        <pc:sldMkLst>
          <pc:docMk/>
          <pc:sldMk cId="842754722" sldId="849"/>
        </pc:sldMkLst>
      </pc:sldChg>
      <pc:sldChg chg="addSp modSp add mod modNotesTx">
        <pc:chgData name="Sara Johnson" userId="51f89924-055d-44ab-8e20-2fc548136883" providerId="ADAL" clId="{976E5E91-C8C9-4838-B48B-5978FAE4E31C}" dt="2021-12-07T11:19:01.996" v="3123" actId="114"/>
        <pc:sldMkLst>
          <pc:docMk/>
          <pc:sldMk cId="2900130818" sldId="850"/>
        </pc:sldMkLst>
      </pc:sldChg>
      <pc:sldChg chg="add del">
        <pc:chgData name="Sara Johnson" userId="51f89924-055d-44ab-8e20-2fc548136883" providerId="ADAL" clId="{976E5E91-C8C9-4838-B48B-5978FAE4E31C}" dt="2021-12-07T09:43:39.762" v="1450" actId="47"/>
        <pc:sldMkLst>
          <pc:docMk/>
          <pc:sldMk cId="2278452388" sldId="851"/>
        </pc:sldMkLst>
      </pc:sldChg>
      <pc:sldChg chg="modSp add mod modNotesTx">
        <pc:chgData name="Sara Johnson" userId="51f89924-055d-44ab-8e20-2fc548136883" providerId="ADAL" clId="{976E5E91-C8C9-4838-B48B-5978FAE4E31C}" dt="2021-12-08T16:22:44.866" v="3328" actId="20577"/>
        <pc:sldMkLst>
          <pc:docMk/>
          <pc:sldMk cId="2922041043" sldId="851"/>
        </pc:sldMkLst>
      </pc:sldChg>
      <pc:sldChg chg="delSp modSp del mod">
        <pc:chgData name="Sara Johnson" userId="51f89924-055d-44ab-8e20-2fc548136883" providerId="ADAL" clId="{976E5E91-C8C9-4838-B48B-5978FAE4E31C}" dt="2021-12-08T16:28:51.371" v="3422" actId="47"/>
        <pc:sldMkLst>
          <pc:docMk/>
          <pc:sldMk cId="2299465622" sldId="853"/>
        </pc:sldMkLst>
      </pc:sldChg>
      <pc:sldMasterChg chg="delSldLayout">
        <pc:chgData name="Sara Johnson" userId="51f89924-055d-44ab-8e20-2fc548136883" providerId="ADAL" clId="{976E5E91-C8C9-4838-B48B-5978FAE4E31C}" dt="2021-12-07T09:43:39.762" v="1450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976E5E91-C8C9-4838-B48B-5978FAE4E31C}" dt="2021-12-07T09:15:45.277" v="577" actId="47"/>
          <pc:sldLayoutMkLst>
            <pc:docMk/>
            <pc:sldMasterMk cId="338086544" sldId="2147483781"/>
            <pc:sldLayoutMk cId="3064776993" sldId="2147483863"/>
          </pc:sldLayoutMkLst>
        </pc:sldLayoutChg>
        <pc:sldLayoutChg chg="del">
          <pc:chgData name="Sara Johnson" userId="51f89924-055d-44ab-8e20-2fc548136883" providerId="ADAL" clId="{976E5E91-C8C9-4838-B48B-5978FAE4E31C}" dt="2021-12-07T09:43:39.762" v="1450" actId="47"/>
          <pc:sldLayoutMkLst>
            <pc:docMk/>
            <pc:sldMasterMk cId="338086544" sldId="2147483781"/>
            <pc:sldLayoutMk cId="1963612501" sldId="2147483864"/>
          </pc:sldLayoutMkLst>
        </pc:sldLayoutChg>
      </pc:sldMasterChg>
    </pc:docChg>
  </pc:docChgLst>
  <pc:docChgLst>
    <pc:chgData name="Sara Johnson" userId="S::sara.johnson_hushallningssallskapet.se#ext#@svelantbruksuniversitet.onmicrosoft.com::ed1f32c4-1659-416d-9813-73c7d56c359a" providerId="AD" clId="Web-{71BD93F4-BBEE-F90E-19DB-4F3BC895C98F}"/>
    <pc:docChg chg="modSld modSection">
      <pc:chgData name="Sara Johnson" userId="S::sara.johnson_hushallningssallskapet.se#ext#@svelantbruksuniversitet.onmicrosoft.com::ed1f32c4-1659-416d-9813-73c7d56c359a" providerId="AD" clId="Web-{71BD93F4-BBEE-F90E-19DB-4F3BC895C98F}" dt="2024-08-23T17:53:06.277" v="14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71BD93F4-BBEE-F90E-19DB-4F3BC895C98F}" dt="2024-08-23T17:53:06.277" v="14" actId="20577"/>
        <pc:sldMkLst>
          <pc:docMk/>
          <pc:sldMk cId="2466276269" sldId="12857"/>
        </pc:sldMkLst>
      </pc:sldChg>
    </pc:docChg>
  </pc:docChgLst>
  <pc:docChgLst>
    <pc:chgData name="Sara Johnson" userId="S::sara.johnson@hushallningssallskapet.se::51f89924-055d-44ab-8e20-2fc548136883" providerId="AD" clId="Web-{EACB58ED-4E3D-46DA-9AF5-7D1D6269D825}"/>
    <pc:docChg chg="addSld modSld modSection">
      <pc:chgData name="Sara Johnson" userId="S::sara.johnson@hushallningssallskapet.se::51f89924-055d-44ab-8e20-2fc548136883" providerId="AD" clId="Web-{EACB58ED-4E3D-46DA-9AF5-7D1D6269D825}" dt="2021-04-28T12:29:47.663" v="37" actId="20577"/>
      <pc:docMkLst>
        <pc:docMk/>
      </pc:docMkLst>
      <pc:sldChg chg="modSp add replId modNotes">
        <pc:chgData name="Sara Johnson" userId="S::sara.johnson@hushallningssallskapet.se::51f89924-055d-44ab-8e20-2fc548136883" providerId="AD" clId="Web-{EACB58ED-4E3D-46DA-9AF5-7D1D6269D825}" dt="2021-04-28T12:29:47.663" v="37" actId="20577"/>
        <pc:sldMkLst>
          <pc:docMk/>
          <pc:sldMk cId="2278323659" sldId="793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8FC92C85-8F83-FD31-1202-FDD23998328D}"/>
    <pc:docChg chg="addSld modSection">
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<pc:docMkLst>
        <pc:docMk/>
      </pc:docMkLst>
      <pc:sldChg chg="add replId">
  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  <pc:sldMkLst>
          <pc:docMk/>
          <pc:sldMk cId="3542364332" sldId="12474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D7F8AFAE-9A72-8557-0F64-3E151400A79C}"/>
    <pc:docChg chg="addSld modSld sldOrd modSection">
      <pc:chgData name="Åsa-Lina Nordlund" userId="S::asa-lina_nordlundsutveckling.se#ext#@svelantbruksuniversitet.onmicrosoft.com::7c3a76b4-89e8-4ba3-9a60-8ea320a1e890" providerId="AD" clId="Web-{D7F8AFAE-9A72-8557-0F64-3E151400A79C}" dt="2024-08-16T15:59:08.619" v="249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D7F8AFAE-9A72-8557-0F64-3E151400A79C}" dt="2024-08-16T15:48:44.749" v="1" actId="20577"/>
        <pc:sldMkLst>
          <pc:docMk/>
          <pc:sldMk cId="3830483816" sldId="847"/>
        </pc:sldMkLst>
      </pc:sldChg>
      <pc:sldChg chg="modSp ord">
        <pc:chgData name="Åsa-Lina Nordlund" userId="S::asa-lina_nordlundsutveckling.se#ext#@svelantbruksuniversitet.onmicrosoft.com::7c3a76b4-89e8-4ba3-9a60-8ea320a1e890" providerId="AD" clId="Web-{D7F8AFAE-9A72-8557-0F64-3E151400A79C}" dt="2024-08-16T15:59:08.619" v="249"/>
        <pc:sldMkLst>
          <pc:docMk/>
          <pc:sldMk cId="3853876022" sldId="12872"/>
        </pc:sldMkLst>
      </pc:sldChg>
      <pc:sldChg chg="modSp modCm">
        <pc:chgData name="Åsa-Lina Nordlund" userId="S::asa-lina_nordlundsutveckling.se#ext#@svelantbruksuniversitet.onmicrosoft.com::7c3a76b4-89e8-4ba3-9a60-8ea320a1e890" providerId="AD" clId="Web-{D7F8AFAE-9A72-8557-0F64-3E151400A79C}" dt="2024-08-16T15:54:13.590" v="114" actId="20577"/>
        <pc:sldMkLst>
          <pc:docMk/>
          <pc:sldMk cId="3410577302" sldId="128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Åsa-Lina Nordlund" userId="S::asa-lina_nordlundsutveckling.se#ext#@svelantbruksuniversitet.onmicrosoft.com::7c3a76b4-89e8-4ba3-9a60-8ea320a1e890" providerId="AD" clId="Web-{D7F8AFAE-9A72-8557-0F64-3E151400A79C}" dt="2024-08-16T15:53:49.387" v="113" actId="20577"/>
              <pc2:cmMkLst xmlns:pc2="http://schemas.microsoft.com/office/powerpoint/2019/9/main/command">
                <pc:docMk/>
                <pc:sldMk cId="3410577302" sldId="12880"/>
                <pc2:cmMk id="{61832081-F8AA-4F8B-8609-D2A1A5F51F6A}"/>
              </pc2:cmMkLst>
            </pc226:cmChg>
            <pc226:cmChg xmlns:pc226="http://schemas.microsoft.com/office/powerpoint/2022/06/main/command" chg="mod">
              <pc226:chgData name="Åsa-Lina Nordlund" userId="S::asa-lina_nordlundsutveckling.se#ext#@svelantbruksuniversitet.onmicrosoft.com::7c3a76b4-89e8-4ba3-9a60-8ea320a1e890" providerId="AD" clId="Web-{D7F8AFAE-9A72-8557-0F64-3E151400A79C}" dt="2024-08-16T15:53:49.387" v="113" actId="20577"/>
              <pc2:cmMkLst xmlns:pc2="http://schemas.microsoft.com/office/powerpoint/2019/9/main/command">
                <pc:docMk/>
                <pc:sldMk cId="3410577302" sldId="12880"/>
                <pc2:cmMk id="{D639CFA9-F325-4995-83AB-7A7BA8B2F419}"/>
              </pc2:cmMkLst>
            </pc226:cmChg>
          </p:ext>
        </pc:extLst>
      </pc:sldChg>
      <pc:sldChg chg="modSp">
        <pc:chgData name="Åsa-Lina Nordlund" userId="S::asa-lina_nordlundsutveckling.se#ext#@svelantbruksuniversitet.onmicrosoft.com::7c3a76b4-89e8-4ba3-9a60-8ea320a1e890" providerId="AD" clId="Web-{D7F8AFAE-9A72-8557-0F64-3E151400A79C}" dt="2024-08-16T15:55:30.918" v="134" actId="1076"/>
        <pc:sldMkLst>
          <pc:docMk/>
          <pc:sldMk cId="2760837193" sldId="12881"/>
        </pc:sldMkLst>
      </pc:sldChg>
      <pc:sldChg chg="addSp modSp new">
        <pc:chgData name="Åsa-Lina Nordlund" userId="S::asa-lina_nordlundsutveckling.se#ext#@svelantbruksuniversitet.onmicrosoft.com::7c3a76b4-89e8-4ba3-9a60-8ea320a1e890" providerId="AD" clId="Web-{D7F8AFAE-9A72-8557-0F64-3E151400A79C}" dt="2024-08-16T15:58:59.307" v="248" actId="1076"/>
        <pc:sldMkLst>
          <pc:docMk/>
          <pc:sldMk cId="1288034368" sldId="12882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9987C510-D912-38FF-55D9-AEFD19B80DE0}"/>
    <pc:docChg chg="modSld">
      <pc:chgData name="Åsa-Lina Nordlund" userId="S::asa-lina_nordlundsutveckling.se#ext#@svelantbruksuniversitet.onmicrosoft.com::7c3a76b4-89e8-4ba3-9a60-8ea320a1e890" providerId="AD" clId="Web-{9987C510-D912-38FF-55D9-AEFD19B80DE0}" dt="2024-06-25T09:13:22.671" v="22" actId="20577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9987C510-D912-38FF-55D9-AEFD19B80DE0}" dt="2024-06-25T09:13:22.671" v="22" actId="20577"/>
        <pc:sldMkLst>
          <pc:docMk/>
          <pc:sldMk cId="1258817863" sldId="12470"/>
        </pc:sldMkLst>
      </pc:sldChg>
    </pc:docChg>
  </pc:docChgLst>
  <pc:docChgLst>
    <pc:chgData name="Sara Johnson" userId="S::sara.johnson@hushallningssallskapet.se::51f89924-055d-44ab-8e20-2fc548136883" providerId="AD" clId="Web-{890FD58E-ACB4-41F3-958E-9C8D8E504B5D}"/>
    <pc:docChg chg="addSld delSld modSld sldOrd modSection">
      <pc:chgData name="Sara Johnson" userId="S::sara.johnson@hushallningssallskapet.se::51f89924-055d-44ab-8e20-2fc548136883" providerId="AD" clId="Web-{890FD58E-ACB4-41F3-958E-9C8D8E504B5D}" dt="2021-04-27T09:24:32.470" v="733" actId="20577"/>
      <pc:docMkLst>
        <pc:docMk/>
      </pc:docMkLst>
      <pc:sldChg chg="del">
        <pc:chgData name="Sara Johnson" userId="S::sara.johnson@hushallningssallskapet.se::51f89924-055d-44ab-8e20-2fc548136883" providerId="AD" clId="Web-{890FD58E-ACB4-41F3-958E-9C8D8E504B5D}" dt="2021-04-27T09:20:52.293" v="654"/>
        <pc:sldMkLst>
          <pc:docMk/>
          <pc:sldMk cId="2507257559" sldId="26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48.668" v="652"/>
        <pc:sldMkLst>
          <pc:docMk/>
          <pc:sldMk cId="1138066084" sldId="271"/>
        </pc:sldMkLst>
      </pc:sldChg>
      <pc:sldChg chg="mod modShow">
        <pc:chgData name="Sara Johnson" userId="S::sara.johnson@hushallningssallskapet.se::51f89924-055d-44ab-8e20-2fc548136883" providerId="AD" clId="Web-{890FD58E-ACB4-41F3-958E-9C8D8E504B5D}" dt="2021-04-27T08:50:20.485" v="88"/>
        <pc:sldMkLst>
          <pc:docMk/>
          <pc:sldMk cId="135815660" sldId="347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49:36.125" v="87"/>
        <pc:sldMkLst>
          <pc:docMk/>
          <pc:sldMk cId="2101478454" sldId="481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5:31.020" v="525"/>
        <pc:sldMkLst>
          <pc:docMk/>
          <pc:sldMk cId="3613496554" sldId="484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6:31.490" v="561"/>
        <pc:sldMkLst>
          <pc:docMk/>
          <pc:sldMk cId="2087946624" sldId="488"/>
        </pc:sldMkLst>
      </pc:sldChg>
      <pc:sldChg chg="ord">
        <pc:chgData name="Sara Johnson" userId="S::sara.johnson@hushallningssallskapet.se::51f89924-055d-44ab-8e20-2fc548136883" providerId="AD" clId="Web-{890FD58E-ACB4-41F3-958E-9C8D8E504B5D}" dt="2021-04-27T09:17:43.648" v="567"/>
        <pc:sldMkLst>
          <pc:docMk/>
          <pc:sldMk cId="1458533299" sldId="491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53.996" v="638"/>
        <pc:sldMkLst>
          <pc:docMk/>
          <pc:sldMk cId="2199243393" sldId="52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28.344" v="439"/>
        <pc:sldMkLst>
          <pc:docMk/>
          <pc:sldMk cId="2735410267" sldId="53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4:25.690" v="490"/>
        <pc:sldMkLst>
          <pc:docMk/>
          <pc:sldMk cId="3708560833" sldId="537"/>
        </pc:sldMkLst>
      </pc:sldChg>
      <pc:sldChg chg="modSp">
        <pc:chgData name="Sara Johnson" userId="S::sara.johnson@hushallningssallskapet.se::51f89924-055d-44ab-8e20-2fc548136883" providerId="AD" clId="Web-{890FD58E-ACB4-41F3-958E-9C8D8E504B5D}" dt="2021-04-27T09:07:20.196" v="336" actId="20577"/>
        <pc:sldMkLst>
          <pc:docMk/>
          <pc:sldMk cId="2773973758" sldId="53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5:24.239" v="519"/>
        <pc:sldMkLst>
          <pc:docMk/>
          <pc:sldMk cId="1996454733" sldId="542"/>
        </pc:sldMkLst>
      </pc:sldChg>
      <pc:sldChg chg="ord modNotes">
        <pc:chgData name="Sara Johnson" userId="S::sara.johnson@hushallningssallskapet.se::51f89924-055d-44ab-8e20-2fc548136883" providerId="AD" clId="Web-{890FD58E-ACB4-41F3-958E-9C8D8E504B5D}" dt="2021-04-27T09:15:00.535" v="506"/>
        <pc:sldMkLst>
          <pc:docMk/>
          <pc:sldMk cId="2166407753" sldId="54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53:21.302" v="112"/>
        <pc:sldMkLst>
          <pc:docMk/>
          <pc:sldMk cId="4061491694" sldId="54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37.715" v="651"/>
        <pc:sldMkLst>
          <pc:docMk/>
          <pc:sldMk cId="2743427214" sldId="54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38.485" v="440"/>
        <pc:sldMkLst>
          <pc:docMk/>
          <pc:sldMk cId="4123938736" sldId="54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1:46.093" v="426"/>
        <pc:sldMkLst>
          <pc:docMk/>
          <pc:sldMk cId="3167569701" sldId="553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7:05.741" v="565"/>
        <pc:sldMkLst>
          <pc:docMk/>
          <pc:sldMk cId="567063275" sldId="55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5.434" v="656"/>
        <pc:sldMkLst>
          <pc:docMk/>
          <pc:sldMk cId="2892118250" sldId="555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22:26.483" v="704"/>
        <pc:sldMkLst>
          <pc:docMk/>
          <pc:sldMk cId="3147782366" sldId="558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23:09.719" v="721"/>
        <pc:sldMkLst>
          <pc:docMk/>
          <pc:sldMk cId="4143099808" sldId="559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7.075" v="657"/>
        <pc:sldMkLst>
          <pc:docMk/>
          <pc:sldMk cId="2466210965" sldId="560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7.872" v="658"/>
        <pc:sldMkLst>
          <pc:docMk/>
          <pc:sldMk cId="2923033908" sldId="561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9.372" v="659"/>
        <pc:sldMkLst>
          <pc:docMk/>
          <pc:sldMk cId="4224268499" sldId="562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49.657" v="448"/>
        <pc:sldMkLst>
          <pc:docMk/>
          <pc:sldMk cId="322212349" sldId="563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3:03.767" v="454"/>
        <pc:sldMkLst>
          <pc:docMk/>
          <pc:sldMk cId="323396809" sldId="565"/>
        </pc:sldMkLst>
      </pc:sldChg>
      <pc:sldChg chg="mod modShow">
        <pc:chgData name="Sara Johnson" userId="S::sara.johnson@hushallningssallskapet.se::51f89924-055d-44ab-8e20-2fc548136883" providerId="AD" clId="Web-{890FD58E-ACB4-41F3-958E-9C8D8E504B5D}" dt="2021-04-27T08:52:46.114" v="111"/>
        <pc:sldMkLst>
          <pc:docMk/>
          <pc:sldMk cId="0" sldId="75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8:10.649" v="573"/>
        <pc:sldMkLst>
          <pc:docMk/>
          <pc:sldMk cId="243134872" sldId="759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14:22.237" v="489"/>
        <pc:sldMkLst>
          <pc:docMk/>
          <pc:sldMk cId="2460337189" sldId="760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20:12.824" v="650" actId="20577"/>
        <pc:sldMkLst>
          <pc:docMk/>
          <pc:sldMk cId="2502253820" sldId="761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12.469" v="432"/>
        <pc:sldMkLst>
          <pc:docMk/>
          <pc:sldMk cId="3468324436" sldId="76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4.418" v="655"/>
        <pc:sldMkLst>
          <pc:docMk/>
          <pc:sldMk cId="3462065163" sldId="76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10.885" v="620" actId="20577"/>
        <pc:sldMkLst>
          <pc:docMk/>
          <pc:sldMk cId="147229001" sldId="771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3:35.205" v="471"/>
        <pc:sldMkLst>
          <pc:docMk/>
          <pc:sldMk cId="4258052440" sldId="772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22:10.936" v="688"/>
        <pc:sldMkLst>
          <pc:docMk/>
          <pc:sldMk cId="3950942472" sldId="77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0.278" v="653"/>
        <pc:sldMkLst>
          <pc:docMk/>
          <pc:sldMk cId="166195878" sldId="77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7:16.742" v="566"/>
        <pc:sldMkLst>
          <pc:docMk/>
          <pc:sldMk cId="314852260" sldId="777"/>
        </pc:sldMkLst>
      </pc:sldChg>
      <pc:sldChg chg="modSp new ord modNotes">
        <pc:chgData name="Sara Johnson" userId="S::sara.johnson@hushallningssallskapet.se::51f89924-055d-44ab-8e20-2fc548136883" providerId="AD" clId="Web-{890FD58E-ACB4-41F3-958E-9C8D8E504B5D}" dt="2021-04-27T09:16:07.865" v="538"/>
        <pc:sldMkLst>
          <pc:docMk/>
          <pc:sldMk cId="2807808374" sldId="778"/>
        </pc:sldMkLst>
      </pc:sldChg>
      <pc:sldChg chg="modSp new">
        <pc:chgData name="Sara Johnson" userId="S::sara.johnson@hushallningssallskapet.se::51f89924-055d-44ab-8e20-2fc548136883" providerId="AD" clId="Web-{890FD58E-ACB4-41F3-958E-9C8D8E504B5D}" dt="2021-04-27T09:24:32.470" v="733" actId="20577"/>
        <pc:sldMkLst>
          <pc:docMk/>
          <pc:sldMk cId="3072615218" sldId="779"/>
        </pc:sldMkLst>
      </pc:sldChg>
    </pc:docChg>
  </pc:docChgLst>
  <pc:docChgLst>
    <pc:chgData name="Katarina Steen" userId="S::katarina.steen_vxa.se#ext#@svelantbruksuniversitet.onmicrosoft.com::9fc3855b-ece0-42ae-86f3-62743addf2fd" providerId="AD" clId="Web-{F7E12DE4-BF1E-3482-7DB7-16618FDD1D1A}"/>
    <pc:docChg chg="modSld">
      <pc:chgData name="Katarina Steen" userId="S::katarina.steen_vxa.se#ext#@svelantbruksuniversitet.onmicrosoft.com::9fc3855b-ece0-42ae-86f3-62743addf2fd" providerId="AD" clId="Web-{F7E12DE4-BF1E-3482-7DB7-16618FDD1D1A}" dt="2025-06-14T19:52:48.453" v="17"/>
      <pc:docMkLst>
        <pc:docMk/>
      </pc:docMkLst>
      <pc:sldChg chg="delSp">
        <pc:chgData name="Katarina Steen" userId="S::katarina.steen_vxa.se#ext#@svelantbruksuniversitet.onmicrosoft.com::9fc3855b-ece0-42ae-86f3-62743addf2fd" providerId="AD" clId="Web-{F7E12DE4-BF1E-3482-7DB7-16618FDD1D1A}" dt="2025-06-14T19:50:56.031" v="10"/>
        <pc:sldMkLst>
          <pc:docMk/>
          <pc:sldMk cId="4091236161" sldId="12322"/>
        </pc:sldMkLst>
      </pc:sldChg>
      <pc:sldChg chg="delSp modSp">
        <pc:chgData name="Katarina Steen" userId="S::katarina.steen_vxa.se#ext#@svelantbruksuniversitet.onmicrosoft.com::9fc3855b-ece0-42ae-86f3-62743addf2fd" providerId="AD" clId="Web-{F7E12DE4-BF1E-3482-7DB7-16618FDD1D1A}" dt="2025-06-14T19:51:42.625" v="13" actId="20577"/>
        <pc:sldMkLst>
          <pc:docMk/>
          <pc:sldMk cId="3912559326" sldId="12807"/>
        </pc:sldMkLst>
        <pc:graphicFrameChg chg="modGraphic">
          <ac:chgData name="Katarina Steen" userId="S::katarina.steen_vxa.se#ext#@svelantbruksuniversitet.onmicrosoft.com::9fc3855b-ece0-42ae-86f3-62743addf2fd" providerId="AD" clId="Web-{F7E12DE4-BF1E-3482-7DB7-16618FDD1D1A}" dt="2025-06-14T19:51:42.625" v="13" actId="20577"/>
          <ac:graphicFrameMkLst>
            <pc:docMk/>
            <pc:sldMk cId="3912559326" sldId="12807"/>
            <ac:graphicFrameMk id="4" creationId="{604ACBDB-1166-F42D-EB31-027E58B40EB6}"/>
          </ac:graphicFrameMkLst>
        </pc:graphicFrameChg>
      </pc:sldChg>
      <pc:sldChg chg="delSp modSp">
        <pc:chgData name="Katarina Steen" userId="S::katarina.steen_vxa.se#ext#@svelantbruksuniversitet.onmicrosoft.com::9fc3855b-ece0-42ae-86f3-62743addf2fd" providerId="AD" clId="Web-{F7E12DE4-BF1E-3482-7DB7-16618FDD1D1A}" dt="2025-06-14T19:50:53.296" v="9"/>
        <pc:sldMkLst>
          <pc:docMk/>
          <pc:sldMk cId="2466276269" sldId="12857"/>
        </pc:sldMkLst>
        <pc:spChg chg="mod">
          <ac:chgData name="Katarina Steen" userId="S::katarina.steen_vxa.se#ext#@svelantbruksuniversitet.onmicrosoft.com::9fc3855b-ece0-42ae-86f3-62743addf2fd" providerId="AD" clId="Web-{F7E12DE4-BF1E-3482-7DB7-16618FDD1D1A}" dt="2025-06-14T19:50:31.359" v="3" actId="20577"/>
          <ac:spMkLst>
            <pc:docMk/>
            <pc:sldMk cId="2466276269" sldId="12857"/>
            <ac:spMk id="7" creationId="{7157B266-B4CE-3168-8CC2-7E43B6A0799B}"/>
          </ac:spMkLst>
        </pc:spChg>
        <pc:spChg chg="mod">
          <ac:chgData name="Katarina Steen" userId="S::katarina.steen_vxa.se#ext#@svelantbruksuniversitet.onmicrosoft.com::9fc3855b-ece0-42ae-86f3-62743addf2fd" providerId="AD" clId="Web-{F7E12DE4-BF1E-3482-7DB7-16618FDD1D1A}" dt="2025-06-14T19:50:35.374" v="4" actId="20577"/>
          <ac:spMkLst>
            <pc:docMk/>
            <pc:sldMk cId="2466276269" sldId="12857"/>
            <ac:spMk id="8" creationId="{AE8D467E-3225-D09B-AD36-8D45B818DBBA}"/>
          </ac:spMkLst>
        </pc:spChg>
        <pc:spChg chg="mod">
          <ac:chgData name="Katarina Steen" userId="S::katarina.steen_vxa.se#ext#@svelantbruksuniversitet.onmicrosoft.com::9fc3855b-ece0-42ae-86f3-62743addf2fd" providerId="AD" clId="Web-{F7E12DE4-BF1E-3482-7DB7-16618FDD1D1A}" dt="2025-06-14T19:50:46.890" v="8" actId="20577"/>
          <ac:spMkLst>
            <pc:docMk/>
            <pc:sldMk cId="2466276269" sldId="12857"/>
            <ac:spMk id="10" creationId="{E8F0AC26-0F37-FB6C-7907-0F1AC91B9660}"/>
          </ac:spMkLst>
        </pc:spChg>
        <pc:spChg chg="mod">
          <ac:chgData name="Katarina Steen" userId="S::katarina.steen_vxa.se#ext#@svelantbruksuniversitet.onmicrosoft.com::9fc3855b-ece0-42ae-86f3-62743addf2fd" providerId="AD" clId="Web-{F7E12DE4-BF1E-3482-7DB7-16618FDD1D1A}" dt="2025-06-14T19:50:41.421" v="6" actId="20577"/>
          <ac:spMkLst>
            <pc:docMk/>
            <pc:sldMk cId="2466276269" sldId="12857"/>
            <ac:spMk id="17" creationId="{6EEFAB38-4F46-D910-C9BA-4BBBE23A57E0}"/>
          </ac:spMkLst>
        </pc:spChg>
        <pc:spChg chg="mod">
          <ac:chgData name="Katarina Steen" userId="S::katarina.steen_vxa.se#ext#@svelantbruksuniversitet.onmicrosoft.com::9fc3855b-ece0-42ae-86f3-62743addf2fd" providerId="AD" clId="Web-{F7E12DE4-BF1E-3482-7DB7-16618FDD1D1A}" dt="2025-06-14T19:50:25.515" v="1" actId="20577"/>
          <ac:spMkLst>
            <pc:docMk/>
            <pc:sldMk cId="2466276269" sldId="12857"/>
            <ac:spMk id="19" creationId="{17EBA16B-BAA7-9334-64F3-A65BC483B139}"/>
          </ac:spMkLst>
        </pc:spChg>
      </pc:sldChg>
      <pc:sldChg chg="delSp">
        <pc:chgData name="Katarina Steen" userId="S::katarina.steen_vxa.se#ext#@svelantbruksuniversitet.onmicrosoft.com::9fc3855b-ece0-42ae-86f3-62743addf2fd" providerId="AD" clId="Web-{F7E12DE4-BF1E-3482-7DB7-16618FDD1D1A}" dt="2025-06-14T19:52:06.437" v="15"/>
        <pc:sldMkLst>
          <pc:docMk/>
          <pc:sldMk cId="114998402" sldId="12878"/>
        </pc:sldMkLst>
      </pc:sldChg>
      <pc:sldChg chg="delSp">
        <pc:chgData name="Katarina Steen" userId="S::katarina.steen_vxa.se#ext#@svelantbruksuniversitet.onmicrosoft.com::9fc3855b-ece0-42ae-86f3-62743addf2fd" providerId="AD" clId="Web-{F7E12DE4-BF1E-3482-7DB7-16618FDD1D1A}" dt="2025-06-14T19:52:03.547" v="14"/>
        <pc:sldMkLst>
          <pc:docMk/>
          <pc:sldMk cId="3410577302" sldId="12880"/>
        </pc:sldMkLst>
      </pc:sldChg>
      <pc:sldChg chg="delSp">
        <pc:chgData name="Katarina Steen" userId="S::katarina.steen_vxa.se#ext#@svelantbruksuniversitet.onmicrosoft.com::9fc3855b-ece0-42ae-86f3-62743addf2fd" providerId="AD" clId="Web-{F7E12DE4-BF1E-3482-7DB7-16618FDD1D1A}" dt="2025-06-14T19:52:48.453" v="17"/>
        <pc:sldMkLst>
          <pc:docMk/>
          <pc:sldMk cId="1288034368" sldId="12882"/>
        </pc:sldMkLst>
      </pc:sldChg>
      <pc:sldChg chg="delSp">
        <pc:chgData name="Katarina Steen" userId="S::katarina.steen_vxa.se#ext#@svelantbruksuniversitet.onmicrosoft.com::9fc3855b-ece0-42ae-86f3-62743addf2fd" providerId="AD" clId="Web-{F7E12DE4-BF1E-3482-7DB7-16618FDD1D1A}" dt="2025-06-14T19:52:11.359" v="16"/>
        <pc:sldMkLst>
          <pc:docMk/>
          <pc:sldMk cId="3400451469" sldId="12885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BFC2B1A2-5BC4-1576-7022-17330F6CAE79}"/>
    <pc:docChg chg="addSld modSld modSection">
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<pc:docMkLst>
        <pc:docMk/>
      </pc:docMkLst>
      <pc:sldChg chg="addSp delSp modSp">
  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  <pc:sldMkLst>
          <pc:docMk/>
          <pc:sldMk cId="3189736534" sldId="848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61" v="0"/>
        <pc:sldMkLst>
          <pc:docMk/>
          <pc:sldMk cId="1429925420" sldId="12478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93" v="1"/>
        <pc:sldMkLst>
          <pc:docMk/>
          <pc:sldMk cId="1617785456" sldId="12479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8.008" v="2"/>
        <pc:sldMkLst>
          <pc:docMk/>
          <pc:sldMk cId="91676454" sldId="12480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FE4B93A9-B441-FF1A-D06C-4C28B20C2426}"/>
    <pc:docChg chg="modSld">
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27.171" v="55" actId="20577"/>
        <pc:sldMkLst>
          <pc:docMk/>
          <pc:sldMk cId="689261179" sldId="850"/>
        </pc:sldMkLst>
      </pc:sldChg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  <pc:sldMkLst>
          <pc:docMk/>
          <pc:sldMk cId="2824064631" sldId="12471"/>
        </pc:sldMkLst>
      </pc:sldChg>
    </pc:docChg>
  </pc:docChgLst>
  <pc:docChgLst>
    <pc:chgData name="Sara Johnson" userId="S::sara.johnson@hushallningssallskapet.se::51f89924-055d-44ab-8e20-2fc548136883" providerId="AD" clId="Web-{4F88E33E-9AD2-48A9-8766-4BFE202C80B1}"/>
    <pc:docChg chg="addSld delSld modSld modSection">
      <pc:chgData name="Sara Johnson" userId="S::sara.johnson@hushallningssallskapet.se::51f89924-055d-44ab-8e20-2fc548136883" providerId="AD" clId="Web-{4F88E33E-9AD2-48A9-8766-4BFE202C80B1}" dt="2021-04-28T09:15:18.803" v="267" actId="1076"/>
      <pc:docMkLst>
        <pc:docMk/>
      </pc:docMkLst>
      <pc:sldChg chg="modSp">
        <pc:chgData name="Sara Johnson" userId="S::sara.johnson@hushallningssallskapet.se::51f89924-055d-44ab-8e20-2fc548136883" providerId="AD" clId="Web-{4F88E33E-9AD2-48A9-8766-4BFE202C80B1}" dt="2021-04-28T09:15:18.803" v="267" actId="1076"/>
        <pc:sldMkLst>
          <pc:docMk/>
          <pc:sldMk cId="3613496554" sldId="484"/>
        </pc:sldMkLst>
      </pc:sldChg>
      <pc:sldChg chg="modSp modNotes">
        <pc:chgData name="Sara Johnson" userId="S::sara.johnson@hushallningssallskapet.se::51f89924-055d-44ab-8e20-2fc548136883" providerId="AD" clId="Web-{4F88E33E-9AD2-48A9-8766-4BFE202C80B1}" dt="2021-04-28T09:14:26.068" v="248"/>
        <pc:sldMkLst>
          <pc:docMk/>
          <pc:sldMk cId="1996454733" sldId="542"/>
        </pc:sldMkLst>
      </pc:sldChg>
      <pc:sldChg chg="modSp modNotes">
        <pc:chgData name="Sara Johnson" userId="S::sara.johnson@hushallningssallskapet.se::51f89924-055d-44ab-8e20-2fc548136883" providerId="AD" clId="Web-{4F88E33E-9AD2-48A9-8766-4BFE202C80B1}" dt="2021-04-28T09:11:16.626" v="191"/>
        <pc:sldMkLst>
          <pc:docMk/>
          <pc:sldMk cId="2166407753" sldId="544"/>
        </pc:sldMkLst>
      </pc:sldChg>
      <pc:sldChg chg="del">
        <pc:chgData name="Sara Johnson" userId="S::sara.johnson@hushallningssallskapet.se::51f89924-055d-44ab-8e20-2fc548136883" providerId="AD" clId="Web-{4F88E33E-9AD2-48A9-8766-4BFE202C80B1}" dt="2021-04-28T09:08:40.216" v="36"/>
        <pc:sldMkLst>
          <pc:docMk/>
          <pc:sldMk cId="2460337189" sldId="760"/>
        </pc:sldMkLst>
      </pc:sldChg>
      <pc:sldChg chg="modSp add replId modNotes">
        <pc:chgData name="Sara Johnson" userId="S::sara.johnson@hushallningssallskapet.se::51f89924-055d-44ab-8e20-2fc548136883" providerId="AD" clId="Web-{4F88E33E-9AD2-48A9-8766-4BFE202C80B1}" dt="2021-04-28T09:09:52.577" v="117"/>
        <pc:sldMkLst>
          <pc:docMk/>
          <pc:sldMk cId="3183629534" sldId="785"/>
        </pc:sldMkLst>
      </pc:sldChg>
      <pc:sldChg chg="add replId">
        <pc:chgData name="Sara Johnson" userId="S::sara.johnson@hushallningssallskapet.se::51f89924-055d-44ab-8e20-2fc548136883" providerId="AD" clId="Web-{4F88E33E-9AD2-48A9-8766-4BFE202C80B1}" dt="2021-04-28T09:08:27.075" v="35"/>
        <pc:sldMkLst>
          <pc:docMk/>
          <pc:sldMk cId="3276493407" sldId="786"/>
        </pc:sldMkLst>
      </pc:sldChg>
    </pc:docChg>
  </pc:docChgLst>
  <pc:docChgLst>
    <pc:chgData name="Karin Håkansson" userId="S::karin.hakansson@hushallningssallskapet.se::b6804832-5183-48a0-b0d8-781b988589b8" providerId="AD" clId="Web-{1DD1B72F-78A5-4AAF-B5AD-1DF5F8001C9E}"/>
    <pc:docChg chg="delSld modSection">
      <pc:chgData name="Karin Håkansson" userId="S::karin.hakansson@hushallningssallskapet.se::b6804832-5183-48a0-b0d8-781b988589b8" providerId="AD" clId="Web-{1DD1B72F-78A5-4AAF-B5AD-1DF5F8001C9E}" dt="2021-12-06T09:10:15.368" v="81"/>
      <pc:docMkLst>
        <pc:docMk/>
      </pc:docMkLst>
      <pc:sldChg chg="del">
        <pc:chgData name="Karin Håkansson" userId="S::karin.hakansson@hushallningssallskapet.se::b6804832-5183-48a0-b0d8-781b988589b8" providerId="AD" clId="Web-{1DD1B72F-78A5-4AAF-B5AD-1DF5F8001C9E}" dt="2021-12-06T09:10:15.102" v="5"/>
        <pc:sldMkLst>
          <pc:docMk/>
          <pc:sldMk cId="0" sldId="2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4"/>
        <pc:sldMkLst>
          <pc:docMk/>
          <pc:sldMk cId="0" sldId="26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7"/>
        <pc:sldMkLst>
          <pc:docMk/>
          <pc:sldMk cId="680267594" sldId="27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8"/>
        <pc:sldMkLst>
          <pc:docMk/>
          <pc:sldMk cId="2256784377" sldId="2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7"/>
        <pc:sldMkLst>
          <pc:docMk/>
          <pc:sldMk cId="3420112400" sldId="2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6"/>
        <pc:sldMkLst>
          <pc:docMk/>
          <pc:sldMk cId="2934754208" sldId="2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5"/>
        <pc:sldMkLst>
          <pc:docMk/>
          <pc:sldMk cId="2794259111" sldId="2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4"/>
        <pc:sldMkLst>
          <pc:docMk/>
          <pc:sldMk cId="3104849894" sldId="2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2"/>
        <pc:sldMkLst>
          <pc:docMk/>
          <pc:sldMk cId="2787206222" sldId="29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3"/>
        <pc:sldMkLst>
          <pc:docMk/>
          <pc:sldMk cId="1967134874" sldId="29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1"/>
        <pc:sldMkLst>
          <pc:docMk/>
          <pc:sldMk cId="3536599555" sldId="29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8"/>
        <pc:sldMkLst>
          <pc:docMk/>
          <pc:sldMk cId="4107763935" sldId="2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0"/>
        <pc:sldMkLst>
          <pc:docMk/>
          <pc:sldMk cId="1372066467" sldId="2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9"/>
        <pc:sldMkLst>
          <pc:docMk/>
          <pc:sldMk cId="4061700540" sldId="29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7"/>
        <pc:sldMkLst>
          <pc:docMk/>
          <pc:sldMk cId="679618574" sldId="29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5"/>
        <pc:sldMkLst>
          <pc:docMk/>
          <pc:sldMk cId="920620769" sldId="30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4"/>
        <pc:sldMkLst>
          <pc:docMk/>
          <pc:sldMk cId="4024689391" sldId="3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1"/>
        <pc:sldMkLst>
          <pc:docMk/>
          <pc:sldMk cId="3931373650" sldId="3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3"/>
        <pc:sldMkLst>
          <pc:docMk/>
          <pc:sldMk cId="3284964654" sldId="3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5"/>
        <pc:sldMkLst>
          <pc:docMk/>
          <pc:sldMk cId="3578092843" sldId="3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2"/>
        <pc:sldMkLst>
          <pc:docMk/>
          <pc:sldMk cId="2005287785" sldId="3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4"/>
        <pc:sldMkLst>
          <pc:docMk/>
          <pc:sldMk cId="894981601" sldId="3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49" v="13"/>
        <pc:sldMkLst>
          <pc:docMk/>
          <pc:sldMk cId="3769648128" sldId="30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2"/>
        <pc:sldMkLst>
          <pc:docMk/>
          <pc:sldMk cId="479991231" sldId="3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1"/>
        <pc:sldMkLst>
          <pc:docMk/>
          <pc:sldMk cId="2989977466" sldId="3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0"/>
        <pc:sldMkLst>
          <pc:docMk/>
          <pc:sldMk cId="1647368170" sldId="31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9"/>
        <pc:sldMkLst>
          <pc:docMk/>
          <pc:sldMk cId="4120045133" sldId="31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8"/>
        <pc:sldMkLst>
          <pc:docMk/>
          <pc:sldMk cId="195047053" sldId="3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2"/>
        <pc:sldMkLst>
          <pc:docMk/>
          <pc:sldMk cId="0" sldId="31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1"/>
        <pc:sldMkLst>
          <pc:docMk/>
          <pc:sldMk cId="0" sldId="32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1"/>
        <pc:sldMkLst>
          <pc:docMk/>
          <pc:sldMk cId="0" sldId="32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086" v="0"/>
        <pc:sldMkLst>
          <pc:docMk/>
          <pc:sldMk cId="0" sldId="32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4"/>
        <pc:sldMkLst>
          <pc:docMk/>
          <pc:sldMk cId="297262858" sldId="3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6"/>
        <pc:sldMkLst>
          <pc:docMk/>
          <pc:sldMk cId="1961702977" sldId="3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2"/>
        <pc:sldMkLst>
          <pc:docMk/>
          <pc:sldMk cId="799099892" sldId="48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9"/>
        <pc:sldMkLst>
          <pc:docMk/>
          <pc:sldMk cId="2093298063" sldId="4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8"/>
        <pc:sldMkLst>
          <pc:docMk/>
          <pc:sldMk cId="2087946624" sldId="4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7"/>
        <pc:sldMkLst>
          <pc:docMk/>
          <pc:sldMk cId="3396524715" sldId="4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7"/>
        <pc:sldMkLst>
          <pc:docMk/>
          <pc:sldMk cId="3678883508" sldId="49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9"/>
        <pc:sldMkLst>
          <pc:docMk/>
          <pc:sldMk cId="1458533299" sldId="4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6"/>
        <pc:sldMkLst>
          <pc:docMk/>
          <pc:sldMk cId="434673333" sldId="5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1"/>
        <pc:sldMkLst>
          <pc:docMk/>
          <pc:sldMk cId="2735410267" sldId="53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0"/>
        <pc:sldMkLst>
          <pc:docMk/>
          <pc:sldMk cId="587112749" sldId="53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1"/>
        <pc:sldMkLst>
          <pc:docMk/>
          <pc:sldMk cId="1996454733" sldId="5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8"/>
        <pc:sldMkLst>
          <pc:docMk/>
          <pc:sldMk cId="4123938736" sldId="54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0"/>
        <pc:sldMkLst>
          <pc:docMk/>
          <pc:sldMk cId="3305822050" sldId="55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2"/>
        <pc:sldMkLst>
          <pc:docMk/>
          <pc:sldMk cId="567063275" sldId="55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2"/>
        <pc:sldMkLst>
          <pc:docMk/>
          <pc:sldMk cId="3147782366" sldId="5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7"/>
        <pc:sldMkLst>
          <pc:docMk/>
          <pc:sldMk cId="4143099808" sldId="5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1"/>
        <pc:sldMkLst>
          <pc:docMk/>
          <pc:sldMk cId="1957914744" sldId="75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9"/>
        <pc:sldMkLst>
          <pc:docMk/>
          <pc:sldMk cId="0" sldId="7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0"/>
        <pc:sldMkLst>
          <pc:docMk/>
          <pc:sldMk cId="243134872" sldId="7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6"/>
        <pc:sldMkLst>
          <pc:docMk/>
          <pc:sldMk cId="2480615089" sldId="76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5"/>
        <pc:sldMkLst>
          <pc:docMk/>
          <pc:sldMk cId="138954831" sldId="7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3"/>
        <pc:sldMkLst>
          <pc:docMk/>
          <pc:sldMk cId="2365754978" sldId="76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4"/>
        <pc:sldMkLst>
          <pc:docMk/>
          <pc:sldMk cId="1751407793" sldId="76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6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3"/>
        <pc:sldMkLst>
          <pc:docMk/>
          <pc:sldMk cId="3950942472" sldId="77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0"/>
        <pc:sldMkLst>
          <pc:docMk/>
          <pc:sldMk cId="2469215651" sldId="78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1"/>
        <pc:sldMkLst>
          <pc:docMk/>
          <pc:sldMk cId="2669851691" sldId="78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0"/>
        <pc:sldMkLst>
          <pc:docMk/>
          <pc:sldMk cId="3183629534" sldId="7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4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70"/>
        <pc:sldMkLst>
          <pc:docMk/>
          <pc:sldMk cId="1851616968" sldId="7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6"/>
        <pc:sldMkLst>
          <pc:docMk/>
          <pc:sldMk cId="925476117" sldId="7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7"/>
        <pc:sldMkLst>
          <pc:docMk/>
          <pc:sldMk cId="2468721829" sldId="7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5"/>
        <pc:sldMkLst>
          <pc:docMk/>
          <pc:sldMk cId="3329973965" sldId="8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9"/>
        <pc:sldMkLst>
          <pc:docMk/>
          <pc:sldMk cId="3415662819" sldId="8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2"/>
        <pc:sldMkLst>
          <pc:docMk/>
          <pc:sldMk cId="3033634437" sldId="8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74" v="55"/>
        <pc:sldMkLst>
          <pc:docMk/>
          <pc:sldMk cId="2623336191" sldId="8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6"/>
        <pc:sldMkLst>
          <pc:docMk/>
          <pc:sldMk cId="3151569936" sldId="8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7"/>
        <pc:sldMkLst>
          <pc:docMk/>
          <pc:sldMk cId="2459995927" sldId="8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6"/>
        <pc:sldMkLst>
          <pc:docMk/>
          <pc:sldMk cId="4078507830" sldId="8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9"/>
        <pc:sldMkLst>
          <pc:docMk/>
          <pc:sldMk cId="4019163638" sldId="8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8"/>
        <pc:sldMkLst>
          <pc:docMk/>
          <pc:sldMk cId="448514300" sldId="8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4"/>
        <pc:sldMkLst>
          <pc:docMk/>
          <pc:sldMk cId="1386545714" sldId="81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8"/>
        <pc:sldMkLst>
          <pc:docMk/>
          <pc:sldMk cId="2567377320" sldId="81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3"/>
        <pc:sldMkLst>
          <pc:docMk/>
          <pc:sldMk cId="2925986089" sldId="81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3"/>
        <pc:sldMkLst>
          <pc:docMk/>
          <pc:sldMk cId="0" sldId="81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49"/>
        <pc:sldMkLst>
          <pc:docMk/>
          <pc:sldMk cId="3474341034" sldId="81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8"/>
        <pc:sldMkLst>
          <pc:docMk/>
          <pc:sldMk cId="1502142615" sldId="825"/>
        </pc:sldMkLst>
      </pc:sldChg>
    </pc:docChg>
  </pc:docChgLst>
  <pc:docChgLst>
    <pc:chgData name="Sebastian Remvig" userId="4bd0eabf-68cb-4b0f-bc1b-326e9237331b" providerId="ADAL" clId="{3BBD5A76-F143-426D-95F8-9FF6509BE03C}"/>
    <pc:docChg chg="undo custSel modSld">
      <pc:chgData name="Sebastian Remvig" userId="4bd0eabf-68cb-4b0f-bc1b-326e9237331b" providerId="ADAL" clId="{3BBD5A76-F143-426D-95F8-9FF6509BE03C}" dt="2021-05-04T14:32:49.737" v="602" actId="20577"/>
      <pc:docMkLst>
        <pc:docMk/>
      </pc:docMkLst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256784377" sldId="286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420112400" sldId="287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34754208" sldId="28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040658546" sldId="290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794259111" sldId="291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3104849894" sldId="292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2787206222" sldId="293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967134874" sldId="294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36599555" sldId="295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107763935" sldId="296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372066467" sldId="297"/>
        </pc:sldMkLst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061700540" sldId="298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679618574" sldId="299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0620769" sldId="301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024689391" sldId="302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931373650" sldId="303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284964654" sldId="304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78092843" sldId="305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005287785" sldId="306"/>
        </pc:sldMkLst>
      </pc:sldChg>
      <pc:sldChg chg="delSp modSp">
        <pc:chgData name="Sebastian Remvig" userId="4bd0eabf-68cb-4b0f-bc1b-326e9237331b" providerId="ADAL" clId="{3BBD5A76-F143-426D-95F8-9FF6509BE03C}" dt="2021-05-04T14:05:02.284" v="47"/>
        <pc:sldMkLst>
          <pc:docMk/>
          <pc:sldMk cId="894981601" sldId="307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769648128" sldId="30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79991231" sldId="30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89977466" sldId="310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647368170" sldId="311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120045133" sldId="312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047053" sldId="313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093298063" sldId="485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96524715" sldId="48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34673333" sldId="513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002171655" sldId="540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96454733" sldId="542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05822050" sldId="550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67569701" sldId="553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567063275" sldId="554"/>
        </pc:sldMkLst>
      </pc:sldChg>
      <pc:sldChg chg="addSp modSp mod">
        <pc:chgData name="Sebastian Remvig" userId="4bd0eabf-68cb-4b0f-bc1b-326e9237331b" providerId="ADAL" clId="{3BBD5A76-F143-426D-95F8-9FF6509BE03C}" dt="2021-05-04T14:32:49.737" v="602" actId="20577"/>
        <pc:sldMkLst>
          <pc:docMk/>
          <pc:sldMk cId="3147782366" sldId="55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43099808" sldId="55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7914744" sldId="756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468324436" sldId="764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80615089" sldId="765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38954831" sldId="766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365754978" sldId="767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751407793" sldId="76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258052440" sldId="772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950942472" sldId="775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072615218" sldId="77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9215651" sldId="783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669851691" sldId="784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83629534" sldId="785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276493407" sldId="786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851616968" sldId="787"/>
        </pc:sldMkLst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5476117" sldId="789"/>
        </pc:sldMkLst>
      </pc:sldChg>
      <pc:sldChg chg="modSp">
        <pc:chgData name="Sebastian Remvig" userId="4bd0eabf-68cb-4b0f-bc1b-326e9237331b" providerId="ADAL" clId="{3BBD5A76-F143-426D-95F8-9FF6509BE03C}" dt="2021-05-04T14:05:02.284" v="47"/>
        <pc:sldMkLst>
          <pc:docMk/>
          <pc:sldMk cId="2520772051" sldId="790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68400683" sldId="794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8721829" sldId="796"/>
        </pc:sldMkLst>
      </pc:sldChg>
      <pc:sldChg chg="addSp delSp modSp mod modClrScheme chgLayout modNotesTx">
        <pc:chgData name="Sebastian Remvig" userId="4bd0eabf-68cb-4b0f-bc1b-326e9237331b" providerId="ADAL" clId="{3BBD5A76-F143-426D-95F8-9FF6509BE03C}" dt="2021-05-04T14:30:37.593" v="575" actId="1076"/>
        <pc:sldMkLst>
          <pc:docMk/>
          <pc:sldMk cId="3804493603" sldId="797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72451690" sldId="798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568349644" sldId="799"/>
        </pc:sldMkLst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737563300" sldId="800"/>
        </pc:sldMkLst>
      </pc:sldChg>
    </pc:docChg>
  </pc:docChgLst>
  <pc:docChgLst>
    <pc:chgData name="Karin Håkansson" userId="S::karin.hakansson@hushallningssallskapet.se::b6804832-5183-48a0-b0d8-781b988589b8" providerId="AD" clId="Web-{663E730C-0AAE-4AC5-BC18-557E4A639CE1}"/>
    <pc:docChg chg="addSld modSld sldOrd modSection">
      <pc:chgData name="Karin Håkansson" userId="S::karin.hakansson@hushallningssallskapet.se::b6804832-5183-48a0-b0d8-781b988589b8" providerId="AD" clId="Web-{663E730C-0AAE-4AC5-BC18-557E4A639CE1}" dt="2021-12-05T08:37:29.032" v="533"/>
      <pc:docMkLst>
        <pc:docMk/>
      </pc:docMkLst>
      <pc:sldChg chg="ord">
        <pc:chgData name="Karin Håkansson" userId="S::karin.hakansson@hushallningssallskapet.se::b6804832-5183-48a0-b0d8-781b988589b8" providerId="AD" clId="Web-{663E730C-0AAE-4AC5-BC18-557E4A639CE1}" dt="2021-12-05T08:06:51.862" v="73"/>
        <pc:sldMkLst>
          <pc:docMk/>
          <pc:sldMk cId="1138066084" sldId="271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8:03.801" v="75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7:09.456" v="74"/>
        <pc:sldMkLst>
          <pc:docMk/>
          <pc:sldMk cId="166195878" sldId="776"/>
        </pc:sldMkLst>
      </pc:sldChg>
      <pc:sldChg chg="delSp modSp ord">
        <pc:chgData name="Karin Håkansson" userId="S::karin.hakansson@hushallningssallskapet.se::b6804832-5183-48a0-b0d8-781b988589b8" providerId="AD" clId="Web-{663E730C-0AAE-4AC5-BC18-557E4A639CE1}" dt="2021-12-05T08:09:12.708" v="104"/>
        <pc:sldMkLst>
          <pc:docMk/>
          <pc:sldMk cId="962843861" sldId="808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34:42.561" v="489"/>
        <pc:sldMkLst>
          <pc:docMk/>
          <pc:sldMk cId="1579990296" sldId="811"/>
        </pc:sldMkLst>
      </pc:sldChg>
      <pc:sldChg chg="mod ord modShow">
        <pc:chgData name="Karin Håkansson" userId="S::karin.hakansson@hushallningssallskapet.se::b6804832-5183-48a0-b0d8-781b988589b8" providerId="AD" clId="Web-{663E730C-0AAE-4AC5-BC18-557E4A639CE1}" dt="2021-12-05T07:53:24.506" v="1"/>
        <pc:sldMkLst>
          <pc:docMk/>
          <pc:sldMk cId="630024960" sldId="812"/>
        </pc:sldMkLst>
      </pc:sldChg>
      <pc:sldChg chg="addSp delSp modSp">
        <pc:chgData name="Karin Håkansson" userId="S::karin.hakansson@hushallningssallskapet.se::b6804832-5183-48a0-b0d8-781b988589b8" providerId="AD" clId="Web-{663E730C-0AAE-4AC5-BC18-557E4A639CE1}" dt="2021-12-05T08:28:15.504" v="316" actId="20577"/>
        <pc:sldMkLst>
          <pc:docMk/>
          <pc:sldMk cId="3515843450" sldId="821"/>
        </pc:sldMkLst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05:16.626" v="39" actId="1076"/>
        <pc:sldMkLst>
          <pc:docMk/>
          <pc:sldMk cId="1003339560" sldId="823"/>
        </pc:sldMkLst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11:28.632" v="170" actId="20577"/>
        <pc:sldMkLst>
          <pc:docMk/>
          <pc:sldMk cId="414551086" sldId="824"/>
        </pc:sldMkLst>
      </pc:sldChg>
      <pc:sldChg chg="add replId">
        <pc:chgData name="Karin Håkansson" userId="S::karin.hakansson@hushallningssallskapet.se::b6804832-5183-48a0-b0d8-781b988589b8" providerId="AD" clId="Web-{663E730C-0AAE-4AC5-BC18-557E4A639CE1}" dt="2021-12-05T08:03:34.093" v="4"/>
        <pc:sldMkLst>
          <pc:docMk/>
          <pc:sldMk cId="1502142615" sldId="825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9:48.740" v="352" actId="1076"/>
        <pc:sldMkLst>
          <pc:docMk/>
          <pc:sldMk cId="3745286284" sldId="826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7:55.457" v="306" actId="20577"/>
        <pc:sldMkLst>
          <pc:docMk/>
          <pc:sldMk cId="1755776152" sldId="827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29:58.291" v="354"/>
        <pc:sldMkLst>
          <pc:docMk/>
          <pc:sldMk cId="856934001" sldId="828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54.748" v="488" actId="20577"/>
        <pc:sldMkLst>
          <pc:docMk/>
          <pc:sldMk cId="177326134" sldId="829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21.950" v="483" actId="14100"/>
        <pc:sldMkLst>
          <pc:docMk/>
          <pc:sldMk cId="3132213824" sldId="830"/>
        </pc:sldMkLst>
      </pc:sldChg>
      <pc:sldChg chg="add replId">
        <pc:chgData name="Karin Håkansson" userId="S::karin.hakansson@hushallningssallskapet.se::b6804832-5183-48a0-b0d8-781b988589b8" providerId="AD" clId="Web-{663E730C-0AAE-4AC5-BC18-557E4A639CE1}" dt="2021-12-05T08:35:55.265" v="490"/>
        <pc:sldMkLst>
          <pc:docMk/>
          <pc:sldMk cId="3068891334" sldId="831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9.032" v="533"/>
        <pc:sldMkLst>
          <pc:docMk/>
          <pc:sldMk cId="1903359911" sldId="832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4.688" v="532"/>
        <pc:sldMkLst>
          <pc:docMk/>
          <pc:sldMk cId="2972346969" sldId="833"/>
        </pc:sldMkLst>
      </pc:sldChg>
      <pc:sldChg chg="delSp modSp add replId">
        <pc:chgData name="Karin Håkansson" userId="S::karin.hakansson@hushallningssallskapet.se::b6804832-5183-48a0-b0d8-781b988589b8" providerId="AD" clId="Web-{663E730C-0AAE-4AC5-BC18-557E4A639CE1}" dt="2021-12-05T08:37:16.313" v="531"/>
        <pc:sldMkLst>
          <pc:docMk/>
          <pc:sldMk cId="4036549591" sldId="834"/>
        </pc:sldMkLst>
      </pc:sldChg>
    </pc:docChg>
  </pc:docChgLst>
  <pc:docChgLst>
    <pc:chgData name="Karin Håkansson" userId="S::karin.hakansson@hushallningssallskapet.se::b6804832-5183-48a0-b0d8-781b988589b8" providerId="AD" clId="Web-{1ACC84B9-021D-4B18-9835-9CA9537087C2}"/>
    <pc:docChg chg="addSld delSld modSld sldOrd modSection">
      <pc:chgData name="Karin Håkansson" userId="S::karin.hakansson@hushallningssallskapet.se::b6804832-5183-48a0-b0d8-781b988589b8" providerId="AD" clId="Web-{1ACC84B9-021D-4B18-9835-9CA9537087C2}" dt="2021-11-22T15:13:38.143" v="868"/>
      <pc:docMkLst>
        <pc:docMk/>
      </pc:docMkLst>
      <pc:sldChg chg="addSp modSp modNotes">
        <pc:chgData name="Karin Håkansson" userId="S::karin.hakansson@hushallningssallskapet.se::b6804832-5183-48a0-b0d8-781b988589b8" providerId="AD" clId="Web-{1ACC84B9-021D-4B18-9835-9CA9537087C2}" dt="2021-11-22T14:51:17.420" v="481"/>
        <pc:sldMkLst>
          <pc:docMk/>
          <pc:sldMk cId="680267594" sldId="274"/>
        </pc:sldMkLst>
      </pc:sldChg>
      <pc:sldChg chg="modSp">
        <pc:chgData name="Karin Håkansson" userId="S::karin.hakansson@hushallningssallskapet.se::b6804832-5183-48a0-b0d8-781b988589b8" providerId="AD" clId="Web-{1ACC84B9-021D-4B18-9835-9CA9537087C2}" dt="2021-11-22T15:09:34.218" v="829" actId="20577"/>
        <pc:sldMkLst>
          <pc:docMk/>
          <pc:sldMk cId="0" sldId="327"/>
        </pc:sldMkLst>
      </pc:sldChg>
      <pc:sldChg chg="modSp">
        <pc:chgData name="Karin Håkansson" userId="S::karin.hakansson@hushallningssallskapet.se::b6804832-5183-48a0-b0d8-781b988589b8" providerId="AD" clId="Web-{1ACC84B9-021D-4B18-9835-9CA9537087C2}" dt="2021-11-22T14:55:52.924" v="557" actId="20577"/>
        <pc:sldMkLst>
          <pc:docMk/>
          <pc:sldMk cId="2491361574" sldId="344"/>
        </pc:sldMkLst>
      </pc:sldChg>
      <pc:sldChg chg="modSp">
        <pc:chgData name="Karin Håkansson" userId="S::karin.hakansson@hushallningssallskapet.se::b6804832-5183-48a0-b0d8-781b988589b8" providerId="AD" clId="Web-{1ACC84B9-021D-4B18-9835-9CA9537087C2}" dt="2021-11-22T15:00:51.913" v="617" actId="20577"/>
        <pc:sldMkLst>
          <pc:docMk/>
          <pc:sldMk cId="2093298063" sldId="485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5:07:03.622" v="771"/>
        <pc:sldMkLst>
          <pc:docMk/>
          <pc:sldMk cId="3396524715" sldId="489"/>
        </pc:sldMkLst>
      </pc:sldChg>
      <pc:sldChg chg="modSp modNotes">
        <pc:chgData name="Karin Håkansson" userId="S::karin.hakansson@hushallningssallskapet.se::b6804832-5183-48a0-b0d8-781b988589b8" providerId="AD" clId="Web-{1ACC84B9-021D-4B18-9835-9CA9537087C2}" dt="2021-11-22T11:07:53.215" v="24" actId="20577"/>
        <pc:sldMkLst>
          <pc:docMk/>
          <pc:sldMk cId="2735410267" sldId="535"/>
        </pc:sldMkLst>
      </pc:sldChg>
      <pc:sldChg chg="modSp">
        <pc:chgData name="Karin Håkansson" userId="S::karin.hakansson@hushallningssallskapet.se::b6804832-5183-48a0-b0d8-781b988589b8" providerId="AD" clId="Web-{1ACC84B9-021D-4B18-9835-9CA9537087C2}" dt="2021-11-22T11:08:09.966" v="39" actId="20577"/>
        <pc:sldMkLst>
          <pc:docMk/>
          <pc:sldMk cId="587112749" sldId="538"/>
        </pc:sldMkLst>
      </pc:sldChg>
      <pc:sldChg chg="modSp">
        <pc:chgData name="Karin Håkansson" userId="S::karin.hakansson@hushallningssallskapet.se::b6804832-5183-48a0-b0d8-781b988589b8" providerId="AD" clId="Web-{1ACC84B9-021D-4B18-9835-9CA9537087C2}" dt="2021-11-22T14:54:36.173" v="517" actId="20577"/>
        <pc:sldMkLst>
          <pc:docMk/>
          <pc:sldMk cId="4123938736" sldId="549"/>
        </pc:sldMkLst>
      </pc:sldChg>
      <pc:sldChg chg="ord modNotes">
        <pc:chgData name="Karin Håkansson" userId="S::karin.hakansson@hushallningssallskapet.se::b6804832-5183-48a0-b0d8-781b988589b8" providerId="AD" clId="Web-{1ACC84B9-021D-4B18-9835-9CA9537087C2}" dt="2021-11-22T15:13:38.143" v="868"/>
        <pc:sldMkLst>
          <pc:docMk/>
          <pc:sldMk cId="0" sldId="758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5:11:54.767" v="861"/>
        <pc:sldMkLst>
          <pc:docMk/>
          <pc:sldMk cId="243134872" sldId="759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4:56:20.237" v="560"/>
        <pc:sldMkLst>
          <pc:docMk/>
          <pc:sldMk cId="3468324436" sldId="764"/>
        </pc:sldMkLst>
      </pc:sldChg>
      <pc:sldChg chg="addSp delSp modSp modNotes">
        <pc:chgData name="Karin Håkansson" userId="S::karin.hakansson@hushallningssallskapet.se::b6804832-5183-48a0-b0d8-781b988589b8" providerId="AD" clId="Web-{1ACC84B9-021D-4B18-9835-9CA9537087C2}" dt="2021-11-22T14:57:07.706" v="580"/>
        <pc:sldMkLst>
          <pc:docMk/>
          <pc:sldMk cId="4258052440" sldId="772"/>
        </pc:sldMkLst>
      </pc:sldChg>
      <pc:sldChg chg="ord modNotes">
        <pc:chgData name="Karin Håkansson" userId="S::karin.hakansson@hushallningssallskapet.se::b6804832-5183-48a0-b0d8-781b988589b8" providerId="AD" clId="Web-{1ACC84B9-021D-4B18-9835-9CA9537087C2}" dt="2021-11-22T14:59:39.584" v="616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ACC84B9-021D-4B18-9835-9CA9537087C2}" dt="2021-11-22T11:33:35.422" v="468"/>
        <pc:sldMkLst>
          <pc:docMk/>
          <pc:sldMk cId="4172451690" sldId="798"/>
        </pc:sldMkLst>
      </pc:sldChg>
      <pc:sldChg chg="modSp add mod ord replId modShow modNotes">
        <pc:chgData name="Karin Håkansson" userId="S::karin.hakansson@hushallningssallskapet.se::b6804832-5183-48a0-b0d8-781b988589b8" providerId="AD" clId="Web-{1ACC84B9-021D-4B18-9835-9CA9537087C2}" dt="2021-11-22T14:57:13.300" v="581"/>
        <pc:sldMkLst>
          <pc:docMk/>
          <pc:sldMk cId="3329973965" sldId="802"/>
        </pc:sldMkLst>
      </pc:sldChg>
      <pc:sldChg chg="addSp delSp modSp new ord modNotes">
        <pc:chgData name="Karin Håkansson" userId="S::karin.hakansson@hushallningssallskapet.se::b6804832-5183-48a0-b0d8-781b988589b8" providerId="AD" clId="Web-{1ACC84B9-021D-4B18-9835-9CA9537087C2}" dt="2021-11-22T14:56:40.815" v="568"/>
        <pc:sldMkLst>
          <pc:docMk/>
          <pc:sldMk cId="3415662819" sldId="803"/>
        </pc:sldMkLst>
      </pc:sldChg>
    </pc:docChg>
  </pc:docChgLst>
  <pc:docChgLst>
    <pc:chgData name="Sara Johnson" userId="51f89924-055d-44ab-8e20-2fc548136883" providerId="ADAL" clId="{C3E1E63D-67F2-48A3-8DCD-52ED34896C8C}"/>
    <pc:docChg chg="undo custSel addSld modSld sldOrd modNotesMaster">
      <pc:chgData name="Sara Johnson" userId="51f89924-055d-44ab-8e20-2fc548136883" providerId="ADAL" clId="{C3E1E63D-67F2-48A3-8DCD-52ED34896C8C}" dt="2021-11-25T14:15:43.732" v="1482" actId="20577"/>
      <pc:docMkLst>
        <pc:docMk/>
      </pc:docMkLst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6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9"/>
        </pc:sldMkLst>
      </pc:sldChg>
      <pc:sldChg chg="ord">
        <pc:chgData name="Sara Johnson" userId="51f89924-055d-44ab-8e20-2fc548136883" providerId="ADAL" clId="{C3E1E63D-67F2-48A3-8DCD-52ED34896C8C}" dt="2021-11-22T15:05:58.529" v="1"/>
        <pc:sldMkLst>
          <pc:docMk/>
          <pc:sldMk cId="910968785" sldId="300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15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8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9"/>
        </pc:sldMkLst>
      </pc:sldChg>
      <pc:sldChg chg="addSp delSp modSp add mod delAnim modAnim modNotes modNotesTx">
        <pc:chgData name="Sara Johnson" userId="51f89924-055d-44ab-8e20-2fc548136883" providerId="ADAL" clId="{C3E1E63D-67F2-48A3-8DCD-52ED34896C8C}" dt="2021-11-24T08:56:04.371" v="356" actId="20577"/>
        <pc:sldMkLst>
          <pc:docMk/>
          <pc:sldMk cId="297262858" sldId="342"/>
        </pc:sldMkLst>
      </pc:sldChg>
      <pc:sldChg chg="modSp mod modNotesTx">
        <pc:chgData name="Sara Johnson" userId="51f89924-055d-44ab-8e20-2fc548136883" providerId="ADAL" clId="{C3E1E63D-67F2-48A3-8DCD-52ED34896C8C}" dt="2021-11-23T11:44:14.091" v="203" actId="113"/>
        <pc:sldMkLst>
          <pc:docMk/>
          <pc:sldMk cId="2093298063" sldId="485"/>
        </pc:sldMkLst>
      </pc:sldChg>
      <pc:sldChg chg="modNotesTx">
        <pc:chgData name="Sara Johnson" userId="51f89924-055d-44ab-8e20-2fc548136883" providerId="ADAL" clId="{C3E1E63D-67F2-48A3-8DCD-52ED34896C8C}" dt="2021-11-23T11:41:55.996" v="101" actId="20577"/>
        <pc:sldMkLst>
          <pc:docMk/>
          <pc:sldMk cId="1996454733" sldId="542"/>
        </pc:sldMkLst>
      </pc:sldChg>
      <pc:sldChg chg="modSp mod">
        <pc:chgData name="Sara Johnson" userId="51f89924-055d-44ab-8e20-2fc548136883" providerId="ADAL" clId="{C3E1E63D-67F2-48A3-8DCD-52ED34896C8C}" dt="2021-11-25T12:52:38.466" v="868" actId="255"/>
        <pc:sldMkLst>
          <pc:docMk/>
          <pc:sldMk cId="4258052440" sldId="772"/>
        </pc:sldMkLst>
      </pc:sldChg>
      <pc:sldChg chg="modSp mod">
        <pc:chgData name="Sara Johnson" userId="51f89924-055d-44ab-8e20-2fc548136883" providerId="ADAL" clId="{C3E1E63D-67F2-48A3-8DCD-52ED34896C8C}" dt="2021-11-25T14:15:43.732" v="1482" actId="20577"/>
        <pc:sldMkLst>
          <pc:docMk/>
          <pc:sldMk cId="2468721829" sldId="796"/>
        </pc:sldMkLst>
      </pc:sldChg>
      <pc:sldChg chg="modNotesTx">
        <pc:chgData name="Sara Johnson" userId="51f89924-055d-44ab-8e20-2fc548136883" providerId="ADAL" clId="{C3E1E63D-67F2-48A3-8DCD-52ED34896C8C}" dt="2021-11-24T09:00:26.009" v="357" actId="6549"/>
        <pc:sldMkLst>
          <pc:docMk/>
          <pc:sldMk cId="3033634437" sldId="804"/>
        </pc:sldMkLst>
      </pc:sldChg>
      <pc:sldChg chg="modNotes">
        <pc:chgData name="Sara Johnson" userId="51f89924-055d-44ab-8e20-2fc548136883" providerId="ADAL" clId="{C3E1E63D-67F2-48A3-8DCD-52ED34896C8C}" dt="2021-11-25T11:08:46.211" v="359"/>
        <pc:sldMkLst>
          <pc:docMk/>
          <pc:sldMk cId="448514300" sldId="813"/>
        </pc:sldMkLst>
      </pc:sldChg>
      <pc:sldChg chg="addSp delSp modSp mod">
        <pc:chgData name="Sara Johnson" userId="51f89924-055d-44ab-8e20-2fc548136883" providerId="ADAL" clId="{C3E1E63D-67F2-48A3-8DCD-52ED34896C8C}" dt="2021-11-25T11:36:47.316" v="376" actId="14100"/>
        <pc:sldMkLst>
          <pc:docMk/>
          <pc:sldMk cId="2567377320" sldId="816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818"/>
        </pc:sldMkLst>
      </pc:sldChg>
      <pc:sldChg chg="modSp mod">
        <pc:chgData name="Sara Johnson" userId="51f89924-055d-44ab-8e20-2fc548136883" providerId="ADAL" clId="{C3E1E63D-67F2-48A3-8DCD-52ED34896C8C}" dt="2021-11-25T13:47:43.497" v="872" actId="20577"/>
        <pc:sldMkLst>
          <pc:docMk/>
          <pc:sldMk cId="3474341034" sldId="819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0322F7B2-ECDB-FACF-6679-6D74A58E03F9}"/>
    <pc:docChg chg="modSld">
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  <pc:sldMkLst>
          <pc:docMk/>
          <pc:sldMk cId="1259739597" sldId="12312"/>
        </pc:sldMkLst>
      </pc:sldChg>
    </pc:docChg>
  </pc:docChgLst>
  <pc:docChgLst>
    <pc:chgData name="Katarina Steen" userId="S::katarina.steen_vxa.se#ext#@svelantbruksuniversitet.onmicrosoft.com::9fc3855b-ece0-42ae-86f3-62743addf2fd" providerId="AD" clId="Web-{4BA6FDA1-E2A3-E1FA-3EA2-508B1E168141}"/>
    <pc:docChg chg="modSld">
      <pc:chgData name="Katarina Steen" userId="S::katarina.steen_vxa.se#ext#@svelantbruksuniversitet.onmicrosoft.com::9fc3855b-ece0-42ae-86f3-62743addf2fd" providerId="AD" clId="Web-{4BA6FDA1-E2A3-E1FA-3EA2-508B1E168141}" dt="2024-08-20T06:56:09.875" v="0" actId="1076"/>
      <pc:docMkLst>
        <pc:docMk/>
      </pc:docMkLst>
    </pc:docChg>
  </pc:docChgLst>
  <pc:docChgLst>
    <pc:chgData name="Karin Håkansson" userId="S::karin.hakansson@hushallningssallskapet.se::b6804832-5183-48a0-b0d8-781b988589b8" providerId="AD" clId="Web-{BDB80F3A-C784-42ED-9B09-DDBFBDAA1466}"/>
    <pc:docChg chg="addSld delSld modSld sldOrd modSection">
      <pc:chgData name="Karin Håkansson" userId="S::karin.hakansson@hushallningssallskapet.se::b6804832-5183-48a0-b0d8-781b988589b8" providerId="AD" clId="Web-{BDB80F3A-C784-42ED-9B09-DDBFBDAA1466}" dt="2021-11-22T16:25:37.275" v="1289" actId="20577"/>
      <pc:docMkLst>
        <pc:docMk/>
      </pc:docMkLst>
      <pc:sldChg chg="del">
        <pc:chgData name="Karin Håkansson" userId="S::karin.hakansson@hushallningssallskapet.se::b6804832-5183-48a0-b0d8-781b988589b8" providerId="AD" clId="Web-{BDB80F3A-C784-42ED-9B09-DDBFBDAA1466}" dt="2021-11-22T15:24:37.208" v="124"/>
        <pc:sldMkLst>
          <pc:docMk/>
          <pc:sldMk cId="2539607531" sldId="285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8.494" v="6"/>
        <pc:sldMkLst>
          <pc:docMk/>
          <pc:sldMk cId="3013663615" sldId="289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3.994" v="5"/>
        <pc:sldMkLst>
          <pc:docMk/>
          <pc:sldMk cId="4040658546" sldId="290"/>
        </pc:sldMkLst>
      </pc:sldChg>
      <pc:sldChg chg="delSp modSp">
        <pc:chgData name="Karin Håkansson" userId="S::karin.hakansson@hushallningssallskapet.se::b6804832-5183-48a0-b0d8-781b988589b8" providerId="AD" clId="Web-{BDB80F3A-C784-42ED-9B09-DDBFBDAA1466}" dt="2021-11-22T15:23:54.988" v="123" actId="1076"/>
        <pc:sldMkLst>
          <pc:docMk/>
          <pc:sldMk cId="3147782366" sldId="558"/>
        </pc:sldMkLst>
      </pc:sldChg>
      <pc:sldChg chg="modSp">
        <pc:chgData name="Karin Håkansson" userId="S::karin.hakansson@hushallningssallskapet.se::b6804832-5183-48a0-b0d8-781b988589b8" providerId="AD" clId="Web-{BDB80F3A-C784-42ED-9B09-DDBFBDAA1466}" dt="2021-11-22T15:19:52.920" v="86" actId="20577"/>
        <pc:sldMkLst>
          <pc:docMk/>
          <pc:sldMk cId="564708958" sldId="567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8:35.653" v="64"/>
        <pc:sldMkLst>
          <pc:docMk/>
          <pc:sldMk cId="147229001" sldId="771"/>
        </pc:sldMkLst>
      </pc:sldChg>
      <pc:sldChg chg="modNotes">
        <pc:chgData name="Karin Håkansson" userId="S::karin.hakansson@hushallningssallskapet.se::b6804832-5183-48a0-b0d8-781b988589b8" providerId="AD" clId="Web-{BDB80F3A-C784-42ED-9B09-DDBFBDAA1466}" dt="2021-11-22T16:12:10.616" v="1003"/>
        <pc:sldMkLst>
          <pc:docMk/>
          <pc:sldMk cId="3950942472" sldId="775"/>
        </pc:sldMkLst>
      </pc:sldChg>
      <pc:sldChg chg="modSp mod modShow modNotes">
        <pc:chgData name="Karin Håkansson" userId="S::karin.hakansson@hushallningssallskapet.se::b6804832-5183-48a0-b0d8-781b988589b8" providerId="AD" clId="Web-{BDB80F3A-C784-42ED-9B09-DDBFBDAA1466}" dt="2021-11-22T16:08:53.549" v="999" actId="20577"/>
        <pc:sldMkLst>
          <pc:docMk/>
          <pc:sldMk cId="2469215651" sldId="783"/>
        </pc:sldMkLst>
      </pc:sldChg>
      <pc:sldChg chg="mod modShow">
        <pc:chgData name="Karin Håkansson" userId="S::karin.hakansson@hushallningssallskapet.se::b6804832-5183-48a0-b0d8-781b988589b8" providerId="AD" clId="Web-{BDB80F3A-C784-42ED-9B09-DDBFBDAA1466}" dt="2021-11-22T16:10:17.207" v="1002"/>
        <pc:sldMkLst>
          <pc:docMk/>
          <pc:sldMk cId="2669851691" sldId="784"/>
        </pc:sldMkLst>
      </pc:sldChg>
      <pc:sldChg chg="addSp modSp ord modNotes">
        <pc:chgData name="Karin Håkansson" userId="S::karin.hakansson@hushallningssallskapet.se::b6804832-5183-48a0-b0d8-781b988589b8" providerId="AD" clId="Web-{BDB80F3A-C784-42ED-9B09-DDBFBDAA1466}" dt="2021-11-22T15:53:06.153" v="712"/>
        <pc:sldMkLst>
          <pc:docMk/>
          <pc:sldMk cId="3183629534" sldId="785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9.385" v="7"/>
        <pc:sldMkLst>
          <pc:docMk/>
          <pc:sldMk cId="2520772051" sldId="790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51.088" v="8"/>
        <pc:sldMkLst>
          <pc:docMk/>
          <pc:sldMk cId="1312505906" sldId="791"/>
        </pc:sldMkLst>
      </pc:sldChg>
      <pc:sldChg chg="ord">
        <pc:chgData name="Karin Håkansson" userId="S::karin.hakansson@hushallningssallskapet.se::b6804832-5183-48a0-b0d8-781b988589b8" providerId="AD" clId="Web-{BDB80F3A-C784-42ED-9B09-DDBFBDAA1466}" dt="2021-11-22T15:30:17.513" v="329"/>
        <pc:sldMkLst>
          <pc:docMk/>
          <pc:sldMk cId="368400683" sldId="794"/>
        </pc:sldMkLst>
      </pc:sldChg>
      <pc:sldChg chg="addSp delSp modSp modNotes">
        <pc:chgData name="Karin Håkansson" userId="S::karin.hakansson@hushallningssallskapet.se::b6804832-5183-48a0-b0d8-781b988589b8" providerId="AD" clId="Web-{BDB80F3A-C784-42ED-9B09-DDBFBDAA1466}" dt="2021-11-22T16:08:19.751" v="976"/>
        <pc:sldMkLst>
          <pc:docMk/>
          <pc:sldMk cId="2468721829" sldId="796"/>
        </pc:sldMkLst>
      </pc:sldChg>
      <pc:sldChg chg="mod modShow modNotes">
        <pc:chgData name="Karin Håkansson" userId="S::karin.hakansson@hushallningssallskapet.se::b6804832-5183-48a0-b0d8-781b988589b8" providerId="AD" clId="Web-{BDB80F3A-C784-42ED-9B09-DDBFBDAA1466}" dt="2021-11-22T15:18:16.465" v="6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34:51.644" v="412"/>
        <pc:sldMkLst>
          <pc:docMk/>
          <pc:sldMk cId="2737563300" sldId="800"/>
        </pc:sldMkLst>
      </pc:sldChg>
      <pc:sldChg chg="add ord">
        <pc:chgData name="Karin Håkansson" userId="S::karin.hakansson@hushallningssallskapet.se::b6804832-5183-48a0-b0d8-781b988589b8" providerId="AD" clId="Web-{BDB80F3A-C784-42ED-9B09-DDBFBDAA1466}" dt="2021-11-22T15:18:42.247" v="65"/>
        <pc:sldMkLst>
          <pc:docMk/>
          <pc:sldMk cId="3033634437" sldId="804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4.884" v="1"/>
        <pc:sldMkLst>
          <pc:docMk/>
          <pc:sldMk cId="2623336191" sldId="805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306" v="2"/>
        <pc:sldMkLst>
          <pc:docMk/>
          <pc:sldMk cId="3151569936" sldId="806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571" v="3"/>
        <pc:sldMkLst>
          <pc:docMk/>
          <pc:sldMk cId="2459995927" sldId="807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838" v="4"/>
        <pc:sldMkLst>
          <pc:docMk/>
          <pc:sldMk cId="962843861" sldId="808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3"/>
        <pc:sldMkLst>
          <pc:docMk/>
          <pc:sldMk cId="2275033006" sldId="809"/>
        </pc:sldMkLst>
      </pc:sldChg>
      <pc:sldChg chg="modSp add mod replId modShow modNotes">
        <pc:chgData name="Karin Håkansson" userId="S::karin.hakansson@hushallningssallskapet.se::b6804832-5183-48a0-b0d8-781b988589b8" providerId="AD" clId="Web-{BDB80F3A-C784-42ED-9B09-DDBFBDAA1466}" dt="2021-11-22T16:06:50.687" v="973"/>
        <pc:sldMkLst>
          <pc:docMk/>
          <pc:sldMk cId="4078507830" sldId="809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2"/>
        <pc:sldMkLst>
          <pc:docMk/>
          <pc:sldMk cId="1474195153" sldId="810"/>
        </pc:sldMkLst>
      </pc:sldChg>
      <pc:sldChg chg="add del replId">
        <pc:chgData name="Karin Håkansson" userId="S::karin.hakansson@hushallningssallskapet.se::b6804832-5183-48a0-b0d8-781b988589b8" providerId="AD" clId="Web-{BDB80F3A-C784-42ED-9B09-DDBFBDAA1466}" dt="2021-11-22T16:02:23.540" v="945"/>
        <pc:sldMkLst>
          <pc:docMk/>
          <pc:sldMk cId="2187840013" sldId="810"/>
        </pc:sldMkLst>
      </pc:sldChg>
      <pc:sldChg chg="modSp add ord replId">
        <pc:chgData name="Karin Håkansson" userId="S::karin.hakansson@hushallningssallskapet.se::b6804832-5183-48a0-b0d8-781b988589b8" providerId="AD" clId="Web-{BDB80F3A-C784-42ED-9B09-DDBFBDAA1466}" dt="2021-11-22T16:25:37.275" v="1289" actId="20577"/>
        <pc:sldMkLst>
          <pc:docMk/>
          <pc:sldMk cId="4019163638" sldId="810"/>
        </pc:sldMkLst>
      </pc:sldChg>
      <pc:sldChg chg="add replId">
        <pc:chgData name="Karin Håkansson" userId="S::karin.hakansson@hushallningssallskapet.se::b6804832-5183-48a0-b0d8-781b988589b8" providerId="AD" clId="Web-{BDB80F3A-C784-42ED-9B09-DDBFBDAA1466}" dt="2021-11-22T16:19:07.050" v="1058"/>
        <pc:sldMkLst>
          <pc:docMk/>
          <pc:sldMk cId="1579990296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96" v="391"/>
        <pc:sldMkLst>
          <pc:docMk/>
          <pc:sldMk cId="2932789350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02" v="390"/>
        <pc:sldMkLst>
          <pc:docMk/>
          <pc:sldMk cId="43310381" sldId="812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687" v="389"/>
        <pc:sldMkLst>
          <pc:docMk/>
          <pc:sldMk cId="1918130785" sldId="813"/>
        </pc:sldMkLst>
      </pc:sldChg>
    </pc:docChg>
  </pc:docChgLst>
  <pc:docChgLst>
    <pc:chgData name="Katarina Steen" userId="S::katarina.steen_vxa.se#ext#@svelantbruksuniversitet.onmicrosoft.com::9fc3855b-ece0-42ae-86f3-62743addf2fd" providerId="AD" clId="Web-{5892C0C9-6745-5DA4-C705-B1A7206D00D7}"/>
    <pc:docChg chg="addSld modSld modSection">
      <pc:chgData name="Katarina Steen" userId="S::katarina.steen_vxa.se#ext#@svelantbruksuniversitet.onmicrosoft.com::9fc3855b-ece0-42ae-86f3-62743addf2fd" providerId="AD" clId="Web-{5892C0C9-6745-5DA4-C705-B1A7206D00D7}" dt="2024-09-29T13:42:45.534" v="75" actId="20577"/>
      <pc:docMkLst>
        <pc:docMk/>
      </pc:docMkLst>
      <pc:sldChg chg="modSp add replId modNotes">
        <pc:chgData name="Katarina Steen" userId="S::katarina.steen_vxa.se#ext#@svelantbruksuniversitet.onmicrosoft.com::9fc3855b-ece0-42ae-86f3-62743addf2fd" providerId="AD" clId="Web-{5892C0C9-6745-5DA4-C705-B1A7206D00D7}" dt="2024-09-29T13:42:45.534" v="75" actId="20577"/>
        <pc:sldMkLst>
          <pc:docMk/>
          <pc:sldMk cId="1412002957" sldId="12886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EC7B4FF9-5BAC-34A1-F435-D57FEDC1333F}"/>
    <pc:docChg chg="delSld modSld sldOrd modSection">
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<pc:docMkLst>
        <pc:docMk/>
      </pc:docMkLst>
      <pc:sldChg chg="modSp ord">
        <pc:chgData name="Sara Johnson" userId="S::sara.johnson_hushallningssallskapet.se#ext#@svelantbruksuniversitet.onmicrosoft.com::ed1f32c4-1659-416d-9813-73c7d56c359a" providerId="AD" clId="Web-{EC7B4FF9-5BAC-34A1-F435-D57FEDC1333F}" dt="2024-05-29T11:31:24.026" v="43" actId="20577"/>
        <pc:sldMkLst>
          <pc:docMk/>
          <pc:sldMk cId="3616098883" sldId="851"/>
        </pc:sldMkLst>
      </pc:sldChg>
      <pc:sldChg chg="addSp delSp modSp">
  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  <pc:sldMkLst>
          <pc:docMk/>
          <pc:sldMk cId="1844748561" sldId="852"/>
        </pc:sldMkLst>
      </pc:sldChg>
      <pc:sldChg chg="del">
        <pc:chgData name="Sara Johnson" userId="S::sara.johnson_hushallningssallskapet.se#ext#@svelantbruksuniversitet.onmicrosoft.com::ed1f32c4-1659-416d-9813-73c7d56c359a" providerId="AD" clId="Web-{EC7B4FF9-5BAC-34A1-F435-D57FEDC1333F}" dt="2024-05-29T11:29:23.709" v="2"/>
        <pc:sldMkLst>
          <pc:docMk/>
          <pc:sldMk cId="2824064631" sldId="12471"/>
        </pc:sldMkLst>
      </pc:sldChg>
    </pc:docChg>
  </pc:docChgLst>
  <pc:docChgLst>
    <pc:chgData name="Karin Håkansson" userId="S::karin.hakansson@hushallningssallskapet.se::b6804832-5183-48a0-b0d8-781b988589b8" providerId="AD" clId="Web-{D9801EDB-AE00-495B-8AD9-0CE03871EE02}"/>
    <pc:docChg chg="delSld modSection">
      <pc:chgData name="Karin Håkansson" userId="S::karin.hakansson@hushallningssallskapet.se::b6804832-5183-48a0-b0d8-781b988589b8" providerId="AD" clId="Web-{D9801EDB-AE00-495B-8AD9-0CE03871EE02}" dt="2021-12-08T01:31:48.344" v="0"/>
      <pc:docMkLst>
        <pc:docMk/>
      </pc:docMkLst>
      <pc:sldChg chg="del">
        <pc:chgData name="Karin Håkansson" userId="S::karin.hakansson@hushallningssallskapet.se::b6804832-5183-48a0-b0d8-781b988589b8" providerId="AD" clId="Web-{D9801EDB-AE00-495B-8AD9-0CE03871EE02}" dt="2021-12-08T01:31:48.344" v="0"/>
        <pc:sldMkLst>
          <pc:docMk/>
          <pc:sldMk cId="332790498" sldId="820"/>
        </pc:sldMkLst>
      </pc:sldChg>
    </pc:docChg>
  </pc:docChgLst>
  <pc:docChgLst>
    <pc:chgData name="Katarina Steen" userId="S::katarina.steen_vxa.se#ext#@svelantbruksuniversitet.onmicrosoft.com::9fc3855b-ece0-42ae-86f3-62743addf2fd" providerId="AD" clId="Web-{DB194DB1-A790-4A93-CBE7-87270C4F627B}"/>
    <pc:docChg chg="modSld">
      <pc:chgData name="Katarina Steen" userId="S::katarina.steen_vxa.se#ext#@svelantbruksuniversitet.onmicrosoft.com::9fc3855b-ece0-42ae-86f3-62743addf2fd" providerId="AD" clId="Web-{DB194DB1-A790-4A93-CBE7-87270C4F627B}" dt="2024-09-29T13:55:12.841" v="74"/>
      <pc:docMkLst>
        <pc:docMk/>
      </pc:docMkLst>
      <pc:sldChg chg="modSp modNotes">
        <pc:chgData name="Katarina Steen" userId="S::katarina.steen_vxa.se#ext#@svelantbruksuniversitet.onmicrosoft.com::9fc3855b-ece0-42ae-86f3-62743addf2fd" providerId="AD" clId="Web-{DB194DB1-A790-4A93-CBE7-87270C4F627B}" dt="2024-09-29T13:55:12.841" v="74"/>
        <pc:sldMkLst>
          <pc:docMk/>
          <pc:sldMk cId="1412002957" sldId="12886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38FD6554-FC6B-B75B-C553-294239BC5A4B}"/>
    <pc:docChg chg="modSld">
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  <pc:sldMkLst>
          <pc:docMk/>
          <pc:sldMk cId="3112691717" sldId="12317"/>
        </pc:sldMkLst>
      </pc:sldChg>
    </pc:docChg>
  </pc:docChgLst>
  <pc:docChgLst>
    <pc:chgData name="Karin Håkansson" userId="S::karin.hakansson@hushallningssallskapet.se::b6804832-5183-48a0-b0d8-781b988589b8" providerId="AD" clId="Web-{427652E5-A066-449F-B154-2C6F0D11F8CA}"/>
    <pc:docChg chg="modSld">
      <pc:chgData name="Karin Håkansson" userId="S::karin.hakansson@hushallningssallskapet.se::b6804832-5183-48a0-b0d8-781b988589b8" providerId="AD" clId="Web-{427652E5-A066-449F-B154-2C6F0D11F8CA}" dt="2021-12-08T13:35:25.840" v="30" actId="20577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80D93-D019-4A2C-95CA-F5C6964CAB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781083D-74C6-4091-930B-8A27173209FA}">
      <dgm:prSet phldrT="[Text]" custT="1"/>
      <dgm:spPr>
        <a:solidFill>
          <a:schemeClr val="accent6"/>
        </a:solidFill>
      </dgm:spPr>
      <dgm:t>
        <a:bodyPr/>
        <a:lstStyle/>
        <a:p>
          <a:pPr algn="l" rtl="0"/>
          <a:r>
            <a:rPr lang="en-US" sz="3200" b="1" dirty="0">
              <a:solidFill>
                <a:schemeClr val="bg1"/>
              </a:solidFill>
              <a:latin typeface="Arial"/>
              <a:cs typeface="Arial"/>
            </a:rPr>
            <a:t>Lean-</a:t>
          </a:r>
          <a:r>
            <a:rPr lang="en-US" sz="3200" b="1" dirty="0" err="1">
              <a:solidFill>
                <a:schemeClr val="bg1"/>
              </a:solidFill>
              <a:latin typeface="Arial"/>
              <a:cs typeface="Arial"/>
            </a:rPr>
            <a:t>drivet</a:t>
          </a:r>
          <a:r>
            <a:rPr lang="en-US" sz="3200" b="1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Arial"/>
              <a:cs typeface="Arial"/>
            </a:rPr>
            <a:t>ledarskap</a:t>
          </a:r>
          <a:r>
            <a:rPr lang="en-US" sz="3200" b="1" dirty="0">
              <a:solidFill>
                <a:schemeClr val="bg1"/>
              </a:solidFill>
              <a:latin typeface="Arial"/>
              <a:cs typeface="Arial"/>
            </a:rPr>
            <a:t> betyder </a:t>
          </a:r>
          <a:r>
            <a:rPr lang="en-US" sz="3200" b="1" dirty="0" err="1">
              <a:solidFill>
                <a:schemeClr val="bg1"/>
              </a:solidFill>
              <a:latin typeface="Arial"/>
              <a:cs typeface="Arial"/>
            </a:rPr>
            <a:t>att</a:t>
          </a:r>
          <a:r>
            <a:rPr lang="en-US" sz="3200" b="1" dirty="0">
              <a:solidFill>
                <a:schemeClr val="bg1"/>
              </a:solidFill>
              <a:latin typeface="Arial"/>
              <a:cs typeface="Arial"/>
            </a:rPr>
            <a:t>…. </a:t>
          </a:r>
          <a:endParaRPr lang="sv-SE" sz="3200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E9939F7B-414C-43C3-A2D6-D1391A9873F7}" type="parTrans" cxnId="{BFB84ED6-2FAE-403C-9FA0-4B71E3AB81CF}">
      <dgm:prSet/>
      <dgm:spPr/>
      <dgm:t>
        <a:bodyPr/>
        <a:lstStyle/>
        <a:p>
          <a:endParaRPr lang="sv-SE"/>
        </a:p>
      </dgm:t>
    </dgm:pt>
    <dgm:pt modelId="{AEF0330E-97B2-4545-AF2F-103BF4B6D339}" type="sibTrans" cxnId="{BFB84ED6-2FAE-403C-9FA0-4B71E3AB81C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sv-SE"/>
        </a:p>
      </dgm:t>
    </dgm:pt>
    <dgm:pt modelId="{2A286F6F-3304-4629-A438-8BAA7766E809}">
      <dgm:prSet phldrT="[Text]" custT="1"/>
      <dgm:spPr>
        <a:solidFill>
          <a:schemeClr val="accent6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sv-SE" sz="2400" b="1" dirty="0">
              <a:solidFill>
                <a:schemeClr val="bg1"/>
              </a:solidFill>
              <a:latin typeface="Arial"/>
              <a:ea typeface="Calibri"/>
              <a:cs typeface="Calibri"/>
            </a:rPr>
            <a:t>Genom att följa </a:t>
          </a:r>
          <a:r>
            <a:rPr lang="sv-SE" sz="2400" b="1" dirty="0" err="1">
              <a:solidFill>
                <a:schemeClr val="bg1"/>
              </a:solidFill>
              <a:latin typeface="Arial"/>
              <a:ea typeface="Calibri"/>
              <a:cs typeface="Calibri"/>
            </a:rPr>
            <a:t>Lean</a:t>
          </a:r>
          <a:r>
            <a:rPr lang="sv-SE" sz="2400" b="1" dirty="0">
              <a:solidFill>
                <a:schemeClr val="bg1"/>
              </a:solidFill>
              <a:latin typeface="Arial"/>
              <a:ea typeface="Calibri"/>
              <a:cs typeface="Calibri"/>
            </a:rPr>
            <a:t>-principerna…</a:t>
          </a:r>
        </a:p>
        <a:p>
          <a:pPr algn="ctr" rtl="0">
            <a:lnSpc>
              <a:spcPct val="100000"/>
            </a:lnSpc>
          </a:pPr>
          <a:r>
            <a:rPr lang="sv-SE" sz="2400" b="0" i="1" dirty="0">
              <a:solidFill>
                <a:schemeClr val="bg1"/>
              </a:solidFill>
              <a:latin typeface="Arial"/>
              <a:ea typeface="Calibri"/>
              <a:cs typeface="Calibri"/>
            </a:rPr>
            <a:t>Odla ledare och medarbetare som följer och lever enligt företagets/organisationens filosofi…..</a:t>
          </a:r>
          <a:endParaRPr lang="en-US" sz="2400" b="0" i="1" dirty="0">
            <a:solidFill>
              <a:schemeClr val="bg1"/>
            </a:solidFill>
            <a:latin typeface="Arial"/>
            <a:ea typeface="Calibri"/>
            <a:cs typeface="Calibri"/>
          </a:endParaRPr>
        </a:p>
      </dgm:t>
    </dgm:pt>
    <dgm:pt modelId="{3257FA1B-8CEE-4E7A-A276-5902AB1E93FB}" type="parTrans" cxnId="{F50EFB6B-26EA-4400-A0B7-8BDFFCC15D5A}">
      <dgm:prSet/>
      <dgm:spPr/>
      <dgm:t>
        <a:bodyPr/>
        <a:lstStyle/>
        <a:p>
          <a:endParaRPr lang="sv-SE"/>
        </a:p>
      </dgm:t>
    </dgm:pt>
    <dgm:pt modelId="{ACC61119-FFBA-4BB6-B73A-5A21944FEB99}" type="sibTrans" cxnId="{F50EFB6B-26EA-4400-A0B7-8BDFFCC15D5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sv-SE"/>
        </a:p>
      </dgm:t>
    </dgm:pt>
    <dgm:pt modelId="{6AF123B2-813C-4C28-92CD-F667BA30C257}">
      <dgm:prSet phldrT="[Text]" custT="1"/>
      <dgm:spPr>
        <a:solidFill>
          <a:schemeClr val="accent6"/>
        </a:solidFill>
      </dgm:spPr>
      <dgm:t>
        <a:bodyPr/>
        <a:lstStyle/>
        <a:p>
          <a:pPr algn="ctr" rtl="0"/>
          <a:r>
            <a:rPr lang="sv-SE" sz="2400" b="1" dirty="0">
              <a:solidFill>
                <a:schemeClr val="bg1"/>
              </a:solidFill>
              <a:latin typeface="Arial"/>
              <a:cs typeface="Arial"/>
            </a:rPr>
            <a:t>…så skapar vi en värderingsstyrd kultur bland ledare och medarbetare... </a:t>
          </a:r>
        </a:p>
        <a:p>
          <a:pPr algn="ctr" rtl="0"/>
          <a:r>
            <a:rPr lang="sv-SE" sz="2400" b="1" dirty="0">
              <a:solidFill>
                <a:schemeClr val="bg1"/>
              </a:solidFill>
              <a:latin typeface="Arial"/>
              <a:cs typeface="Arial"/>
            </a:rPr>
            <a:t>…</a:t>
          </a:r>
          <a:r>
            <a:rPr lang="sv-SE" sz="2400" b="0" i="1" dirty="0">
              <a:solidFill>
                <a:schemeClr val="bg1"/>
              </a:solidFill>
              <a:latin typeface="Arial"/>
              <a:cs typeface="Arial"/>
            </a:rPr>
            <a:t>så att medarbetarna bli initiativtagare, proaktiva och ständigt söker förbättra sina arbetsprocesser
Målet är att man ska förstå sin egen roll, fatta beslut som ligger i linje med LEAN-principerna, minska slöseri och optimera värdet</a:t>
          </a:r>
          <a:endParaRPr lang="en-US" sz="2400" b="0" i="1" dirty="0">
            <a:solidFill>
              <a:schemeClr val="bg1"/>
            </a:solidFill>
            <a:latin typeface="Arial"/>
            <a:cs typeface="Arial"/>
          </a:endParaRPr>
        </a:p>
      </dgm:t>
    </dgm:pt>
    <dgm:pt modelId="{FE4CC23A-CB75-44B4-9639-CE44886706B7}" type="parTrans" cxnId="{64CF3303-8E3B-44AF-BBBE-76F2C1C7878B}">
      <dgm:prSet/>
      <dgm:spPr/>
      <dgm:t>
        <a:bodyPr/>
        <a:lstStyle/>
        <a:p>
          <a:endParaRPr lang="sv-SE"/>
        </a:p>
      </dgm:t>
    </dgm:pt>
    <dgm:pt modelId="{E8DFBCC3-E2A5-4DC7-88D3-3E05F70D2523}" type="sibTrans" cxnId="{64CF3303-8E3B-44AF-BBBE-76F2C1C7878B}">
      <dgm:prSet/>
      <dgm:spPr/>
      <dgm:t>
        <a:bodyPr/>
        <a:lstStyle/>
        <a:p>
          <a:endParaRPr lang="sv-SE"/>
        </a:p>
      </dgm:t>
    </dgm:pt>
    <dgm:pt modelId="{8BD31538-39EC-4C13-96E4-B8550547F46C}" type="pres">
      <dgm:prSet presAssocID="{BC480D93-D019-4A2C-95CA-F5C6964CAB3E}" presName="outerComposite" presStyleCnt="0">
        <dgm:presLayoutVars>
          <dgm:chMax val="5"/>
          <dgm:dir/>
          <dgm:resizeHandles val="exact"/>
        </dgm:presLayoutVars>
      </dgm:prSet>
      <dgm:spPr/>
    </dgm:pt>
    <dgm:pt modelId="{8FB08B95-8DC5-4194-B0A1-962C89B5FA23}" type="pres">
      <dgm:prSet presAssocID="{BC480D93-D019-4A2C-95CA-F5C6964CAB3E}" presName="dummyMaxCanvas" presStyleCnt="0">
        <dgm:presLayoutVars/>
      </dgm:prSet>
      <dgm:spPr/>
    </dgm:pt>
    <dgm:pt modelId="{42F63B9A-FA40-47B1-B762-CEFCF744299B}" type="pres">
      <dgm:prSet presAssocID="{BC480D93-D019-4A2C-95CA-F5C6964CAB3E}" presName="ThreeNodes_1" presStyleLbl="node1" presStyleIdx="0" presStyleCnt="3" custLinFactY="-66040" custLinFactNeighborX="-1026" custLinFactNeighborY="-100000">
        <dgm:presLayoutVars>
          <dgm:bulletEnabled val="1"/>
        </dgm:presLayoutVars>
      </dgm:prSet>
      <dgm:spPr/>
    </dgm:pt>
    <dgm:pt modelId="{3B95D35C-93B2-4885-9978-CC814CFFE830}" type="pres">
      <dgm:prSet presAssocID="{BC480D93-D019-4A2C-95CA-F5C6964CAB3E}" presName="ThreeNodes_2" presStyleLbl="node1" presStyleIdx="1" presStyleCnt="3" custScaleX="99407" custLinFactNeighborX="-1228" custLinFactNeighborY="-11531">
        <dgm:presLayoutVars>
          <dgm:bulletEnabled val="1"/>
        </dgm:presLayoutVars>
      </dgm:prSet>
      <dgm:spPr/>
    </dgm:pt>
    <dgm:pt modelId="{CA73A93A-7C5D-4583-A248-8724D7005DA7}" type="pres">
      <dgm:prSet presAssocID="{BC480D93-D019-4A2C-95CA-F5C6964CAB3E}" presName="ThreeNodes_3" presStyleLbl="node1" presStyleIdx="2" presStyleCnt="3" custScaleX="117647" custScaleY="131840">
        <dgm:presLayoutVars>
          <dgm:bulletEnabled val="1"/>
        </dgm:presLayoutVars>
      </dgm:prSet>
      <dgm:spPr/>
    </dgm:pt>
    <dgm:pt modelId="{6D25DAFA-CA9E-414A-9001-5EFDA360804B}" type="pres">
      <dgm:prSet presAssocID="{BC480D93-D019-4A2C-95CA-F5C6964CAB3E}" presName="ThreeConn_1-2" presStyleLbl="fgAccFollowNode1" presStyleIdx="0" presStyleCnt="2">
        <dgm:presLayoutVars>
          <dgm:bulletEnabled val="1"/>
        </dgm:presLayoutVars>
      </dgm:prSet>
      <dgm:spPr/>
    </dgm:pt>
    <dgm:pt modelId="{10C47C54-F2B7-4881-BB58-C78FD71D13D2}" type="pres">
      <dgm:prSet presAssocID="{BC480D93-D019-4A2C-95CA-F5C6964CAB3E}" presName="ThreeConn_2-3" presStyleLbl="fgAccFollowNode1" presStyleIdx="1" presStyleCnt="2" custLinFactNeighborX="12891" custLinFactNeighborY="10278">
        <dgm:presLayoutVars>
          <dgm:bulletEnabled val="1"/>
        </dgm:presLayoutVars>
      </dgm:prSet>
      <dgm:spPr/>
    </dgm:pt>
    <dgm:pt modelId="{3AE874CA-ED9C-4355-ABB8-2355D88B54F1}" type="pres">
      <dgm:prSet presAssocID="{BC480D93-D019-4A2C-95CA-F5C6964CAB3E}" presName="ThreeNodes_1_text" presStyleLbl="node1" presStyleIdx="2" presStyleCnt="3">
        <dgm:presLayoutVars>
          <dgm:bulletEnabled val="1"/>
        </dgm:presLayoutVars>
      </dgm:prSet>
      <dgm:spPr/>
    </dgm:pt>
    <dgm:pt modelId="{1878EB9E-78C4-4E1A-B9DD-F239B7FEC7EE}" type="pres">
      <dgm:prSet presAssocID="{BC480D93-D019-4A2C-95CA-F5C6964CAB3E}" presName="ThreeNodes_2_text" presStyleLbl="node1" presStyleIdx="2" presStyleCnt="3">
        <dgm:presLayoutVars>
          <dgm:bulletEnabled val="1"/>
        </dgm:presLayoutVars>
      </dgm:prSet>
      <dgm:spPr/>
    </dgm:pt>
    <dgm:pt modelId="{6C9ABAAE-0BAE-4BA0-BE09-97E305004C55}" type="pres">
      <dgm:prSet presAssocID="{BC480D93-D019-4A2C-95CA-F5C6964CAB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4CF3303-8E3B-44AF-BBBE-76F2C1C7878B}" srcId="{BC480D93-D019-4A2C-95CA-F5C6964CAB3E}" destId="{6AF123B2-813C-4C28-92CD-F667BA30C257}" srcOrd="2" destOrd="0" parTransId="{FE4CC23A-CB75-44B4-9639-CE44886706B7}" sibTransId="{E8DFBCC3-E2A5-4DC7-88D3-3E05F70D2523}"/>
    <dgm:cxn modelId="{58D07727-08A4-47CA-A1F1-B416110EB03D}" type="presOf" srcId="{6AF123B2-813C-4C28-92CD-F667BA30C257}" destId="{6C9ABAAE-0BAE-4BA0-BE09-97E305004C55}" srcOrd="1" destOrd="0" presId="urn:microsoft.com/office/officeart/2005/8/layout/vProcess5"/>
    <dgm:cxn modelId="{80E57C3D-3FB5-4E95-BF3B-DFBCD2245A9F}" type="presOf" srcId="{5781083D-74C6-4091-930B-8A27173209FA}" destId="{3AE874CA-ED9C-4355-ABB8-2355D88B54F1}" srcOrd="1" destOrd="0" presId="urn:microsoft.com/office/officeart/2005/8/layout/vProcess5"/>
    <dgm:cxn modelId="{3F4D405E-1684-44BB-B0E4-984DDD7D66ED}" type="presOf" srcId="{BC480D93-D019-4A2C-95CA-F5C6964CAB3E}" destId="{8BD31538-39EC-4C13-96E4-B8550547F46C}" srcOrd="0" destOrd="0" presId="urn:microsoft.com/office/officeart/2005/8/layout/vProcess5"/>
    <dgm:cxn modelId="{F50EFB6B-26EA-4400-A0B7-8BDFFCC15D5A}" srcId="{BC480D93-D019-4A2C-95CA-F5C6964CAB3E}" destId="{2A286F6F-3304-4629-A438-8BAA7766E809}" srcOrd="1" destOrd="0" parTransId="{3257FA1B-8CEE-4E7A-A276-5902AB1E93FB}" sibTransId="{ACC61119-FFBA-4BB6-B73A-5A21944FEB99}"/>
    <dgm:cxn modelId="{7AF67F50-1B5A-4025-9B80-DB8F0DFF0332}" type="presOf" srcId="{ACC61119-FFBA-4BB6-B73A-5A21944FEB99}" destId="{10C47C54-F2B7-4881-BB58-C78FD71D13D2}" srcOrd="0" destOrd="0" presId="urn:microsoft.com/office/officeart/2005/8/layout/vProcess5"/>
    <dgm:cxn modelId="{14EB2F90-C715-4BCB-9CA8-299DC99C2B77}" type="presOf" srcId="{6AF123B2-813C-4C28-92CD-F667BA30C257}" destId="{CA73A93A-7C5D-4583-A248-8724D7005DA7}" srcOrd="0" destOrd="0" presId="urn:microsoft.com/office/officeart/2005/8/layout/vProcess5"/>
    <dgm:cxn modelId="{FF1132AA-9054-4BFE-894B-DCBD07076F92}" type="presOf" srcId="{AEF0330E-97B2-4545-AF2F-103BF4B6D339}" destId="{6D25DAFA-CA9E-414A-9001-5EFDA360804B}" srcOrd="0" destOrd="0" presId="urn:microsoft.com/office/officeart/2005/8/layout/vProcess5"/>
    <dgm:cxn modelId="{A3452EBB-3292-4984-B365-F9D64261F7E2}" type="presOf" srcId="{2A286F6F-3304-4629-A438-8BAA7766E809}" destId="{3B95D35C-93B2-4885-9978-CC814CFFE830}" srcOrd="0" destOrd="0" presId="urn:microsoft.com/office/officeart/2005/8/layout/vProcess5"/>
    <dgm:cxn modelId="{DE693CBD-21E7-4DF4-B2D3-2B0A6D29F57B}" type="presOf" srcId="{5781083D-74C6-4091-930B-8A27173209FA}" destId="{42F63B9A-FA40-47B1-B762-CEFCF744299B}" srcOrd="0" destOrd="0" presId="urn:microsoft.com/office/officeart/2005/8/layout/vProcess5"/>
    <dgm:cxn modelId="{BFB84ED6-2FAE-403C-9FA0-4B71E3AB81CF}" srcId="{BC480D93-D019-4A2C-95CA-F5C6964CAB3E}" destId="{5781083D-74C6-4091-930B-8A27173209FA}" srcOrd="0" destOrd="0" parTransId="{E9939F7B-414C-43C3-A2D6-D1391A9873F7}" sibTransId="{AEF0330E-97B2-4545-AF2F-103BF4B6D339}"/>
    <dgm:cxn modelId="{3EEE84F9-29B2-4F0D-9353-BDF4C9AD1DB1}" type="presOf" srcId="{2A286F6F-3304-4629-A438-8BAA7766E809}" destId="{1878EB9E-78C4-4E1A-B9DD-F239B7FEC7EE}" srcOrd="1" destOrd="0" presId="urn:microsoft.com/office/officeart/2005/8/layout/vProcess5"/>
    <dgm:cxn modelId="{4E960BDE-6699-40C7-BDD4-A9A1395DEBC8}" type="presParOf" srcId="{8BD31538-39EC-4C13-96E4-B8550547F46C}" destId="{8FB08B95-8DC5-4194-B0A1-962C89B5FA23}" srcOrd="0" destOrd="0" presId="urn:microsoft.com/office/officeart/2005/8/layout/vProcess5"/>
    <dgm:cxn modelId="{8CDE31CC-9AD3-4E6E-A242-3A1E0413A79B}" type="presParOf" srcId="{8BD31538-39EC-4C13-96E4-B8550547F46C}" destId="{42F63B9A-FA40-47B1-B762-CEFCF744299B}" srcOrd="1" destOrd="0" presId="urn:microsoft.com/office/officeart/2005/8/layout/vProcess5"/>
    <dgm:cxn modelId="{A2338777-B654-4945-B779-3CFD1C42905E}" type="presParOf" srcId="{8BD31538-39EC-4C13-96E4-B8550547F46C}" destId="{3B95D35C-93B2-4885-9978-CC814CFFE830}" srcOrd="2" destOrd="0" presId="urn:microsoft.com/office/officeart/2005/8/layout/vProcess5"/>
    <dgm:cxn modelId="{AB414749-D2D5-4AE8-AEC1-74910AFAE011}" type="presParOf" srcId="{8BD31538-39EC-4C13-96E4-B8550547F46C}" destId="{CA73A93A-7C5D-4583-A248-8724D7005DA7}" srcOrd="3" destOrd="0" presId="urn:microsoft.com/office/officeart/2005/8/layout/vProcess5"/>
    <dgm:cxn modelId="{F1A73E70-C5C4-46ED-A92F-0B69C3DC2633}" type="presParOf" srcId="{8BD31538-39EC-4C13-96E4-B8550547F46C}" destId="{6D25DAFA-CA9E-414A-9001-5EFDA360804B}" srcOrd="4" destOrd="0" presId="urn:microsoft.com/office/officeart/2005/8/layout/vProcess5"/>
    <dgm:cxn modelId="{F38B6214-5F61-4A71-A62A-0FA4E9F96517}" type="presParOf" srcId="{8BD31538-39EC-4C13-96E4-B8550547F46C}" destId="{10C47C54-F2B7-4881-BB58-C78FD71D13D2}" srcOrd="5" destOrd="0" presId="urn:microsoft.com/office/officeart/2005/8/layout/vProcess5"/>
    <dgm:cxn modelId="{B7A35DA8-072B-4483-BD80-203F9BBF30D6}" type="presParOf" srcId="{8BD31538-39EC-4C13-96E4-B8550547F46C}" destId="{3AE874CA-ED9C-4355-ABB8-2355D88B54F1}" srcOrd="6" destOrd="0" presId="urn:microsoft.com/office/officeart/2005/8/layout/vProcess5"/>
    <dgm:cxn modelId="{E19E0B59-A71F-4341-ACE3-142237383EB1}" type="presParOf" srcId="{8BD31538-39EC-4C13-96E4-B8550547F46C}" destId="{1878EB9E-78C4-4E1A-B9DD-F239B7FEC7EE}" srcOrd="7" destOrd="0" presId="urn:microsoft.com/office/officeart/2005/8/layout/vProcess5"/>
    <dgm:cxn modelId="{5F30A4C8-A770-4645-85E8-9D604DBA9ABB}" type="presParOf" srcId="{8BD31538-39EC-4C13-96E4-B8550547F46C}" destId="{6C9ABAAE-0BAE-4BA0-BE09-97E305004C5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099C4-953D-4E2F-8099-CF4239AD0C4A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13AC57-3AF3-48B1-8633-C1DEA256925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5 min</a:t>
          </a:r>
        </a:p>
      </dgm:t>
    </dgm:pt>
    <dgm:pt modelId="{E14D9841-485A-43ED-A20F-41A0F94737A2}" type="parTrans" cxnId="{183A8ADA-5C8E-4865-8855-DA390644B300}">
      <dgm:prSet/>
      <dgm:spPr/>
      <dgm:t>
        <a:bodyPr/>
        <a:lstStyle/>
        <a:p>
          <a:endParaRPr lang="en-US"/>
        </a:p>
      </dgm:t>
    </dgm:pt>
    <dgm:pt modelId="{21A3AF4C-EDD0-48BC-B257-E85BA796E80D}" type="sibTrans" cxnId="{183A8ADA-5C8E-4865-8855-DA390644B300}">
      <dgm:prSet/>
      <dgm:spPr/>
      <dgm:t>
        <a:bodyPr/>
        <a:lstStyle/>
        <a:p>
          <a:endParaRPr lang="en-US"/>
        </a:p>
      </dgm:t>
    </dgm:pt>
    <dgm:pt modelId="{A7B97E73-2D18-49FC-98A9-443E8D7F6D9F}">
      <dgm:prSet phldrT="[Text]" custT="1"/>
      <dgm:spPr/>
      <dgm:t>
        <a:bodyPr/>
        <a:lstStyle/>
        <a:p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Reflektera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bikupa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(2 &amp; 2)</a:t>
          </a:r>
        </a:p>
      </dgm:t>
    </dgm:pt>
    <dgm:pt modelId="{1BE57197-AEB4-4D25-958A-C9AA79FAC8F5}" type="parTrans" cxnId="{313A8CFC-5A45-4849-B666-4E4A13B78DD5}">
      <dgm:prSet/>
      <dgm:spPr/>
      <dgm:t>
        <a:bodyPr/>
        <a:lstStyle/>
        <a:p>
          <a:endParaRPr lang="en-US"/>
        </a:p>
      </dgm:t>
    </dgm:pt>
    <dgm:pt modelId="{C76C7685-C122-4135-B589-F8906E9D8686}" type="sibTrans" cxnId="{313A8CFC-5A45-4849-B666-4E4A13B78DD5}">
      <dgm:prSet/>
      <dgm:spPr/>
      <dgm:t>
        <a:bodyPr/>
        <a:lstStyle/>
        <a:p>
          <a:endParaRPr lang="en-US"/>
        </a:p>
      </dgm:t>
    </dgm:pt>
    <dgm:pt modelId="{B65A6B65-1964-4F21-8C7B-700DFE8D9AD2}">
      <dgm:prSet phldrT="[Text]" custT="1"/>
      <dgm:spPr/>
      <dgm:t>
        <a:bodyPr/>
        <a:lstStyle/>
        <a:p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Reflektera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b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Dela med er –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varvet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runt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vad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pratat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om (2 &amp; 2) </a:t>
          </a:r>
        </a:p>
      </dgm:t>
    </dgm:pt>
    <dgm:pt modelId="{51669282-F31C-447C-A08D-8131610BEED8}" type="parTrans" cxnId="{BFCD5D3B-5365-4117-A61B-35D6C4206241}">
      <dgm:prSet/>
      <dgm:spPr/>
      <dgm:t>
        <a:bodyPr/>
        <a:lstStyle/>
        <a:p>
          <a:endParaRPr lang="en-US"/>
        </a:p>
      </dgm:t>
    </dgm:pt>
    <dgm:pt modelId="{E62B922E-6485-4F13-BA86-C41A346E46DF}" type="sibTrans" cxnId="{BFCD5D3B-5365-4117-A61B-35D6C4206241}">
      <dgm:prSet/>
      <dgm:spPr/>
      <dgm:t>
        <a:bodyPr/>
        <a:lstStyle/>
        <a:p>
          <a:endParaRPr lang="en-US"/>
        </a:p>
      </dgm:t>
    </dgm:pt>
    <dgm:pt modelId="{4D5AF493-8A27-4E85-B6BC-8E1FB98432A3}">
      <dgm:prSet phldrT="[Text]" custT="1"/>
      <dgm:spPr/>
      <dgm:t>
        <a:bodyPr/>
        <a:lstStyle/>
        <a:p>
          <a:pPr rtl="0"/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Hur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skulle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ett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starkare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självledarskap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, hos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ledare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medarbetare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b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inom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er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grupp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kunna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bidra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till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att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jobbar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ännu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bättre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800" strike="noStrike" dirty="0"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2C5BD-7E8C-4206-800D-E365F9431660}" type="parTrans" cxnId="{0A80278E-59BC-44A1-B24E-05359DA8CCEA}">
      <dgm:prSet/>
      <dgm:spPr/>
      <dgm:t>
        <a:bodyPr/>
        <a:lstStyle/>
        <a:p>
          <a:endParaRPr lang="en-US"/>
        </a:p>
      </dgm:t>
    </dgm:pt>
    <dgm:pt modelId="{15DD817B-F8D3-4232-A4E5-34A7FF3A8908}" type="sibTrans" cxnId="{0A80278E-59BC-44A1-B24E-05359DA8CCEA}">
      <dgm:prSet/>
      <dgm:spPr/>
      <dgm:t>
        <a:bodyPr/>
        <a:lstStyle/>
        <a:p>
          <a:endParaRPr lang="en-US"/>
        </a:p>
      </dgm:t>
    </dgm:pt>
    <dgm:pt modelId="{F8A957DD-8CB6-4258-B9D2-6A6577896EBA}">
      <dgm:prSet phldr="0"/>
      <dgm:spPr>
        <a:solidFill>
          <a:srgbClr val="92D050"/>
        </a:solidFill>
      </dgm:spPr>
      <dgm:t>
        <a:bodyPr/>
        <a:lstStyle/>
        <a:p>
          <a:r>
            <a:rPr lang="en-US" dirty="0"/>
            <a:t>10 min</a:t>
          </a:r>
        </a:p>
      </dgm:t>
    </dgm:pt>
    <dgm:pt modelId="{0692B96A-C6F0-4A0E-A7AB-84FC50CAA460}" type="parTrans" cxnId="{F679FE88-0251-4986-B97A-11259D9A1504}">
      <dgm:prSet/>
      <dgm:spPr/>
      <dgm:t>
        <a:bodyPr/>
        <a:lstStyle/>
        <a:p>
          <a:endParaRPr lang="en-US"/>
        </a:p>
      </dgm:t>
    </dgm:pt>
    <dgm:pt modelId="{299107A0-2ECB-45C6-931A-1B4F371E3DBD}" type="sibTrans" cxnId="{F679FE88-0251-4986-B97A-11259D9A1504}">
      <dgm:prSet/>
      <dgm:spPr/>
      <dgm:t>
        <a:bodyPr/>
        <a:lstStyle/>
        <a:p>
          <a:endParaRPr lang="en-US"/>
        </a:p>
      </dgm:t>
    </dgm:pt>
    <dgm:pt modelId="{0EB37625-56E1-4CE9-B846-A1A597293339}" type="pres">
      <dgm:prSet presAssocID="{22C099C4-953D-4E2F-8099-CF4239AD0C4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619E285-74BD-4F93-9F6C-D225ECD3C8C5}" type="pres">
      <dgm:prSet presAssocID="{0A13AC57-3AF3-48B1-8633-C1DEA256925E}" presName="composite" presStyleCnt="0"/>
      <dgm:spPr/>
    </dgm:pt>
    <dgm:pt modelId="{EC772007-7DC4-426E-BCA2-0ED341D2D850}" type="pres">
      <dgm:prSet presAssocID="{0A13AC57-3AF3-48B1-8633-C1DEA256925E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AF1B1EE-ABF0-4110-A104-B0923EFB11D0}" type="pres">
      <dgm:prSet presAssocID="{0A13AC57-3AF3-48B1-8633-C1DEA256925E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0761400E-9FC1-4242-8AAF-FFA0B82E5A24}" type="pres">
      <dgm:prSet presAssocID="{0A13AC57-3AF3-48B1-8633-C1DEA256925E}" presName="Accent" presStyleLbl="parChTrans1D1" presStyleIdx="0" presStyleCnt="2"/>
      <dgm:spPr/>
    </dgm:pt>
    <dgm:pt modelId="{1EDC5DE5-F071-40CE-BE3F-2C738A4A8DA4}" type="pres">
      <dgm:prSet presAssocID="{0A13AC57-3AF3-48B1-8633-C1DEA256925E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4CCD227-8F5D-48AE-B186-729CC1C3F99C}" type="pres">
      <dgm:prSet presAssocID="{21A3AF4C-EDD0-48BC-B257-E85BA796E80D}" presName="sibTrans" presStyleCnt="0"/>
      <dgm:spPr/>
    </dgm:pt>
    <dgm:pt modelId="{0A303131-7B2B-4B10-948B-81CDD1083F78}" type="pres">
      <dgm:prSet presAssocID="{F8A957DD-8CB6-4258-B9D2-6A6577896EBA}" presName="composite" presStyleCnt="0"/>
      <dgm:spPr/>
    </dgm:pt>
    <dgm:pt modelId="{E3E8A25B-DEA6-4618-A794-16A2157429F9}" type="pres">
      <dgm:prSet presAssocID="{F8A957DD-8CB6-4258-B9D2-6A6577896EBA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AC9F82A-258C-4A98-BA66-8D4AFE9822CB}" type="pres">
      <dgm:prSet presAssocID="{F8A957DD-8CB6-4258-B9D2-6A6577896EBA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8701B411-227A-42D0-966E-DF901BE21074}" type="pres">
      <dgm:prSet presAssocID="{F8A957DD-8CB6-4258-B9D2-6A6577896EBA}" presName="Accent" presStyleLbl="parChTrans1D1" presStyleIdx="1" presStyleCnt="2"/>
      <dgm:spPr/>
    </dgm:pt>
  </dgm:ptLst>
  <dgm:cxnLst>
    <dgm:cxn modelId="{D4565D14-B0C6-4B46-9B28-CA7FFECF4E98}" type="presOf" srcId="{F8A957DD-8CB6-4258-B9D2-6A6577896EBA}" destId="{AAC9F82A-258C-4A98-BA66-8D4AFE9822CB}" srcOrd="0" destOrd="0" presId="urn:microsoft.com/office/officeart/2011/layout/TabList"/>
    <dgm:cxn modelId="{BF78C11C-BDF3-4D63-830D-3FE35AF5D41C}" type="presOf" srcId="{A7B97E73-2D18-49FC-98A9-443E8D7F6D9F}" destId="{EC772007-7DC4-426E-BCA2-0ED341D2D850}" srcOrd="0" destOrd="0" presId="urn:microsoft.com/office/officeart/2011/layout/TabList"/>
    <dgm:cxn modelId="{5CF52132-A0E9-4312-84D4-0DC61312D6A7}" type="presOf" srcId="{4D5AF493-8A27-4E85-B6BC-8E1FB98432A3}" destId="{1EDC5DE5-F071-40CE-BE3F-2C738A4A8DA4}" srcOrd="0" destOrd="0" presId="urn:microsoft.com/office/officeart/2011/layout/TabList"/>
    <dgm:cxn modelId="{BFCD5D3B-5365-4117-A61B-35D6C4206241}" srcId="{F8A957DD-8CB6-4258-B9D2-6A6577896EBA}" destId="{B65A6B65-1964-4F21-8C7B-700DFE8D9AD2}" srcOrd="0" destOrd="0" parTransId="{51669282-F31C-447C-A08D-8131610BEED8}" sibTransId="{E62B922E-6485-4F13-BA86-C41A346E46DF}"/>
    <dgm:cxn modelId="{D836BC7F-E0F7-457A-8229-208041680473}" type="presOf" srcId="{B65A6B65-1964-4F21-8C7B-700DFE8D9AD2}" destId="{E3E8A25B-DEA6-4618-A794-16A2157429F9}" srcOrd="0" destOrd="0" presId="urn:microsoft.com/office/officeart/2011/layout/TabList"/>
    <dgm:cxn modelId="{F679FE88-0251-4986-B97A-11259D9A1504}" srcId="{22C099C4-953D-4E2F-8099-CF4239AD0C4A}" destId="{F8A957DD-8CB6-4258-B9D2-6A6577896EBA}" srcOrd="1" destOrd="0" parTransId="{0692B96A-C6F0-4A0E-A7AB-84FC50CAA460}" sibTransId="{299107A0-2ECB-45C6-931A-1B4F371E3DBD}"/>
    <dgm:cxn modelId="{0A80278E-59BC-44A1-B24E-05359DA8CCEA}" srcId="{0A13AC57-3AF3-48B1-8633-C1DEA256925E}" destId="{4D5AF493-8A27-4E85-B6BC-8E1FB98432A3}" srcOrd="1" destOrd="0" parTransId="{0842C5BD-7E8C-4206-800D-E365F9431660}" sibTransId="{15DD817B-F8D3-4232-A4E5-34A7FF3A8908}"/>
    <dgm:cxn modelId="{6005059A-9B19-4513-8920-3D1A2AA47478}" type="presOf" srcId="{22C099C4-953D-4E2F-8099-CF4239AD0C4A}" destId="{0EB37625-56E1-4CE9-B846-A1A597293339}" srcOrd="0" destOrd="0" presId="urn:microsoft.com/office/officeart/2011/layout/TabList"/>
    <dgm:cxn modelId="{96E246C3-1582-47A6-828B-4BF7D8209C41}" type="presOf" srcId="{0A13AC57-3AF3-48B1-8633-C1DEA256925E}" destId="{2AF1B1EE-ABF0-4110-A104-B0923EFB11D0}" srcOrd="0" destOrd="0" presId="urn:microsoft.com/office/officeart/2011/layout/TabList"/>
    <dgm:cxn modelId="{183A8ADA-5C8E-4865-8855-DA390644B300}" srcId="{22C099C4-953D-4E2F-8099-CF4239AD0C4A}" destId="{0A13AC57-3AF3-48B1-8633-C1DEA256925E}" srcOrd="0" destOrd="0" parTransId="{E14D9841-485A-43ED-A20F-41A0F94737A2}" sibTransId="{21A3AF4C-EDD0-48BC-B257-E85BA796E80D}"/>
    <dgm:cxn modelId="{313A8CFC-5A45-4849-B666-4E4A13B78DD5}" srcId="{0A13AC57-3AF3-48B1-8633-C1DEA256925E}" destId="{A7B97E73-2D18-49FC-98A9-443E8D7F6D9F}" srcOrd="0" destOrd="0" parTransId="{1BE57197-AEB4-4D25-958A-C9AA79FAC8F5}" sibTransId="{C76C7685-C122-4135-B589-F8906E9D8686}"/>
    <dgm:cxn modelId="{345A4881-87E9-4DAB-8237-8516F453EE14}" type="presParOf" srcId="{0EB37625-56E1-4CE9-B846-A1A597293339}" destId="{C619E285-74BD-4F93-9F6C-D225ECD3C8C5}" srcOrd="0" destOrd="0" presId="urn:microsoft.com/office/officeart/2011/layout/TabList"/>
    <dgm:cxn modelId="{CE4A0412-196E-41C1-8348-58FD67EEEA4B}" type="presParOf" srcId="{C619E285-74BD-4F93-9F6C-D225ECD3C8C5}" destId="{EC772007-7DC4-426E-BCA2-0ED341D2D850}" srcOrd="0" destOrd="0" presId="urn:microsoft.com/office/officeart/2011/layout/TabList"/>
    <dgm:cxn modelId="{9199C37F-0C77-4D4E-9126-D65677389FBD}" type="presParOf" srcId="{C619E285-74BD-4F93-9F6C-D225ECD3C8C5}" destId="{2AF1B1EE-ABF0-4110-A104-B0923EFB11D0}" srcOrd="1" destOrd="0" presId="urn:microsoft.com/office/officeart/2011/layout/TabList"/>
    <dgm:cxn modelId="{6CCE2F27-9E79-4975-8B8A-3A92294CB155}" type="presParOf" srcId="{C619E285-74BD-4F93-9F6C-D225ECD3C8C5}" destId="{0761400E-9FC1-4242-8AAF-FFA0B82E5A24}" srcOrd="2" destOrd="0" presId="urn:microsoft.com/office/officeart/2011/layout/TabList"/>
    <dgm:cxn modelId="{318396D2-E154-4C76-8831-09BA0A995831}" type="presParOf" srcId="{0EB37625-56E1-4CE9-B846-A1A597293339}" destId="{1EDC5DE5-F071-40CE-BE3F-2C738A4A8DA4}" srcOrd="1" destOrd="0" presId="urn:microsoft.com/office/officeart/2011/layout/TabList"/>
    <dgm:cxn modelId="{ADCA8DF9-1BBD-4E8F-AA41-50EEEC009550}" type="presParOf" srcId="{0EB37625-56E1-4CE9-B846-A1A597293339}" destId="{04CCD227-8F5D-48AE-B186-729CC1C3F99C}" srcOrd="2" destOrd="0" presId="urn:microsoft.com/office/officeart/2011/layout/TabList"/>
    <dgm:cxn modelId="{AA39981A-EA07-4CEA-9641-47F5BA54C989}" type="presParOf" srcId="{0EB37625-56E1-4CE9-B846-A1A597293339}" destId="{0A303131-7B2B-4B10-948B-81CDD1083F78}" srcOrd="3" destOrd="0" presId="urn:microsoft.com/office/officeart/2011/layout/TabList"/>
    <dgm:cxn modelId="{6D0839F7-5B1E-4444-9A6F-FC22A8B5C5D6}" type="presParOf" srcId="{0A303131-7B2B-4B10-948B-81CDD1083F78}" destId="{E3E8A25B-DEA6-4618-A794-16A2157429F9}" srcOrd="0" destOrd="0" presId="urn:microsoft.com/office/officeart/2011/layout/TabList"/>
    <dgm:cxn modelId="{81F9C397-3C7C-4E1F-9ACE-116AA60ECA84}" type="presParOf" srcId="{0A303131-7B2B-4B10-948B-81CDD1083F78}" destId="{AAC9F82A-258C-4A98-BA66-8D4AFE9822CB}" srcOrd="1" destOrd="0" presId="urn:microsoft.com/office/officeart/2011/layout/TabList"/>
    <dgm:cxn modelId="{4DCA530B-2F79-4F0A-9361-9070B91DC9BA}" type="presParOf" srcId="{0A303131-7B2B-4B10-948B-81CDD1083F78}" destId="{8701B411-227A-42D0-966E-DF901BE2107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63B9A-FA40-47B1-B762-CEFCF744299B}">
      <dsp:nvSpPr>
        <dsp:cNvPr id="0" name=""/>
        <dsp:cNvSpPr/>
      </dsp:nvSpPr>
      <dsp:spPr>
        <a:xfrm>
          <a:off x="-364075" y="-167633"/>
          <a:ext cx="8252412" cy="2105951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Arial"/>
              <a:cs typeface="Arial"/>
            </a:rPr>
            <a:t>Lean-</a:t>
          </a:r>
          <a:r>
            <a:rPr lang="en-US" sz="3200" b="1" kern="1200" dirty="0" err="1">
              <a:solidFill>
                <a:schemeClr val="bg1"/>
              </a:solidFill>
              <a:latin typeface="Arial"/>
              <a:cs typeface="Arial"/>
            </a:rPr>
            <a:t>drivet</a:t>
          </a:r>
          <a:r>
            <a:rPr lang="en-US" sz="3200" b="1" kern="1200" dirty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Arial"/>
              <a:cs typeface="Arial"/>
            </a:rPr>
            <a:t>ledarskap</a:t>
          </a:r>
          <a:r>
            <a:rPr lang="en-US" sz="3200" b="1" kern="1200" dirty="0">
              <a:solidFill>
                <a:schemeClr val="bg1"/>
              </a:solidFill>
              <a:latin typeface="Arial"/>
              <a:cs typeface="Arial"/>
            </a:rPr>
            <a:t> betyder </a:t>
          </a:r>
          <a:r>
            <a:rPr lang="en-US" sz="3200" b="1" kern="1200" dirty="0" err="1">
              <a:solidFill>
                <a:schemeClr val="bg1"/>
              </a:solidFill>
              <a:latin typeface="Arial"/>
              <a:cs typeface="Arial"/>
            </a:rPr>
            <a:t>att</a:t>
          </a:r>
          <a:r>
            <a:rPr lang="en-US" sz="3200" b="1" kern="1200" dirty="0">
              <a:solidFill>
                <a:schemeClr val="bg1"/>
              </a:solidFill>
              <a:latin typeface="Arial"/>
              <a:cs typeface="Arial"/>
            </a:rPr>
            <a:t>…. </a:t>
          </a:r>
          <a:endParaRPr lang="sv-SE" sz="32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-302394" y="-105952"/>
        <a:ext cx="5979927" cy="1982589"/>
      </dsp:txXfrm>
    </dsp:sp>
    <dsp:sp modelId="{3B95D35C-93B2-4885-9978-CC814CFFE830}">
      <dsp:nvSpPr>
        <dsp:cNvPr id="0" name=""/>
        <dsp:cNvSpPr/>
      </dsp:nvSpPr>
      <dsp:spPr>
        <a:xfrm>
          <a:off x="287207" y="2046472"/>
          <a:ext cx="8203476" cy="2105951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>
              <a:solidFill>
                <a:schemeClr val="bg1"/>
              </a:solidFill>
              <a:latin typeface="Arial"/>
              <a:ea typeface="Calibri"/>
              <a:cs typeface="Calibri"/>
            </a:rPr>
            <a:t>Genom att följa </a:t>
          </a:r>
          <a:r>
            <a:rPr lang="sv-SE" sz="2400" b="1" kern="1200" dirty="0" err="1">
              <a:solidFill>
                <a:schemeClr val="bg1"/>
              </a:solidFill>
              <a:latin typeface="Arial"/>
              <a:ea typeface="Calibri"/>
              <a:cs typeface="Calibri"/>
            </a:rPr>
            <a:t>Lean</a:t>
          </a:r>
          <a:r>
            <a:rPr lang="sv-SE" sz="2400" b="1" kern="1200" dirty="0">
              <a:solidFill>
                <a:schemeClr val="bg1"/>
              </a:solidFill>
              <a:latin typeface="Arial"/>
              <a:ea typeface="Calibri"/>
              <a:cs typeface="Calibri"/>
            </a:rPr>
            <a:t>-principerna…</a:t>
          </a: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i="1" kern="1200" dirty="0">
              <a:solidFill>
                <a:schemeClr val="bg1"/>
              </a:solidFill>
              <a:latin typeface="Arial"/>
              <a:ea typeface="Calibri"/>
              <a:cs typeface="Calibri"/>
            </a:rPr>
            <a:t>Odla ledare och medarbetare som följer och lever enligt företagets/organisationens filosofi…..</a:t>
          </a:r>
          <a:endParaRPr lang="en-US" sz="2400" b="0" i="1" kern="1200" dirty="0">
            <a:solidFill>
              <a:schemeClr val="bg1"/>
            </a:solidFill>
            <a:latin typeface="Arial"/>
            <a:ea typeface="Calibri"/>
            <a:cs typeface="Calibri"/>
          </a:endParaRPr>
        </a:p>
      </dsp:txBody>
      <dsp:txXfrm>
        <a:off x="348888" y="2108153"/>
        <a:ext cx="5995527" cy="1982589"/>
      </dsp:txXfrm>
    </dsp:sp>
    <dsp:sp modelId="{CA73A93A-7C5D-4583-A248-8724D7005DA7}">
      <dsp:nvSpPr>
        <dsp:cNvPr id="0" name=""/>
        <dsp:cNvSpPr/>
      </dsp:nvSpPr>
      <dsp:spPr>
        <a:xfrm>
          <a:off x="364080" y="4410984"/>
          <a:ext cx="9708716" cy="2776485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>
              <a:solidFill>
                <a:schemeClr val="bg1"/>
              </a:solidFill>
              <a:latin typeface="Arial"/>
              <a:cs typeface="Arial"/>
            </a:rPr>
            <a:t>…så skapar vi en värderingsstyrd kultur bland ledare och medarbetare...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>
              <a:solidFill>
                <a:schemeClr val="bg1"/>
              </a:solidFill>
              <a:latin typeface="Arial"/>
              <a:cs typeface="Arial"/>
            </a:rPr>
            <a:t>…</a:t>
          </a:r>
          <a:r>
            <a:rPr lang="sv-SE" sz="2400" b="0" i="1" kern="1200" dirty="0">
              <a:solidFill>
                <a:schemeClr val="bg1"/>
              </a:solidFill>
              <a:latin typeface="Arial"/>
              <a:cs typeface="Arial"/>
            </a:rPr>
            <a:t>så att medarbetarna bli initiativtagare, proaktiva och ständigt söker förbättra sina arbetsprocesser
Målet är att man ska förstå sin egen roll, fatta beslut som ligger i linje med LEAN-principerna, minska slöseri och optimera värdet</a:t>
          </a:r>
          <a:endParaRPr lang="en-US" sz="2400" b="0" i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445400" y="4492304"/>
        <a:ext cx="7078992" cy="2613845"/>
      </dsp:txXfrm>
    </dsp:sp>
    <dsp:sp modelId="{6D25DAFA-CA9E-414A-9001-5EFDA360804B}">
      <dsp:nvSpPr>
        <dsp:cNvPr id="0" name=""/>
        <dsp:cNvSpPr/>
      </dsp:nvSpPr>
      <dsp:spPr>
        <a:xfrm>
          <a:off x="6519468" y="1429379"/>
          <a:ext cx="1368868" cy="1368868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600" kern="1200"/>
        </a:p>
      </dsp:txBody>
      <dsp:txXfrm>
        <a:off x="6827463" y="1429379"/>
        <a:ext cx="752878" cy="1030073"/>
      </dsp:txXfrm>
    </dsp:sp>
    <dsp:sp modelId="{10C47C54-F2B7-4881-BB58-C78FD71D13D2}">
      <dsp:nvSpPr>
        <dsp:cNvPr id="0" name=""/>
        <dsp:cNvSpPr/>
      </dsp:nvSpPr>
      <dsp:spPr>
        <a:xfrm>
          <a:off x="7424083" y="4012974"/>
          <a:ext cx="1368868" cy="1368868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600" kern="1200"/>
        </a:p>
      </dsp:txBody>
      <dsp:txXfrm>
        <a:off x="7732078" y="4012974"/>
        <a:ext cx="752878" cy="1030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B411-227A-42D0-966E-DF901BE21074}">
      <dsp:nvSpPr>
        <dsp:cNvPr id="0" name=""/>
        <dsp:cNvSpPr/>
      </dsp:nvSpPr>
      <dsp:spPr>
        <a:xfrm>
          <a:off x="0" y="4973763"/>
          <a:ext cx="1121727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1400E-9FC1-4242-8AAF-FFA0B82E5A24}">
      <dsp:nvSpPr>
        <dsp:cNvPr id="0" name=""/>
        <dsp:cNvSpPr/>
      </dsp:nvSpPr>
      <dsp:spPr>
        <a:xfrm>
          <a:off x="0" y="1229328"/>
          <a:ext cx="1121727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72007-7DC4-426E-BCA2-0ED341D2D850}">
      <dsp:nvSpPr>
        <dsp:cNvPr id="0" name=""/>
        <dsp:cNvSpPr/>
      </dsp:nvSpPr>
      <dsp:spPr>
        <a:xfrm>
          <a:off x="2916491" y="1765"/>
          <a:ext cx="8300783" cy="122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Reflektera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bikupa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(2 &amp; 2)</a:t>
          </a:r>
        </a:p>
      </dsp:txBody>
      <dsp:txXfrm>
        <a:off x="2916491" y="1765"/>
        <a:ext cx="8300783" cy="1227563"/>
      </dsp:txXfrm>
    </dsp:sp>
    <dsp:sp modelId="{2AF1B1EE-ABF0-4110-A104-B0923EFB11D0}">
      <dsp:nvSpPr>
        <dsp:cNvPr id="0" name=""/>
        <dsp:cNvSpPr/>
      </dsp:nvSpPr>
      <dsp:spPr>
        <a:xfrm>
          <a:off x="0" y="1765"/>
          <a:ext cx="2916491" cy="1227563"/>
        </a:xfrm>
        <a:prstGeom prst="round2SameRect">
          <a:avLst>
            <a:gd name="adj1" fmla="val 1667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5 min</a:t>
          </a:r>
        </a:p>
      </dsp:txBody>
      <dsp:txXfrm>
        <a:off x="59935" y="61700"/>
        <a:ext cx="2796621" cy="1167628"/>
      </dsp:txXfrm>
    </dsp:sp>
    <dsp:sp modelId="{1EDC5DE5-F071-40CE-BE3F-2C738A4A8DA4}">
      <dsp:nvSpPr>
        <dsp:cNvPr id="0" name=""/>
        <dsp:cNvSpPr/>
      </dsp:nvSpPr>
      <dsp:spPr>
        <a:xfrm>
          <a:off x="0" y="1229328"/>
          <a:ext cx="11217275" cy="245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Hur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skulle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ett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starkare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självledarskap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hos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ledare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medarbetare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b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inom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er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grupp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kunna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bidra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till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att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jobbar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ännu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bättre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800" strike="noStrike" kern="1200" dirty="0"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29328"/>
        <a:ext cx="11217275" cy="2455494"/>
      </dsp:txXfrm>
    </dsp:sp>
    <dsp:sp modelId="{E3E8A25B-DEA6-4618-A794-16A2157429F9}">
      <dsp:nvSpPr>
        <dsp:cNvPr id="0" name=""/>
        <dsp:cNvSpPr/>
      </dsp:nvSpPr>
      <dsp:spPr>
        <a:xfrm>
          <a:off x="2916491" y="3746200"/>
          <a:ext cx="8300783" cy="122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Reflektera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tillsammans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b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Dela med er –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varvet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runt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vad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pratat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om (2 &amp; 2) </a:t>
          </a:r>
        </a:p>
      </dsp:txBody>
      <dsp:txXfrm>
        <a:off x="2916491" y="3746200"/>
        <a:ext cx="8300783" cy="1227563"/>
      </dsp:txXfrm>
    </dsp:sp>
    <dsp:sp modelId="{AAC9F82A-258C-4A98-BA66-8D4AFE9822CB}">
      <dsp:nvSpPr>
        <dsp:cNvPr id="0" name=""/>
        <dsp:cNvSpPr/>
      </dsp:nvSpPr>
      <dsp:spPr>
        <a:xfrm>
          <a:off x="0" y="3746200"/>
          <a:ext cx="2916491" cy="1227563"/>
        </a:xfrm>
        <a:prstGeom prst="round2SameRect">
          <a:avLst>
            <a:gd name="adj1" fmla="val 1667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10 min</a:t>
          </a:r>
        </a:p>
      </dsp:txBody>
      <dsp:txXfrm>
        <a:off x="59935" y="3806135"/>
        <a:ext cx="2796621" cy="1167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r">
              <a:defRPr sz="1300"/>
            </a:lvl1pPr>
          </a:lstStyle>
          <a:p>
            <a:fld id="{47814EDF-B608-49D7-AE03-0965BD185EED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7" tIns="48308" rIns="96617" bIns="4830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760398"/>
            <a:ext cx="5510530" cy="4509850"/>
          </a:xfrm>
          <a:prstGeom prst="rect">
            <a:avLst/>
          </a:prstGeom>
        </p:spPr>
        <p:txBody>
          <a:bodyPr vert="horz" lIns="96617" tIns="48308" rIns="96617" bIns="48308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9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r">
              <a:defRPr sz="1300"/>
            </a:lvl1pPr>
          </a:lstStyle>
          <a:p>
            <a:fld id="{52F7BF8A-7715-400F-BBF4-F9341909D0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9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F83BE-9841-A7FD-7BF5-38BC9983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B15C8FE-6962-12F5-99E1-D0AA3B77C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75D50F5-50EB-ED1B-783B-4A495E32D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Varför - </a:t>
            </a:r>
            <a:r>
              <a:rPr lang="sv-SE" dirty="0" err="1"/>
              <a:t>Lean</a:t>
            </a:r>
            <a:r>
              <a:rPr lang="sv-SE" dirty="0"/>
              <a:t> drivet ledarskap </a:t>
            </a:r>
          </a:p>
          <a:p>
            <a:r>
              <a:rPr lang="sv-SE" dirty="0" err="1"/>
              <a:t>Lean</a:t>
            </a:r>
            <a:r>
              <a:rPr lang="sv-SE" dirty="0"/>
              <a:t> drivet ledarskap innebär att alla följer </a:t>
            </a:r>
            <a:r>
              <a:rPr lang="sv-SE" dirty="0" err="1"/>
              <a:t>leanprinciperna</a:t>
            </a:r>
            <a:r>
              <a:rPr lang="sv-SE" dirty="0"/>
              <a:t> så att man skapar en värderingsstyrd kultur bland ledare och medarbetare. För att lyckas med det </a:t>
            </a:r>
            <a:r>
              <a:rPr lang="sv-SE" dirty="0" err="1"/>
              <a:t>lean</a:t>
            </a:r>
            <a:r>
              <a:rPr lang="sv-SE" dirty="0"/>
              <a:t>-drivna ledarskapet så behöver man som organisation odla och utveckla självledarskapet hos såväl ledare som medarbetare. </a:t>
            </a:r>
          </a:p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1914C91-A486-FDC9-3B90-830F9CAA7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7BF8A-7715-400F-BBF4-F9341909D0F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3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85F35-3CCA-378A-8270-E37874295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B26A398-FDCA-D211-8B1E-023EB93AA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1F56CC-830C-3F6E-65EA-FBACEE6BD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sv-SE" sz="1800" kern="120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endParaRPr lang="sv-SE" b="1" baseline="0">
              <a:cs typeface="Calibri"/>
            </a:endParaRPr>
          </a:p>
          <a:p>
            <a:endParaRPr lang="sv-SE" b="1" baseline="0">
              <a:cs typeface="Calibri"/>
            </a:endParaRPr>
          </a:p>
          <a:p>
            <a:endParaRPr lang="sv-SE" b="1" baseline="0"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ABFBCD-B5EC-536E-71D1-AD4805C66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FA89-1DD2-4A3C-BC5F-98FC4FAB664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41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>
                <a:solidFill>
                  <a:srgbClr val="CC0000"/>
                </a:solidFill>
              </a:rPr>
              <a:t>1. Satsa  på den röda pilen!</a:t>
            </a:r>
            <a:br>
              <a:rPr lang="sv-SE" b="1" dirty="0">
                <a:solidFill>
                  <a:srgbClr val="CC0000"/>
                </a:solidFill>
              </a:rPr>
            </a:br>
            <a:r>
              <a:rPr lang="sv-SE" dirty="0"/>
              <a:t>Den är långsammare i starten, men ger </a:t>
            </a:r>
            <a:r>
              <a:rPr lang="sv-SE" u="sng" dirty="0"/>
              <a:t>mycket</a:t>
            </a:r>
            <a:r>
              <a:rPr lang="sv-SE" dirty="0"/>
              <a:t> större utdelning på sikt = </a:t>
            </a:r>
            <a:r>
              <a:rPr lang="sv-SE" dirty="0" err="1"/>
              <a:t>lean</a:t>
            </a:r>
            <a:r>
              <a:rPr lang="sv-SE" dirty="0"/>
              <a:t> handlar inte om att arbeta snabbar, skära ned o avskeda. Det handlar om att hela tiden tänka långsiktigt, hitta problem, ta dom till ytan och genomföra förändringar. Långsamt, engagera alla, det tar tid men det ger utdelning!!</a:t>
            </a:r>
          </a:p>
          <a:p>
            <a:endParaRPr lang="sv-SE" dirty="0"/>
          </a:p>
          <a:p>
            <a:r>
              <a:rPr lang="sv-SE" dirty="0"/>
              <a:t>Ett traditionellt sätt har varit att arbeta hårdare, genom att minska kostnaderna och säga upp folk.</a:t>
            </a:r>
          </a:p>
          <a:p>
            <a:endParaRPr lang="sv-SE" dirty="0"/>
          </a:p>
          <a:p>
            <a:r>
              <a:rPr lang="sv-SE" b="1" dirty="0"/>
              <a:t>2. Skottkärran:</a:t>
            </a:r>
          </a:p>
          <a:p>
            <a:r>
              <a:rPr lang="sv-SE" dirty="0"/>
              <a:t>Känner du igen dig? Hur ofta kör vi på istället för att stanna upp, reflektera och ta tag i problemet. Ett bättre sätt är att arbeta smartare och det är vad </a:t>
            </a:r>
            <a:r>
              <a:rPr lang="sv-SE" dirty="0" err="1"/>
              <a:t>lean</a:t>
            </a:r>
            <a:r>
              <a:rPr lang="sv-SE" dirty="0"/>
              <a:t> handlar om. LEAN är ett sätt att tänka, ett tankesätt, genom att arbeta smartare. </a:t>
            </a:r>
          </a:p>
          <a:p>
            <a:endParaRPr lang="sv-SE" dirty="0"/>
          </a:p>
          <a:p>
            <a:r>
              <a:rPr lang="sv-SE" dirty="0"/>
              <a:t>Skapa värde genom att jobba smartare innebär mycket </a:t>
            </a:r>
            <a:r>
              <a:rPr lang="sv-SE" dirty="0" err="1"/>
              <a:t>leandrivet</a:t>
            </a:r>
            <a:r>
              <a:rPr lang="sv-SE" dirty="0"/>
              <a:t> ledarskap, där du som ledare och organisation fokuserar på att utveckla människor, lära dig nytt och alltid tänka långsiktigt.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1A77-0397-4C4A-B323-B3C46FEED853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9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cs typeface="Calibri"/>
              </a:rPr>
              <a:t>VAD betyder Lean-</a:t>
            </a:r>
            <a:r>
              <a:rPr lang="en-US" b="0" dirty="0" err="1">
                <a:cs typeface="Calibri"/>
              </a:rPr>
              <a:t>drivet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ledarskap</a:t>
            </a:r>
            <a:r>
              <a:rPr lang="en-US" b="0" dirty="0">
                <a:cs typeface="Calibri"/>
              </a:rPr>
              <a:t> – </a:t>
            </a:r>
            <a:r>
              <a:rPr lang="en-US" b="0" dirty="0" err="1">
                <a:cs typeface="Calibri"/>
              </a:rPr>
              <a:t>kopplat</a:t>
            </a:r>
            <a:r>
              <a:rPr lang="en-US" b="0" dirty="0">
                <a:cs typeface="Calibri"/>
              </a:rPr>
              <a:t> till </a:t>
            </a:r>
            <a:r>
              <a:rPr lang="en-US" b="0" dirty="0" err="1">
                <a:cs typeface="Calibri"/>
              </a:rPr>
              <a:t>priciper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och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värderingar</a:t>
            </a:r>
            <a:endParaRPr lang="en-US" b="0" dirty="0">
              <a:cs typeface="Calibri"/>
            </a:endParaRPr>
          </a:p>
          <a:p>
            <a:endParaRPr lang="en-US" b="0" dirty="0">
              <a:cs typeface="Calibri"/>
            </a:endParaRPr>
          </a:p>
          <a:p>
            <a:endParaRPr lang="en-US" b="0" dirty="0">
              <a:cs typeface="Calibri"/>
            </a:endParaRPr>
          </a:p>
          <a:p>
            <a:r>
              <a:rPr lang="en-US" b="0" dirty="0" err="1">
                <a:cs typeface="Calibri"/>
              </a:rPr>
              <a:t>Ovan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leder</a:t>
            </a:r>
            <a:r>
              <a:rPr lang="en-US" b="0" dirty="0">
                <a:cs typeface="Calibri"/>
              </a:rPr>
              <a:t> till: </a:t>
            </a:r>
            <a:r>
              <a:rPr lang="en-US" b="0" dirty="0" err="1">
                <a:cs typeface="Calibri"/>
              </a:rPr>
              <a:t>delad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medvetenhet</a:t>
            </a:r>
            <a:r>
              <a:rPr lang="en-US" b="0" dirty="0">
                <a:cs typeface="Calibri"/>
              </a:rPr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6F91A-6D01-4CC0-9A89-B2A7925FC3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67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A27C-F592-964F-D3E9-7CFAF2DC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7C5361-5C8C-C69A-D40D-2D9FEE585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E0EA5DB-2D7F-BCC3-4C80-C7DBF37D5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LEDARE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förväntas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:</a:t>
            </a:r>
          </a:p>
          <a:p>
            <a:pPr lvl="1"/>
            <a: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Vara förebilden för sina teammedlemmar och behöver därför föregå med gott exempel och ”leva” efter </a:t>
            </a:r>
            <a:r>
              <a:rPr lang="sv-SE" sz="21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Lean</a:t>
            </a:r>
            <a: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-principerna</a:t>
            </a:r>
            <a:b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</a:br>
            <a: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 </a:t>
            </a:r>
            <a:r>
              <a:rPr lang="sv-SE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(betyder "jag gör vad jag säger och jag </a:t>
            </a:r>
            <a:r>
              <a:rPr lang="sv-SE" sz="1400" i="1" dirty="0">
                <a:latin typeface="Century Gothic"/>
                <a:ea typeface="Tahoma"/>
                <a:cs typeface="Tahoma"/>
              </a:rPr>
              <a:t>säger vad jag gör"….betyder om du har sagt att det är viktigt att följa en standard, då måste du också göra det)</a:t>
            </a:r>
          </a:p>
          <a:p>
            <a:pPr lvl="1"/>
            <a:r>
              <a:rPr lang="sv-SE" sz="2133" dirty="0">
                <a:latin typeface="Century Gothic"/>
                <a:ea typeface="Tahoma"/>
                <a:cs typeface="Tahoma"/>
              </a:rPr>
              <a:t>Delegera och ge sina medarbetare ökat inflytande </a:t>
            </a:r>
            <a:r>
              <a:rPr lang="sv-SE" sz="1400" i="1" dirty="0">
                <a:latin typeface="Century Gothic"/>
                <a:ea typeface="Tahoma"/>
                <a:cs typeface="Tahoma"/>
              </a:rPr>
              <a:t>(…betyder att kunna backa tillbaka och delegera) </a:t>
            </a:r>
            <a:endParaRPr lang="sv-SE" sz="2133" i="1" dirty="0">
              <a:latin typeface="Century Gothic"/>
              <a:ea typeface="Tahoma"/>
              <a:cs typeface="Tahoma"/>
            </a:endParaRPr>
          </a:p>
          <a:p>
            <a:pPr lvl="1"/>
            <a:r>
              <a:rPr lang="sv-SE" sz="2133" dirty="0">
                <a:latin typeface="Century Gothic"/>
                <a:ea typeface="Tahoma"/>
                <a:cs typeface="Tahoma"/>
              </a:rPr>
              <a:t>Sträva efter att skapa förutsättningar som behövs för att medarbetarna ska lyckas i sina roller </a:t>
            </a:r>
            <a:r>
              <a:rPr lang="sv-SE" sz="1400" i="1" dirty="0">
                <a:latin typeface="Century Gothic"/>
                <a:ea typeface="Tahoma"/>
                <a:cs typeface="Tahoma"/>
              </a:rPr>
              <a:t>(…innebär att säkerställa engagemang från styrelse/ledning och göra helheten tydlig. Teamledaren ber om feedback och ger konstruktiv feedback.… betyder att du är ansvarig för att teammedlemmarna förstår sin egen roll i teamet och helheten)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Tahoma"/>
              <a:cs typeface="Tahoma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MEDARBETARE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förväntas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:</a:t>
            </a:r>
          </a:p>
          <a:p>
            <a:pPr lvl="1"/>
            <a:r>
              <a:rPr lang="en-US" sz="21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följa</a:t>
            </a:r>
            <a:r>
              <a:rPr 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 LEAN </a:t>
            </a:r>
            <a:r>
              <a:rPr lang="en-US" sz="213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principerna</a:t>
            </a:r>
            <a:endParaRPr lang="en-US" sz="2133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Tahoma"/>
              <a:cs typeface="Tahoma"/>
            </a:endParaRPr>
          </a:p>
          <a:p>
            <a:pPr lvl="1"/>
            <a:r>
              <a:rPr lang="sv-SE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Ge konstruktiv feedback </a:t>
            </a:r>
            <a:r>
              <a:rPr lang="sv-SE" sz="2133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Tahoma"/>
                <a:cs typeface="Tahoma"/>
              </a:rPr>
              <a:t>(om de ser att ovanstående tre krav på en LEAN-driven ledare inte är uppfyllda)</a:t>
            </a:r>
            <a:endParaRPr lang="en-US" sz="2133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Tahoma"/>
              <a:cs typeface="Tahoma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FEDB11-B024-A691-BA31-99F93C2D6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BF8A-7715-400F-BBF4-F9341909D0F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03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7EE44-4FF2-DC04-1FA6-C6E7EC61E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7C214A7-9839-5EA0-0804-1D81BE741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9C8B07A-14B7-C650-0C33-88C761FFE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246">
              <a:defRPr/>
            </a:pPr>
            <a:endParaRPr lang="en-US">
              <a:solidFill>
                <a:srgbClr val="333333"/>
              </a:solidFill>
              <a:latin typeface="Georgia"/>
              <a:ea typeface="Tahoma"/>
              <a:cs typeface="Tahoma"/>
            </a:endParaRPr>
          </a:p>
          <a:p>
            <a:pPr defTabSz="966246">
              <a:defRPr/>
            </a:pPr>
            <a:endParaRPr lang="sv-SE">
              <a:solidFill>
                <a:srgbClr val="333333"/>
              </a:solidFill>
              <a:latin typeface="Georgia"/>
              <a:ea typeface="Tahoma"/>
              <a:cs typeface="Tahoma"/>
            </a:endParaRPr>
          </a:p>
          <a:p>
            <a:pPr defTabSz="966246">
              <a:defRPr/>
            </a:pPr>
            <a:endParaRPr lang="sv-SE">
              <a:solidFill>
                <a:srgbClr val="333333"/>
              </a:solidFill>
              <a:latin typeface="Georgia" panose="02040502050405020303" pitchFamily="18" charset="0"/>
              <a:ea typeface="Tahoma"/>
              <a:cs typeface="Tahoma"/>
            </a:endParaRPr>
          </a:p>
          <a:p>
            <a:endParaRPr lang="sv-SE"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D956DB-4AC7-8C56-A9A1-0FC0E1F81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BF8A-7715-400F-BBF4-F9341909D0F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72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1200" b="1"/>
              <a:t>Självledarskap är avgörande i </a:t>
            </a:r>
            <a:r>
              <a:rPr lang="sv-SE" sz="1200" b="1" err="1"/>
              <a:t>Lean</a:t>
            </a:r>
            <a:r>
              <a:rPr lang="sv-SE" sz="1200" b="1"/>
              <a:t> drivet ledarskap därför att det …</a:t>
            </a:r>
          </a:p>
          <a:p>
            <a:pPr algn="l" rtl="0" fontAlgn="base"/>
            <a:endParaRPr lang="sv-SE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Främja en ständig förbättringskultur: </a:t>
            </a:r>
            <a:r>
              <a:rPr lang="sv-SE" sz="1200"/>
              <a:t>Medarbetare som utövar självledarskap analyserar och förbättrar ständigt sina arbetsprocesser. </a:t>
            </a:r>
            <a:r>
              <a:rPr lang="sv-SE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Till exempel kan en medarbetare självständigt identifiera en återkommande flaskhals och vidta åtgärder för att effektivisera processen, vilket direkt bidrar till </a:t>
            </a:r>
            <a:r>
              <a:rPr lang="sv-SE" sz="12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lean</a:t>
            </a:r>
            <a:r>
              <a:rPr lang="sv-SE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-mål</a:t>
            </a:r>
            <a:r>
              <a:rPr lang="sv-SE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sv-SE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Förbättra problemlösningsförmåga: </a:t>
            </a:r>
            <a:r>
              <a:rPr lang="sv-SE" sz="1200"/>
              <a:t>Medarbetare som utövar självledarskap är skickligare på att identifiera problem och skapa lösningar. </a:t>
            </a:r>
            <a:endParaRPr lang="sv-SE" sz="1200">
              <a:ea typeface="Tahoma"/>
              <a:cs typeface="Tahoma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sv-SE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/>
              <a:t>Ger medarbetare ökat inflytande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v-SE" sz="1200"/>
              <a:t>Medarbetare som fått eget ansvar är mer engagerade, motiverade och engagerade i organisationens </a:t>
            </a:r>
            <a:r>
              <a:rPr lang="sv-SE" sz="1200" err="1"/>
              <a:t>lean</a:t>
            </a:r>
            <a:r>
              <a:rPr lang="sv-SE" sz="1200"/>
              <a:t>-resa. </a:t>
            </a: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sv-SE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Underlätta anpassningsförmåga och flexibilitet: </a:t>
            </a:r>
            <a:r>
              <a:rPr lang="sv-SE" sz="1200"/>
              <a:t>Medarbetare som utövar självledarskap är mer flexibla och anpassar sig snabbare till förändringar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b="1"/>
              <a:t>Stärker lagsamarbetet: </a:t>
            </a:r>
          </a:p>
          <a:p>
            <a:pPr marL="649605" lvl="1"/>
            <a:r>
              <a:rPr lang="sv-SE" sz="2000"/>
              <a:t>Självledarskap främjar att medarbetare tar ansvar och är mer motiverade att arbeta mot gemensamma mål. Detta kommer bidra till bättre gruppdynamik, ökad produktivitet, </a:t>
            </a:r>
            <a:br>
              <a:rPr lang="sv-SE" sz="2000"/>
            </a:br>
            <a:r>
              <a:rPr lang="sv-SE" sz="2000"/>
              <a:t>samt en förbättrad arbetsmiljö/säkerhet. </a:t>
            </a:r>
            <a:endParaRPr lang="sv-SE" sz="2000">
              <a:ea typeface="Tahoma"/>
              <a:cs typeface="Tahoma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/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sv-SE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sv-SE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sv-SE" sz="12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2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7BF8A-7715-400F-BBF4-F9341909D0F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24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Reflektera</a:t>
            </a:r>
            <a:r>
              <a:rPr lang="en-US" b="1" dirty="0"/>
              <a:t> i </a:t>
            </a:r>
            <a:r>
              <a:rPr lang="en-US" b="1" dirty="0" err="1"/>
              <a:t>bikupa</a:t>
            </a:r>
            <a:r>
              <a:rPr lang="en-US" b="1" dirty="0"/>
              <a:t> 2 </a:t>
            </a:r>
            <a:r>
              <a:rPr lang="en-US" b="1" dirty="0" err="1"/>
              <a:t>och</a:t>
            </a:r>
            <a:r>
              <a:rPr lang="en-US" b="1" dirty="0"/>
              <a:t> 2 (5 min)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err="1"/>
              <a:t>Samla</a:t>
            </a:r>
            <a:r>
              <a:rPr lang="en-US" b="1" dirty="0"/>
              <a:t> </a:t>
            </a:r>
            <a:r>
              <a:rPr lang="en-US" b="1" dirty="0" err="1"/>
              <a:t>ihop</a:t>
            </a:r>
            <a:r>
              <a:rPr lang="en-US" b="1" dirty="0"/>
              <a:t> Gruppen </a:t>
            </a:r>
            <a:r>
              <a:rPr lang="en-US" b="1" dirty="0" err="1"/>
              <a:t>och</a:t>
            </a:r>
            <a:r>
              <a:rPr lang="en-US" b="1" dirty="0"/>
              <a:t> </a:t>
            </a:r>
            <a:r>
              <a:rPr lang="en-US" b="1" dirty="0" err="1"/>
              <a:t>gå</a:t>
            </a:r>
            <a:r>
              <a:rPr lang="en-US" b="1" dirty="0"/>
              <a:t> </a:t>
            </a:r>
            <a:r>
              <a:rPr lang="en-US" b="1" dirty="0" err="1"/>
              <a:t>varvet</a:t>
            </a:r>
            <a:r>
              <a:rPr lang="en-US" b="1" dirty="0"/>
              <a:t> runt (10 min)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Se </a:t>
            </a:r>
            <a:r>
              <a:rPr lang="en-US" b="1" dirty="0" err="1"/>
              <a:t>instruktion</a:t>
            </a:r>
            <a:r>
              <a:rPr lang="en-US" b="1" dirty="0"/>
              <a:t> till </a:t>
            </a:r>
            <a:r>
              <a:rPr lang="en-US" b="1" dirty="0" err="1"/>
              <a:t>övningen</a:t>
            </a:r>
            <a:r>
              <a:rPr lang="en-US" b="1" dirty="0"/>
              <a:t> i </a:t>
            </a:r>
            <a:r>
              <a:rPr lang="en-US" b="1" dirty="0" err="1"/>
              <a:t>körschema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6F91A-6D01-4CC0-9A89-B2A7925FC3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539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79445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41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77BB6D-D40A-FEB7-C4C6-07B17392B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CA5B3B-D790-F1FA-3FC4-D4C01E4E5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908936-6D97-CD39-C6F9-E514C701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F6632E-DFF9-103E-FBB5-9C9EAB82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F5B4D0-5AC4-8960-3541-11344D6F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08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F3ABC2-6516-E230-605C-9B601BC1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8FFE2B-7A4E-74F8-DA95-BA172E916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92AADD-3B8A-1CA6-384A-6EBBE457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02079B-93C6-3054-73AD-837FB65A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0C9C52-CEF2-2FD1-3D9C-0FD5284E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3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C731D-47EF-70C0-F0A7-CB49A809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9C0905-41AE-C812-2918-86C678921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1pPr>
            <a:lvl2pPr marL="487672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2pPr>
            <a:lvl3pPr marL="975345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3pPr>
            <a:lvl4pPr marL="1463017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4pPr>
            <a:lvl5pPr marL="1950690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5pPr>
            <a:lvl6pPr marL="2438362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6pPr>
            <a:lvl7pPr marL="2926034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7pPr>
            <a:lvl8pPr marL="3413707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8pPr>
            <a:lvl9pPr marL="3901379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2B78A9-01B1-0D88-5704-7BE9D52B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A60E62-356F-FF28-DC4C-197557D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DCCD3F-43AE-402E-413A-83A8CF63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27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A4DE0-FAF8-C7D5-54F7-C433AE74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E3A557-9AC2-A13B-643B-270D5D7A7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C6D91F-7593-2410-C2A9-41C6CB3DB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4923A3B-0EFD-2DB9-6080-5EAD99B7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0E5B2C-0DE3-4632-590F-BB5A3085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5E4250-4973-5A6C-3E7C-154EBAE0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259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B59DFD-87F8-B72B-C017-C43BA183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9A3955-20EA-821F-705D-54B74875D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07104C-2924-1C02-4CED-08AE35051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5138F29-0D31-026D-8297-52A3DE76B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28086B-9459-F9F8-4FF7-31158E3B5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32062B-29D0-EF65-5C66-98309161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74D4260-A054-6379-38C6-796760F5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EF7BBA2-E132-B5D2-362C-643BAB8F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7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EFD4E-77C8-4C17-C2D0-62F3A4FB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FDF028-0A38-6F4C-B6C2-30956681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FBE80FA-E374-F0FD-EBC8-B7AE7B48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4B7F63-5F34-58A5-7092-4C438D67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431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BD8D02B-A0D3-5CC1-8C4A-E5C3020F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CBDF3C-FAB6-89F6-393E-DEC3C52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FC6FAB-5034-641C-FD48-7A504B73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80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D7C06-DB6B-E2AB-8D85-08379D0F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CD4F9D-3296-4E46-F1EF-ABE80537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46679-37E0-E401-8E69-3684ACC5E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A15FC6-BDE7-D66C-B160-321BCC30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4068D6-05F2-4C15-9710-D6D73497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7972B1-1CC2-648F-2D8D-5E88278E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8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95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83B9B-C1F5-999A-7243-DB18503A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A25E3AF-96F1-78A3-0E9E-C9812C06B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58CC6A-3B38-FEAF-84FE-3D863449C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655C48-6058-A574-FD70-FBD2975C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401BA4-5C97-42DD-21EE-3FD9E0FC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2641D5-7448-D89F-7C6A-993B8A06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754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3853E-4365-117A-91E3-E19EE3FD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9A3FF3-63C3-3ABF-73D0-BFAFF1B92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6897DC-2E0A-6235-EFD3-7C1B86EE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B0F682-82A4-8542-AB17-DA42DF4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26FC2A-E207-AC60-65EB-8963CB70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1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4DDC03B-0B4B-4C56-BE97-5E4718C1C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54076AD-9C70-FE27-FFA9-9335BDFD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45317D-2B28-A96F-A1DB-4202BBE5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A7C3DD-1F12-DDD4-384A-84CBEE7C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EE0624-2C6F-D181-44A5-191AC33A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5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3011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1674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315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04752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5433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7777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81714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793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42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BEF9369-654A-57B3-1DAE-B45FD339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A8ED71-FE7F-5732-5CBE-13F648A42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83EE43-F17B-9D32-F15E-06761EC06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2BF0B5-66E0-4F5D-848A-C827EADCCDF6}" type="datetimeFigureOut">
              <a:rPr lang="sv-SE" smtClean="0"/>
              <a:t>2025-06-22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511DA5-200D-9B77-B5E4-5E346070A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262B9D-0F6B-167F-E48C-F3F061343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DFC28-EAFA-4BB7-9AD6-27B77836FA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8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Wig9irhnfa8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2789E-E798-7574-AF8E-7A1AD1395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avla, rita, Barnkonst, konst&#10;&#10;AI-genererat innehåll kan vara felaktigt.">
            <a:extLst>
              <a:ext uri="{FF2B5EF4-FFF2-40B4-BE49-F238E27FC236}">
                <a16:creationId xmlns:a16="http://schemas.microsoft.com/office/drawing/2014/main" id="{CF3AB85A-3A0E-9C49-DB36-A45628771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7721" r="684" b="-1128"/>
          <a:stretch>
            <a:fillRect/>
          </a:stretch>
        </p:blipFill>
        <p:spPr>
          <a:xfrm>
            <a:off x="0" y="-23623"/>
            <a:ext cx="13033058" cy="879834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EF55264-D660-5DCD-DD37-6E92038C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551" y="2542986"/>
            <a:ext cx="9682224" cy="1413934"/>
          </a:xfrm>
        </p:spPr>
        <p:txBody>
          <a:bodyPr>
            <a:normAutofit fontScale="90000"/>
          </a:bodyPr>
          <a:lstStyle>
            <a:defPPr>
              <a:defRPr lang="sv-SE"/>
            </a:defPPr>
            <a:lvl1pPr marL="0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43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85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28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6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12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54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97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93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v-SE" sz="2276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5689" b="1" dirty="0" err="1">
                <a:latin typeface="Arial"/>
                <a:cs typeface="Arial"/>
              </a:rPr>
              <a:t>Lean</a:t>
            </a:r>
            <a:r>
              <a:rPr lang="sv-SE" sz="5689" b="1" dirty="0">
                <a:latin typeface="Arial"/>
                <a:cs typeface="Arial"/>
              </a:rPr>
              <a:t>-drivet ledarskap</a:t>
            </a:r>
            <a:br>
              <a:rPr lang="sv-SE" sz="5689" b="1" dirty="0">
                <a:latin typeface="Arial"/>
                <a:cs typeface="Arial"/>
              </a:rPr>
            </a:br>
            <a:endParaRPr lang="sv-SE" sz="4267" b="1" dirty="0">
              <a:latin typeface="Arial"/>
              <a:cs typeface="Arial"/>
            </a:endParaRP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533C1622-2105-88E7-82D1-6A72D54DAB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57589" y="8824703"/>
            <a:ext cx="5042576" cy="354854"/>
          </a:xfr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43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485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28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696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12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454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697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939" algn="l" defTabSz="1088485" rtl="0" eaLnBrk="1" latinLnBrk="0" hangingPunct="1">
              <a:defRPr sz="21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932" lvl="2" indent="0">
              <a:buNone/>
            </a:pPr>
            <a:r>
              <a:rPr lang="sv-SE" sz="1173">
                <a:latin typeface="Arial"/>
                <a:cs typeface="Arial"/>
              </a:rPr>
              <a:t>Förvaltning av utbildningskoncept</a:t>
            </a:r>
            <a:br>
              <a:rPr lang="sv-SE" sz="1173">
                <a:latin typeface="Arial"/>
              </a:rPr>
            </a:br>
            <a:r>
              <a:rPr lang="sv-SE" sz="1173" err="1">
                <a:latin typeface="Arial"/>
                <a:cs typeface="Arial"/>
              </a:rPr>
              <a:t>Lean</a:t>
            </a:r>
            <a:r>
              <a:rPr lang="sv-SE" sz="1173">
                <a:latin typeface="Arial"/>
                <a:cs typeface="Arial"/>
              </a:rPr>
              <a:t>, ledarskap och arbetsmiljö</a:t>
            </a:r>
            <a:br>
              <a:rPr lang="sv-SE" sz="1173">
                <a:latin typeface="Arial"/>
                <a:cs typeface="Arial"/>
              </a:rPr>
            </a:br>
            <a:r>
              <a:rPr lang="sv-SE" sz="1173">
                <a:latin typeface="Arial"/>
                <a:cs typeface="Arial"/>
              </a:rPr>
              <a:t>Kunskapsnav företagsledning och entreprenörskap</a:t>
            </a:r>
            <a:br>
              <a:rPr lang="sv-SE" sz="1173">
                <a:latin typeface="Arial"/>
                <a:cs typeface="Arial"/>
              </a:rPr>
            </a:br>
            <a:r>
              <a:rPr lang="sv-SE" sz="1173">
                <a:latin typeface="Arial"/>
                <a:cs typeface="Arial"/>
              </a:rPr>
              <a:t>Uppdaterat material 2024 - 2025 </a:t>
            </a:r>
          </a:p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14FB4-F524-A6AF-A23F-8A513E9F1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20" y="8734771"/>
            <a:ext cx="1270862" cy="90355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A16D1AF-42EE-F242-90AA-F444821D2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038" y="8813409"/>
            <a:ext cx="629921" cy="629921"/>
          </a:xfrm>
          <a:prstGeom prst="rect">
            <a:avLst/>
          </a:prstGeom>
        </p:spPr>
      </p:pic>
      <p:pic>
        <p:nvPicPr>
          <p:cNvPr id="10" name="Picture 9" descr="En bild som visar text, flagga, Teckensnitt, symbol&#10;&#10;AI-genererat innehåll kan vara felaktigt.">
            <a:extLst>
              <a:ext uri="{FF2B5EF4-FFF2-40B4-BE49-F238E27FC236}">
                <a16:creationId xmlns:a16="http://schemas.microsoft.com/office/drawing/2014/main" id="{1E2DD447-6224-D19E-7726-FC35EB5FF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737" y="8826339"/>
            <a:ext cx="80264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2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920B4CF-CA44-D832-15C9-C68A6AECC6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02136" y="1048685"/>
            <a:ext cx="4414521" cy="971973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Tips!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32C5CA-3353-5A83-6C27-E4E6D9C619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38323" y="2435568"/>
            <a:ext cx="12003027" cy="6269347"/>
          </a:xfrm>
        </p:spPr>
        <p:txBody>
          <a:bodyPr vert="horz" lIns="97536" tIns="48768" rIns="97536" bIns="48768" rtlCol="0" anchor="t">
            <a:normAutofit/>
          </a:bodyPr>
          <a:lstStyle/>
          <a:p>
            <a:pPr marL="0" indent="0">
              <a:buNone/>
            </a:pPr>
            <a:r>
              <a:rPr lang="sv-SE" sz="3000" b="1" dirty="0">
                <a:latin typeface="Arial"/>
                <a:cs typeface="Arial"/>
              </a:rPr>
              <a:t>Flera kunskapsmoduler från verktygslådan som kan </a:t>
            </a:r>
            <a:br>
              <a:rPr lang="sv-SE" sz="3000" b="1" dirty="0">
                <a:latin typeface="Arial"/>
                <a:cs typeface="Arial"/>
              </a:rPr>
            </a:br>
            <a:r>
              <a:rPr lang="sv-SE" sz="3000" b="1" dirty="0">
                <a:latin typeface="Arial"/>
                <a:cs typeface="Arial"/>
              </a:rPr>
              <a:t>vara till stöd i arbetet med att utveckla verksamheten.  </a:t>
            </a:r>
            <a:br>
              <a:rPr lang="sv-SE" sz="2987" dirty="0">
                <a:cs typeface="Arial"/>
              </a:rPr>
            </a:br>
            <a:endParaRPr lang="sv-SE" sz="2987" dirty="0">
              <a:cs typeface="Arial"/>
            </a:endParaRPr>
          </a:p>
          <a:p>
            <a:pPr marL="457200" indent="-457200"/>
            <a:r>
              <a:rPr lang="sv-SE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Feedback</a:t>
            </a:r>
          </a:p>
          <a:p>
            <a:pPr marL="457200" indent="-457200"/>
            <a:r>
              <a:rPr lang="sv-SE" sz="28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Leans principer</a:t>
            </a:r>
          </a:p>
          <a:p>
            <a:pPr marL="457200" indent="-457200"/>
            <a:r>
              <a:rPr lang="sv-SE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Vision</a:t>
            </a:r>
          </a:p>
          <a:p>
            <a:pPr marL="457200" indent="-457200"/>
            <a:r>
              <a:rPr lang="sv-SE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Värderingar</a:t>
            </a:r>
          </a:p>
          <a:p>
            <a:pPr marL="457200" indent="-457200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Möten och stortavla </a:t>
            </a:r>
          </a:p>
          <a:p>
            <a:pPr marL="0" indent="0">
              <a:buNone/>
            </a:pPr>
            <a:endParaRPr lang="sv-S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cs typeface="Arial"/>
            </a:endParaRPr>
          </a:p>
          <a:p>
            <a:endParaRPr lang="sv-SE" dirty="0">
              <a:cs typeface="Arial"/>
            </a:endParaRPr>
          </a:p>
          <a:p>
            <a:pPr marL="0" indent="0">
              <a:buNone/>
            </a:pPr>
            <a:endParaRPr lang="sv-SE" sz="2987" dirty="0">
              <a:cs typeface="Arial"/>
            </a:endParaRPr>
          </a:p>
          <a:p>
            <a:pPr marL="0" indent="0">
              <a:buNone/>
            </a:pPr>
            <a:endParaRPr lang="sv-SE" sz="2987" dirty="0">
              <a:cs typeface="Arial"/>
            </a:endParaRPr>
          </a:p>
          <a:p>
            <a:endParaRPr lang="sv-SE" sz="2987" dirty="0">
              <a:cs typeface="Arial"/>
            </a:endParaRPr>
          </a:p>
          <a:p>
            <a:endParaRPr lang="sv-SE" sz="2987" dirty="0">
              <a:cs typeface="Arial"/>
            </a:endParaRPr>
          </a:p>
          <a:p>
            <a:pPr marL="0" indent="0">
              <a:buNone/>
            </a:pPr>
            <a:endParaRPr lang="sv-SE" sz="2987" dirty="0">
              <a:cs typeface="Arial"/>
            </a:endParaRPr>
          </a:p>
          <a:p>
            <a:endParaRPr lang="sv-SE" dirty="0">
              <a:cs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15A74A-1A48-1960-6DF7-03D37B63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148" t="62141" r="31991"/>
          <a:stretch>
            <a:fillRect/>
          </a:stretch>
        </p:blipFill>
        <p:spPr>
          <a:xfrm>
            <a:off x="480143" y="679494"/>
            <a:ext cx="1611591" cy="20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306A2-9D4D-D29C-029D-3AD597082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BBCBC891-0935-FB98-3966-9A5811B67033}"/>
              </a:ext>
            </a:extLst>
          </p:cNvPr>
          <p:cNvGrpSpPr/>
          <p:nvPr/>
        </p:nvGrpSpPr>
        <p:grpSpPr>
          <a:xfrm>
            <a:off x="1608030" y="2727305"/>
            <a:ext cx="8249268" cy="6832128"/>
            <a:chOff x="1106508" y="337390"/>
            <a:chExt cx="7330944" cy="6016704"/>
          </a:xfrm>
          <a:solidFill>
            <a:schemeClr val="bg1"/>
          </a:solidFill>
        </p:grpSpPr>
        <p:sp>
          <p:nvSpPr>
            <p:cNvPr id="3" name="Likbent triangel 2">
              <a:extLst>
                <a:ext uri="{FF2B5EF4-FFF2-40B4-BE49-F238E27FC236}">
                  <a16:creationId xmlns:a16="http://schemas.microsoft.com/office/drawing/2014/main" id="{8EC11A71-112C-2638-5A9B-678322DF402F}"/>
                </a:ext>
              </a:extLst>
            </p:cNvPr>
            <p:cNvSpPr/>
            <p:nvPr/>
          </p:nvSpPr>
          <p:spPr>
            <a:xfrm>
              <a:off x="1106508" y="337390"/>
              <a:ext cx="7330944" cy="6016704"/>
            </a:xfrm>
            <a:prstGeom prst="triangl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773"/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7157B266-B4CE-3168-8CC2-7E43B6A0799B}"/>
                </a:ext>
              </a:extLst>
            </p:cNvPr>
            <p:cNvSpPr txBox="1"/>
            <p:nvPr/>
          </p:nvSpPr>
          <p:spPr>
            <a:xfrm>
              <a:off x="2808315" y="5259279"/>
              <a:ext cx="3915383" cy="460773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800" dirty="0">
                  <a:latin typeface="Arial"/>
                  <a:cs typeface="Calibri"/>
                </a:rPr>
                <a:t>Filosofi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AE8D467E-3225-D09B-AD36-8D45B818DBBA}"/>
                </a:ext>
              </a:extLst>
            </p:cNvPr>
            <p:cNvSpPr txBox="1"/>
            <p:nvPr/>
          </p:nvSpPr>
          <p:spPr>
            <a:xfrm>
              <a:off x="2789613" y="4360812"/>
              <a:ext cx="3915383" cy="466194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square" lIns="97536" tIns="48768" rIns="97536" bIns="48768" rtlCol="0" anchor="t">
              <a:spAutoFit/>
            </a:bodyPr>
            <a:lstStyle/>
            <a:p>
              <a:pPr algn="ctr"/>
              <a:r>
                <a:rPr lang="en-GB" sz="2800" dirty="0">
                  <a:latin typeface="Arial"/>
                  <a:ea typeface="Calibri"/>
                  <a:cs typeface="Calibri"/>
                </a:rPr>
                <a:t>Process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8F0AC26-0F37-FB6C-7907-0F1AC91B9660}"/>
                </a:ext>
              </a:extLst>
            </p:cNvPr>
            <p:cNvSpPr txBox="1"/>
            <p:nvPr/>
          </p:nvSpPr>
          <p:spPr>
            <a:xfrm>
              <a:off x="4077988" y="1666132"/>
              <a:ext cx="1515069" cy="1225114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square" lIns="97536" tIns="48768" rIns="97536" bIns="48768" rtlCol="0" anchor="t">
              <a:spAutoFit/>
            </a:bodyPr>
            <a:lstStyle/>
            <a:p>
              <a:pPr algn="ctr"/>
              <a:r>
                <a:rPr lang="en-GB" sz="2800" dirty="0">
                  <a:latin typeface="Arial"/>
                  <a:ea typeface="Calibri"/>
                  <a:cs typeface="Calibri"/>
                </a:rPr>
                <a:t>Problem-lösning</a:t>
              </a:r>
              <a:r>
                <a:rPr lang="en-GB" sz="2800" dirty="0">
                  <a:solidFill>
                    <a:schemeClr val="bg1"/>
                  </a:solidFill>
                  <a:latin typeface="Arial"/>
                  <a:ea typeface="Calibri"/>
                  <a:cs typeface="Calibri"/>
                </a:rPr>
                <a:t> </a:t>
              </a:r>
            </a:p>
            <a:p>
              <a:pPr algn="ctr"/>
              <a:r>
                <a:rPr lang="en-GB" sz="2800" dirty="0">
                  <a:solidFill>
                    <a:schemeClr val="bg1"/>
                  </a:solidFill>
                  <a:latin typeface="Arial"/>
                  <a:ea typeface="Calibri"/>
                  <a:cs typeface="Calibri"/>
                </a:rPr>
                <a:t>lösning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E302E8-697E-A5F3-EFAD-BB45520C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2F05B-BAF9-488D-83DE-20A7CCFAC190}" type="slidenum">
              <a:rPr lang="sv-SE" smtClean="0"/>
              <a:t>2</a:t>
            </a:fld>
            <a:endParaRPr lang="sv-SE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5902E7F7-5850-E001-B1E9-9DEBEDC974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639" y="682248"/>
            <a:ext cx="11082337" cy="8509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 Bold"/>
              </a:rPr>
              <a:t>Lean-</a:t>
            </a:r>
            <a:r>
              <a:rPr lang="en-US" sz="4400" dirty="0" err="1">
                <a:latin typeface="Arial Bold"/>
              </a:rPr>
              <a:t>drivet</a:t>
            </a:r>
            <a:r>
              <a:rPr lang="en-US" sz="4400" dirty="0">
                <a:latin typeface="Arial Bold"/>
              </a:rPr>
              <a:t> </a:t>
            </a:r>
            <a:r>
              <a:rPr lang="en-US" sz="4400" dirty="0" err="1">
                <a:latin typeface="Arial Bold"/>
              </a:rPr>
              <a:t>ledarskap</a:t>
            </a:r>
            <a:r>
              <a:rPr lang="en-US" sz="4400" dirty="0">
                <a:latin typeface="Arial Bold"/>
              </a:rPr>
              <a:t> </a:t>
            </a:r>
            <a:br>
              <a:rPr lang="en-US" sz="4400" dirty="0">
                <a:latin typeface="Arial Bold"/>
              </a:rPr>
            </a:br>
            <a:r>
              <a:rPr lang="en-US" sz="4400" dirty="0" err="1">
                <a:latin typeface="Arial Bold"/>
              </a:rPr>
              <a:t>enligt</a:t>
            </a:r>
            <a:r>
              <a:rPr lang="en-US" sz="4400" dirty="0">
                <a:latin typeface="Arial Bold"/>
              </a:rPr>
              <a:t> Leans </a:t>
            </a:r>
            <a:r>
              <a:rPr lang="en-US" sz="4400" dirty="0" err="1">
                <a:latin typeface="Arial Bold"/>
              </a:rPr>
              <a:t>principer</a:t>
            </a:r>
            <a:r>
              <a:rPr lang="en-US" sz="4400" dirty="0">
                <a:latin typeface="Arial Bold"/>
              </a:rPr>
              <a:t>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7EBA16B-BAA7-9334-64F3-A65BC483B139}"/>
              </a:ext>
            </a:extLst>
          </p:cNvPr>
          <p:cNvSpPr txBox="1"/>
          <p:nvPr/>
        </p:nvSpPr>
        <p:spPr>
          <a:xfrm>
            <a:off x="8338388" y="2420229"/>
            <a:ext cx="4496933" cy="44012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800" dirty="0">
                <a:latin typeface="Arial"/>
                <a:ea typeface="Calibri"/>
                <a:cs typeface="Calibri"/>
              </a:rPr>
              <a:t>Odla </a:t>
            </a:r>
            <a:r>
              <a:rPr lang="sv-SE" sz="2800" b="1" dirty="0">
                <a:latin typeface="Arial"/>
                <a:ea typeface="Calibri"/>
                <a:cs typeface="Calibri"/>
              </a:rPr>
              <a:t>ledare</a:t>
            </a:r>
            <a:r>
              <a:rPr lang="sv-SE" sz="2800" dirty="0">
                <a:latin typeface="Arial"/>
                <a:ea typeface="Calibri"/>
                <a:cs typeface="Calibri"/>
              </a:rPr>
              <a:t> som känner verksamheten på djupet, lever enligt företagets filosofi och lär andra göra det.</a:t>
            </a:r>
          </a:p>
          <a:p>
            <a:endParaRPr lang="en-US" sz="2800" dirty="0">
              <a:latin typeface="Arial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>
                <a:latin typeface="Arial"/>
                <a:ea typeface="Calibri"/>
                <a:cs typeface="Calibri"/>
              </a:rPr>
              <a:t>Utveckla enastående </a:t>
            </a:r>
            <a:r>
              <a:rPr lang="sv-SE" sz="2800" b="1" dirty="0">
                <a:latin typeface="Arial"/>
                <a:ea typeface="Calibri"/>
                <a:cs typeface="Calibri"/>
              </a:rPr>
              <a:t>människor och arbetslag </a:t>
            </a:r>
            <a:br>
              <a:rPr lang="sv-SE" sz="2800" b="1" dirty="0">
                <a:latin typeface="Arial"/>
                <a:ea typeface="Calibri" panose="020F0502020204030204" pitchFamily="34" charset="0"/>
                <a:cs typeface="Calibri"/>
              </a:rPr>
            </a:br>
            <a:r>
              <a:rPr lang="sv-SE" sz="2800" dirty="0">
                <a:latin typeface="Arial"/>
                <a:ea typeface="Calibri"/>
                <a:cs typeface="Calibri"/>
              </a:rPr>
              <a:t>som följer företagets filosofi.</a:t>
            </a:r>
            <a:endParaRPr lang="en-US" sz="2800" dirty="0">
              <a:latin typeface="Arial"/>
              <a:ea typeface="Calibri"/>
              <a:cs typeface="Calibri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EEFAB38-4F46-D910-C9BA-4BBBE23A57E0}"/>
              </a:ext>
            </a:extLst>
          </p:cNvPr>
          <p:cNvSpPr txBox="1"/>
          <p:nvPr/>
        </p:nvSpPr>
        <p:spPr>
          <a:xfrm>
            <a:off x="4232915" y="5606263"/>
            <a:ext cx="2988761" cy="954107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latin typeface="Arial"/>
                <a:ea typeface="Calibri"/>
                <a:cs typeface="Calibri"/>
              </a:rPr>
              <a:t>Medarbetare </a:t>
            </a:r>
            <a:br>
              <a:rPr lang="en-GB" sz="2800" dirty="0">
                <a:latin typeface="Arial"/>
                <a:ea typeface="Calibri"/>
                <a:cs typeface="Calibri"/>
              </a:rPr>
            </a:br>
            <a:r>
              <a:rPr lang="en-GB" sz="2800" dirty="0">
                <a:latin typeface="Arial"/>
                <a:ea typeface="Calibri"/>
                <a:cs typeface="Calibri"/>
              </a:rPr>
              <a:t>och Partners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9200BF8E-6F67-3B98-07BC-EAABA723C00E}"/>
              </a:ext>
            </a:extLst>
          </p:cNvPr>
          <p:cNvCxnSpPr>
            <a:cxnSpLocks/>
          </p:cNvCxnSpPr>
          <p:nvPr/>
        </p:nvCxnSpPr>
        <p:spPr>
          <a:xfrm flipV="1">
            <a:off x="7221676" y="3777073"/>
            <a:ext cx="1039973" cy="18502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Bildobjekt 5" descr="En bild som visar Grafik, grafisk design, Färggrann, kreativitet&#10;&#10;AI-genererat innehåll kan vara felaktigt.">
            <a:extLst>
              <a:ext uri="{FF2B5EF4-FFF2-40B4-BE49-F238E27FC236}">
                <a16:creationId xmlns:a16="http://schemas.microsoft.com/office/drawing/2014/main" id="{450DE14B-9452-C8E2-80B2-C3EF56463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13" y="560282"/>
            <a:ext cx="3294020" cy="1676676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83FE0264-B705-D7A3-385B-236155C94E63}"/>
              </a:ext>
            </a:extLst>
          </p:cNvPr>
          <p:cNvCxnSpPr>
            <a:cxnSpLocks/>
          </p:cNvCxnSpPr>
          <p:nvPr/>
        </p:nvCxnSpPr>
        <p:spPr>
          <a:xfrm>
            <a:off x="2428031" y="8015591"/>
            <a:ext cx="65564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D46779BE-B6D4-7DAE-BB36-9CD7343BED59}"/>
              </a:ext>
            </a:extLst>
          </p:cNvPr>
          <p:cNvCxnSpPr>
            <a:cxnSpLocks/>
          </p:cNvCxnSpPr>
          <p:nvPr/>
        </p:nvCxnSpPr>
        <p:spPr>
          <a:xfrm>
            <a:off x="3190736" y="6887098"/>
            <a:ext cx="5070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4C4C4375-0FFD-862A-F762-26B2C1E2C6FE}"/>
              </a:ext>
            </a:extLst>
          </p:cNvPr>
          <p:cNvCxnSpPr>
            <a:cxnSpLocks/>
          </p:cNvCxnSpPr>
          <p:nvPr/>
        </p:nvCxnSpPr>
        <p:spPr>
          <a:xfrm>
            <a:off x="4211873" y="5199294"/>
            <a:ext cx="3009803" cy="3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6825" y="2443083"/>
            <a:ext cx="9902613" cy="6827520"/>
            <a:chOff x="720" y="960"/>
            <a:chExt cx="4752" cy="3024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720" y="398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28000" tIns="66560" rIns="128000" bIns="66560">
              <a:spAutoFit/>
            </a:bodyPr>
            <a:lstStyle/>
            <a:p>
              <a:pPr defTabSz="649759"/>
              <a:endParaRPr lang="sv-SE" sz="3698">
                <a:solidFill>
                  <a:prstClr val="black"/>
                </a:solidFill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720" y="960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128000" tIns="66560" rIns="128000" bIns="66560">
              <a:spAutoFit/>
            </a:bodyPr>
            <a:lstStyle/>
            <a:p>
              <a:pPr defTabSz="649759"/>
              <a:endParaRPr lang="sv-SE" sz="3698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2409" y="1854527"/>
            <a:ext cx="1882153" cy="50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7906" tIns="66513" rIns="127906" bIns="66513">
            <a:spAutoFit/>
          </a:bodyPr>
          <a:lstStyle/>
          <a:p>
            <a:pPr algn="ctr" defTabSz="649759"/>
            <a:r>
              <a:rPr lang="sv-S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Lönsamhet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99570" y="8829912"/>
            <a:ext cx="712795" cy="50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7906" tIns="66513" rIns="127906" bIns="66513">
            <a:spAutoFit/>
          </a:bodyPr>
          <a:lstStyle/>
          <a:p>
            <a:pPr algn="ctr" defTabSz="649759"/>
            <a:r>
              <a:rPr lang="sv-S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</a:p>
        </p:txBody>
      </p:sp>
      <p:pic>
        <p:nvPicPr>
          <p:cNvPr id="9" name="Picture 8" descr="\\Goliat\Produktionsutveckling\SmartLean2\Informationsaktiviteter\arbeta_hårdare_s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1364" y="6183546"/>
            <a:ext cx="8409065" cy="2753543"/>
          </a:xfrm>
          <a:prstGeom prst="rect">
            <a:avLst/>
          </a:prstGeom>
          <a:noFill/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799370" y="1854527"/>
            <a:ext cx="4257728" cy="7416076"/>
            <a:chOff x="1584" y="400"/>
            <a:chExt cx="2364" cy="3573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432" y="2215"/>
              <a:ext cx="934" cy="43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28000" tIns="66560" rIns="128000" bIns="66560" anchor="ctr">
              <a:spAutoFit/>
            </a:bodyPr>
            <a:lstStyle/>
            <a:p>
              <a:pPr defTabSz="649759"/>
              <a:endParaRPr lang="sv-SE" sz="3650">
                <a:solidFill>
                  <a:prstClr val="black"/>
                </a:solidFill>
                <a:highlight>
                  <a:srgbClr val="0000FF"/>
                </a:highlight>
                <a:ea typeface="Tahoma"/>
                <a:cs typeface="Tahoma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232" y="2623"/>
              <a:ext cx="819" cy="43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128000" tIns="66560" rIns="128000" bIns="66560" anchor="ctr">
              <a:spAutoFit/>
            </a:bodyPr>
            <a:lstStyle/>
            <a:p>
              <a:pPr defTabSz="649759"/>
              <a:endParaRPr lang="sv-SE" sz="3650">
                <a:solidFill>
                  <a:prstClr val="black"/>
                </a:solidFill>
                <a:highlight>
                  <a:srgbClr val="0000FF"/>
                </a:highlight>
                <a:ea typeface="Tahoma"/>
                <a:cs typeface="Tahoma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928" y="3039"/>
              <a:ext cx="912" cy="43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128000" tIns="66560" rIns="128000" bIns="66560" anchor="ctr">
              <a:spAutoFit/>
            </a:bodyPr>
            <a:lstStyle/>
            <a:p>
              <a:pPr defTabSz="649759"/>
              <a:endParaRPr lang="sv-SE" sz="3650">
                <a:solidFill>
                  <a:prstClr val="black"/>
                </a:solidFill>
                <a:highlight>
                  <a:srgbClr val="0000FF"/>
                </a:highlight>
                <a:ea typeface="Tahoma"/>
                <a:cs typeface="Tahoma"/>
              </a:endParaRPr>
            </a:p>
          </p:txBody>
        </p:sp>
        <p:pic>
          <p:nvPicPr>
            <p:cNvPr id="14" name="Picture 13" descr="\\Goliat\Produktionsutveckling\SmartLean2\Informationsaktiviteter\arbeta_smartare_sv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400"/>
              <a:ext cx="2364" cy="3573"/>
            </a:xfrm>
            <a:prstGeom prst="rect">
              <a:avLst/>
            </a:prstGeom>
            <a:noFill/>
          </p:spPr>
        </p:pic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95A11E9C-32F2-ED9C-CFF8-37F957A4997F}"/>
              </a:ext>
            </a:extLst>
          </p:cNvPr>
          <p:cNvSpPr txBox="1"/>
          <p:nvPr/>
        </p:nvSpPr>
        <p:spPr>
          <a:xfrm>
            <a:off x="257489" y="392110"/>
            <a:ext cx="9417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Arial Bold"/>
              </a:rPr>
              <a:t>Varför</a:t>
            </a:r>
            <a:r>
              <a:rPr lang="en-US" sz="4000" b="1" dirty="0">
                <a:latin typeface="Arial Bold"/>
              </a:rPr>
              <a:t> Lean-</a:t>
            </a:r>
            <a:r>
              <a:rPr lang="en-US" sz="4000" b="1" dirty="0" err="1">
                <a:latin typeface="Arial Bold"/>
              </a:rPr>
              <a:t>drivet</a:t>
            </a:r>
            <a:r>
              <a:rPr lang="en-US" sz="4000" b="1" dirty="0">
                <a:latin typeface="Arial Bold"/>
              </a:rPr>
              <a:t> </a:t>
            </a:r>
            <a:r>
              <a:rPr lang="en-US" sz="4000" b="1" dirty="0" err="1">
                <a:latin typeface="Arial Bold"/>
              </a:rPr>
              <a:t>ledarskap</a:t>
            </a:r>
            <a:r>
              <a:rPr lang="en-US" sz="4000" b="1" dirty="0">
                <a:latin typeface="Arial Bold"/>
              </a:rPr>
              <a:t>?</a:t>
            </a:r>
            <a:endParaRPr lang="sv-SE" sz="4000" b="1" dirty="0">
              <a:latin typeface="Arial Bold"/>
            </a:endParaRPr>
          </a:p>
        </p:txBody>
      </p:sp>
      <p:sp>
        <p:nvSpPr>
          <p:cNvPr id="18" name="Pratbubbla: rektangel 17">
            <a:extLst>
              <a:ext uri="{FF2B5EF4-FFF2-40B4-BE49-F238E27FC236}">
                <a16:creationId xmlns:a16="http://schemas.microsoft.com/office/drawing/2014/main" id="{635B7CBF-C68A-146D-1487-EF7177036C2E}"/>
              </a:ext>
            </a:extLst>
          </p:cNvPr>
          <p:cNvSpPr/>
          <p:nvPr/>
        </p:nvSpPr>
        <p:spPr>
          <a:xfrm>
            <a:off x="8646283" y="1987092"/>
            <a:ext cx="3317641" cy="1388717"/>
          </a:xfrm>
          <a:prstGeom prst="wedgeRectCallout">
            <a:avLst>
              <a:gd name="adj1" fmla="val -70000"/>
              <a:gd name="adj2" fmla="val 72690"/>
            </a:avLst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560" b="1" dirty="0">
                <a:solidFill>
                  <a:schemeClr val="tx1"/>
                </a:solidFill>
              </a:rPr>
              <a:t>LEAN = Skapa värde genom att arbeta smartare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1BDEBC50-B3FB-0BA3-AB32-718B3D617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610" y="177886"/>
            <a:ext cx="2366986" cy="16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6366AA3-B814-DD19-9E8E-6CAABB19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4ACBDB-1166-F42D-EB31-027E58B40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722366"/>
              </p:ext>
            </p:extLst>
          </p:nvPr>
        </p:nvGraphicFramePr>
        <p:xfrm>
          <a:off x="2384854" y="1489608"/>
          <a:ext cx="9708721" cy="701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objekt 1">
            <a:extLst>
              <a:ext uri="{FF2B5EF4-FFF2-40B4-BE49-F238E27FC236}">
                <a16:creationId xmlns:a16="http://schemas.microsoft.com/office/drawing/2014/main" id="{1E420E7E-A8AE-ADD2-5B9E-61D2AB773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35" y="1167320"/>
            <a:ext cx="1639449" cy="21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CF536-C6F4-E150-58C9-D09BBF9FE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09F606-029F-0AC3-BA5F-7EB928D905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962024"/>
            <a:ext cx="11352213" cy="1296988"/>
          </a:xfrm>
        </p:spPr>
        <p:txBody>
          <a:bodyPr vert="horz" lIns="97536" tIns="48768" rIns="97536" bIns="48768" rtlCol="0" anchor="ctr" anchorCtr="0">
            <a:normAutofit/>
          </a:bodyPr>
          <a:lstStyle/>
          <a:p>
            <a:r>
              <a:rPr lang="en-US" sz="4000" b="1" dirty="0">
                <a:latin typeface="Arial Bold"/>
              </a:rPr>
              <a:t>I </a:t>
            </a:r>
            <a:r>
              <a:rPr lang="en-US" sz="4000" b="1" dirty="0" err="1">
                <a:latin typeface="Arial Bold"/>
              </a:rPr>
              <a:t>ett</a:t>
            </a:r>
            <a:r>
              <a:rPr lang="en-US" sz="4000" b="1" dirty="0">
                <a:latin typeface="Arial Bold"/>
              </a:rPr>
              <a:t> Lean-</a:t>
            </a:r>
            <a:r>
              <a:rPr lang="en-US" sz="4000" b="1" dirty="0" err="1">
                <a:latin typeface="Arial Bold"/>
              </a:rPr>
              <a:t>drivet</a:t>
            </a:r>
            <a:r>
              <a:rPr lang="en-US" sz="4000" b="1" dirty="0">
                <a:latin typeface="Arial Bold"/>
              </a:rPr>
              <a:t> </a:t>
            </a:r>
            <a:r>
              <a:rPr lang="en-US" sz="4000" b="1" dirty="0" err="1">
                <a:latin typeface="Arial Bold"/>
              </a:rPr>
              <a:t>ledarskap</a:t>
            </a:r>
            <a:r>
              <a:rPr lang="en-US" sz="4000" b="1" dirty="0">
                <a:latin typeface="Arial Bold"/>
              </a:rPr>
              <a:t> </a:t>
            </a:r>
            <a:r>
              <a:rPr lang="en-US" sz="4000" b="1" dirty="0" err="1">
                <a:latin typeface="Arial Bold"/>
              </a:rPr>
              <a:t>förväntas</a:t>
            </a:r>
            <a:r>
              <a:rPr lang="en-US" sz="4000" b="1" dirty="0">
                <a:latin typeface="Arial Bold"/>
              </a:rPr>
              <a:t>: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83C9CB6-1173-BEE8-AF5F-DA9DCB93C1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259012"/>
            <a:ext cx="11352213" cy="5235575"/>
          </a:xfrm>
        </p:spPr>
        <p:txBody>
          <a:bodyPr vert="horz" lIns="97536" tIns="48768" rIns="97536" bIns="48768" rtlCol="0" anchor="t"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Ledare</a:t>
            </a:r>
            <a:r>
              <a:rPr lang="en-US" sz="36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  <a:endParaRPr lang="sv-S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07440" lvl="1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Vara förebild för sina medarbetare och behöver därför föregå med gott exempel och ”leva” efter </a:t>
            </a:r>
            <a:r>
              <a:rPr lang="sv-SE" sz="28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Lean</a:t>
            </a:r>
            <a:r>
              <a:rPr lang="sv-SE" sz="28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-principerna </a:t>
            </a:r>
          </a:p>
          <a:p>
            <a:pPr marL="1107440" lvl="1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Kunna delegera och ge medarbetarna ökat inflytande</a:t>
            </a:r>
            <a:endParaRPr lang="sv-SE" sz="2800" i="1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1107440" lvl="1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Skapa förutsättningar för att medarbetarna ska lyckas i sina roller</a:t>
            </a:r>
          </a:p>
          <a:p>
            <a:pPr marL="110744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Medarbetare</a:t>
            </a:r>
            <a:r>
              <a:rPr lang="en-US" sz="36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  <a:p>
            <a:pPr marL="110744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Följa</a:t>
            </a:r>
            <a:r>
              <a:rPr lang="en-US" sz="28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Lean-</a:t>
            </a:r>
            <a:r>
              <a:rPr lang="en-US" sz="2800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principerna</a:t>
            </a:r>
            <a:endParaRPr lang="en-US" sz="28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1107440" lvl="1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Ge konstruktiv feedback </a:t>
            </a:r>
            <a:endParaRPr lang="en-US" sz="28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pic>
        <p:nvPicPr>
          <p:cNvPr id="5" name="Bildobjekt 4" descr="En bild som visar cirkel, kreativitet, växel, konst&#10;&#10;AI-genererat innehåll kan vara felaktigt.">
            <a:extLst>
              <a:ext uri="{FF2B5EF4-FFF2-40B4-BE49-F238E27FC236}">
                <a16:creationId xmlns:a16="http://schemas.microsoft.com/office/drawing/2014/main" id="{27542DC4-65CD-A3AA-3322-5BF84135F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23" y="5422570"/>
            <a:ext cx="4147150" cy="36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DCE87-0593-3872-69FC-2FD9CDCDC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179385DD-FC3F-CB0D-B118-8B75011EBAED}"/>
              </a:ext>
            </a:extLst>
          </p:cNvPr>
          <p:cNvSpPr txBox="1"/>
          <p:nvPr/>
        </p:nvSpPr>
        <p:spPr>
          <a:xfrm>
            <a:off x="2261797" y="2221689"/>
            <a:ext cx="8481206" cy="1017991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450"/>
              </a:spcAft>
            </a:pPr>
            <a:endParaRPr lang="sv-SE" sz="3840" b="1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D8595-284D-16FF-DDEA-D9ECC2CC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7BC1E3-CB90-723E-29CA-D860B2BAB3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0872" y="1433696"/>
            <a:ext cx="7756072" cy="1296988"/>
          </a:xfrm>
        </p:spPr>
        <p:txBody>
          <a:bodyPr vert="horz" lIns="97536" tIns="48768" rIns="97536" bIns="48768" rtlCol="0" anchor="ctr" anchorCtr="0">
            <a:normAutofit fontScale="90000"/>
          </a:bodyPr>
          <a:lstStyle/>
          <a:p>
            <a:r>
              <a:rPr lang="en-US" sz="4400" b="1" dirty="0"/>
              <a:t>LEAN-</a:t>
            </a:r>
            <a:r>
              <a:rPr lang="en-US" sz="4400" b="1" dirty="0" err="1"/>
              <a:t>drivet</a:t>
            </a:r>
            <a:r>
              <a:rPr lang="en-US" sz="4400" b="1" dirty="0"/>
              <a:t> </a:t>
            </a:r>
            <a:r>
              <a:rPr lang="en-US" sz="4400" b="1" dirty="0" err="1"/>
              <a:t>ledarskap</a:t>
            </a:r>
            <a:r>
              <a:rPr lang="en-US" sz="4400" b="1" dirty="0"/>
              <a:t> </a:t>
            </a:r>
            <a:br>
              <a:rPr lang="en-US" sz="4400" b="1" dirty="0"/>
            </a:br>
            <a:r>
              <a:rPr lang="en-US" sz="4400" b="1" dirty="0" err="1"/>
              <a:t>bygger</a:t>
            </a:r>
            <a:r>
              <a:rPr lang="en-US" sz="4400" b="1" dirty="0"/>
              <a:t> </a:t>
            </a:r>
            <a:r>
              <a:rPr lang="en-US" sz="4400" b="1" dirty="0" err="1"/>
              <a:t>på</a:t>
            </a:r>
            <a:r>
              <a:rPr lang="en-US" sz="4400" b="1" dirty="0"/>
              <a:t> </a:t>
            </a:r>
            <a:r>
              <a:rPr lang="en-US" sz="4400" b="1" dirty="0" err="1"/>
              <a:t>självledarskap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224E11-A6D2-9408-AEF0-CB115C81EF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8507" y="2730684"/>
            <a:ext cx="11352213" cy="523557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sv-SE" b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Effekten av ett företags LEAN-arbete är starkt beroende av en ofta underskattad faktor – självledarskapet.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Genom att odla och utveckla självledarskap inom organisationen så kommer man få ledare och medarbetare som följer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-principerna och därmed en kultur av ständiga förbättringar och känsla av ökat inflytande. Detta leder till en värderingsstyrd kultur och  gemensam framgång. </a:t>
            </a:r>
            <a:endParaRPr lang="sv-SE" sz="2800" b="1" i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v-SE" dirty="0">
              <a:solidFill>
                <a:srgbClr val="333333"/>
              </a:solidFill>
              <a:latin typeface="Georgia" panose="02040502050405020303" pitchFamily="18" charset="0"/>
              <a:ea typeface="Tahoma"/>
              <a:cs typeface="Tahoma"/>
            </a:endParaRPr>
          </a:p>
          <a:p>
            <a:pPr marL="0" indent="0">
              <a:buNone/>
            </a:pPr>
            <a:endParaRPr lang="en-US" dirty="0">
              <a:ea typeface="Tahoma"/>
              <a:cs typeface="Tahoma"/>
            </a:endParaRPr>
          </a:p>
          <a:p>
            <a:pPr marL="0" indent="0">
              <a:buNone/>
            </a:pPr>
            <a:endParaRPr lang="en-US" dirty="0">
              <a:ea typeface="Tahoma"/>
              <a:cs typeface="Tahoma"/>
            </a:endParaRPr>
          </a:p>
        </p:txBody>
      </p:sp>
      <p:pic>
        <p:nvPicPr>
          <p:cNvPr id="3" name="Bildobjekt 2" descr="En bild som visar Grafik, grafisk design, kreativitet, konst&#10;&#10;AI-genererat innehåll kan vara felaktigt.">
            <a:extLst>
              <a:ext uri="{FF2B5EF4-FFF2-40B4-BE49-F238E27FC236}">
                <a16:creationId xmlns:a16="http://schemas.microsoft.com/office/drawing/2014/main" id="{ABBB4DAB-67AD-383D-F5C8-C4ADB0D5D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67" y="561441"/>
            <a:ext cx="4400488" cy="235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418E89D6-C785-C1EA-A316-D3C438C26B28}"/>
              </a:ext>
            </a:extLst>
          </p:cNvPr>
          <p:cNvSpPr txBox="1"/>
          <p:nvPr/>
        </p:nvSpPr>
        <p:spPr>
          <a:xfrm>
            <a:off x="621992" y="1245036"/>
            <a:ext cx="11760816" cy="72635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Självledarskap är avgörande</a:t>
            </a:r>
            <a:b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 - drivet ledarskap </a:t>
            </a:r>
            <a:b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  <a:t>därför att det …</a:t>
            </a:r>
            <a:br>
              <a:rPr lang="sv-SE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Främjar en ständig förbättringskultur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Förbättrad problemlösningsförmåga</a:t>
            </a:r>
          </a:p>
          <a:p>
            <a:pPr marL="1757045" lvl="2" indent="-457200">
              <a:buFont typeface="Arial" panose="020B0604020202020204" pitchFamily="34" charset="0"/>
              <a:buChar char="•"/>
            </a:pPr>
            <a:endParaRPr lang="sv-SE" sz="28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Ger ansvarstagande medarbetare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Underlättar anpassningsförmåga och flexibilitet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Stärker lagsamarbetet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pic>
        <p:nvPicPr>
          <p:cNvPr id="5" name="Bildobjekt 4" descr="En bild som visar Grafik, grafisk design, kreativitet, konst&#10;&#10;AI-genererat innehåll kan vara felaktigt.">
            <a:extLst>
              <a:ext uri="{FF2B5EF4-FFF2-40B4-BE49-F238E27FC236}">
                <a16:creationId xmlns:a16="http://schemas.microsoft.com/office/drawing/2014/main" id="{18F6018C-35B3-A538-3BE3-C99A41601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17" y="1245036"/>
            <a:ext cx="3725191" cy="19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A49157-4312-A1D0-073A-35DD348B20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081" y="673036"/>
            <a:ext cx="11217275" cy="125095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/>
                <a:ea typeface="Tahoma"/>
                <a:cs typeface="Arial"/>
              </a:rPr>
              <a:t>Reflektionsövning</a:t>
            </a:r>
            <a:r>
              <a:rPr lang="en-US" sz="4400" b="1" dirty="0">
                <a:latin typeface="Arial"/>
                <a:ea typeface="Tahoma"/>
                <a:cs typeface="Arial"/>
              </a:rPr>
              <a:t>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15379E8-4781-5E3E-B739-B8EB217E774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7534200"/>
              </p:ext>
            </p:extLst>
          </p:nvPr>
        </p:nvGraphicFramePr>
        <p:xfrm>
          <a:off x="859970" y="3040062"/>
          <a:ext cx="11217275" cy="497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6E8A80CB-0839-C201-37B2-39F01E5F0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468" y="350578"/>
            <a:ext cx="2682777" cy="26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9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9411-93FB-FD81-F37F-BE93A8C736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5359" y="1161689"/>
            <a:ext cx="8514081" cy="97197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Tips!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8CC8B-C1EB-0E9F-5B1D-91F0891732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45359" y="1570594"/>
            <a:ext cx="10318208" cy="4477174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– Lean för en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säkrare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arbetsmiljö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lantbruket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6C7AE-3371-87DF-811B-B4F4D7064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359" y="3482547"/>
            <a:ext cx="8995639" cy="5109364"/>
          </a:xfrm>
          <a:prstGeom prst="rect">
            <a:avLst/>
          </a:prstGeom>
        </p:spPr>
      </p:pic>
      <p:pic>
        <p:nvPicPr>
          <p:cNvPr id="7" name="Bildobjekt 5">
            <a:extLst>
              <a:ext uri="{FF2B5EF4-FFF2-40B4-BE49-F238E27FC236}">
                <a16:creationId xmlns:a16="http://schemas.microsoft.com/office/drawing/2014/main" id="{77DE0074-E5CC-2DE7-6ACE-B5DA2FD4D1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148" t="62141" r="31991"/>
          <a:stretch>
            <a:fillRect/>
          </a:stretch>
        </p:blipFill>
        <p:spPr>
          <a:xfrm>
            <a:off x="441233" y="931068"/>
            <a:ext cx="1613749" cy="20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05002"/>
      </p:ext>
    </p:extLst>
  </p:cSld>
  <p:clrMapOvr>
    <a:masterClrMapping/>
  </p:clrMapOvr>
</p:sld>
</file>

<file path=ppt/theme/theme1.xml><?xml version="1.0" encoding="utf-8"?>
<a:theme xmlns:a="http://schemas.openxmlformats.org/drawingml/2006/main" name="HS HIR, Jor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53D4C607-EA6A-4267-8AC4-A628DFDA4FD4}"/>
    </a:ext>
  </a:extLst>
</a:theme>
</file>

<file path=ppt/theme/theme2.xml><?xml version="1.0" encoding="utf-8"?>
<a:theme xmlns:a="http://schemas.openxmlformats.org/drawingml/2006/main" name="1_HS HIR, Sä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970A7612-CAF5-4AE5-B6C7-28FE06E0D834}"/>
    </a:ext>
  </a:ext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DA9F26C8271C4C8C5445BECDB8F407" ma:contentTypeVersion="12" ma:contentTypeDescription="Skapa ett nytt dokument." ma:contentTypeScope="" ma:versionID="e2be050b02f4fa8b5aa6b5e31dcebccd">
  <xsd:schema xmlns:xsd="http://www.w3.org/2001/XMLSchema" xmlns:xs="http://www.w3.org/2001/XMLSchema" xmlns:p="http://schemas.microsoft.com/office/2006/metadata/properties" xmlns:ns2="4cc52fd1-4084-4967-b238-cfd41d19cde4" xmlns:ns3="da959c67-1504-4c94-b121-98718622c0b0" targetNamespace="http://schemas.microsoft.com/office/2006/metadata/properties" ma:root="true" ma:fieldsID="5f84ff716df39f2248df64523d9e1a74" ns2:_="" ns3:_="">
    <xsd:import namespace="4cc52fd1-4084-4967-b238-cfd41d19cde4"/>
    <xsd:import namespace="da959c67-1504-4c94-b121-98718622c0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52fd1-4084-4967-b238-cfd41d19c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57ce2f8-f89c-471c-b8ae-5f01d9449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59c67-1504-4c94-b121-98718622c0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fe89e46-3c17-4b3f-afdc-bf5f9390e02d}" ma:internalName="TaxCatchAll" ma:showField="CatchAllData" ma:web="da959c67-1504-4c94-b121-98718622c0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c52fd1-4084-4967-b238-cfd41d19cde4">
      <Terms xmlns="http://schemas.microsoft.com/office/infopath/2007/PartnerControls"/>
    </lcf76f155ced4ddcb4097134ff3c332f>
    <TaxCatchAll xmlns="da959c67-1504-4c94-b121-98718622c0b0" xsi:nil="true"/>
  </documentManagement>
</p:properties>
</file>

<file path=customXml/itemProps1.xml><?xml version="1.0" encoding="utf-8"?>
<ds:datastoreItem xmlns:ds="http://schemas.openxmlformats.org/officeDocument/2006/customXml" ds:itemID="{226612D5-53EC-4B9E-B91F-841D66A87C15}">
  <ds:schemaRefs>
    <ds:schemaRef ds:uri="4cc52fd1-4084-4967-b238-cfd41d19cde4"/>
    <ds:schemaRef ds:uri="da959c67-1504-4c94-b121-98718622c0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E74A87-AF70-4240-B14B-18E18C6BBB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758918-7CEC-41ED-8C5F-64B255EEFFDC}">
  <ds:schemaRefs>
    <ds:schemaRef ds:uri="4cc52fd1-4084-4967-b238-cfd41d19cde4"/>
    <ds:schemaRef ds:uri="da959c67-1504-4c94-b121-98718622c0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HIR-Skåne_presentation_mall-141222</Template>
  <TotalTime>41</TotalTime>
  <Words>973</Words>
  <Application>Microsoft Office PowerPoint</Application>
  <PresentationFormat>Anpassad</PresentationFormat>
  <Paragraphs>127</Paragraphs>
  <Slides>10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Arial Bold</vt:lpstr>
      <vt:lpstr>Calibri</vt:lpstr>
      <vt:lpstr>Century Gothic</vt:lpstr>
      <vt:lpstr>Georgia</vt:lpstr>
      <vt:lpstr>Tahoma</vt:lpstr>
      <vt:lpstr>HS HIR, Jord - Kapitelsida</vt:lpstr>
      <vt:lpstr>1_HS HIR, Säd - Övriga layouter</vt:lpstr>
      <vt:lpstr>1_Office-tema</vt:lpstr>
      <vt:lpstr> Lean-drivet ledarskap </vt:lpstr>
      <vt:lpstr>Lean-drivet ledarskap  enligt Leans principer </vt:lpstr>
      <vt:lpstr>PowerPoint-presentation</vt:lpstr>
      <vt:lpstr>PowerPoint-presentation</vt:lpstr>
      <vt:lpstr>I ett Lean-drivet ledarskap förväntas:</vt:lpstr>
      <vt:lpstr>LEAN-drivet ledarskap  bygger på självledarskap </vt:lpstr>
      <vt:lpstr>PowerPoint-presentation</vt:lpstr>
      <vt:lpstr>Reflektionsövning </vt:lpstr>
      <vt:lpstr>Tips! </vt:lpstr>
      <vt:lpstr>Tips!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Johnson</dc:creator>
  <cp:lastModifiedBy>Åsa-Lina Nordlund</cp:lastModifiedBy>
  <cp:revision>12</cp:revision>
  <cp:lastPrinted>2021-11-25T11:15:32Z</cp:lastPrinted>
  <dcterms:created xsi:type="dcterms:W3CDTF">2021-01-26T10:57:25Z</dcterms:created>
  <dcterms:modified xsi:type="dcterms:W3CDTF">2025-06-22T20:26:52Z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0x01010017DA9F26C8271C4C8C5445BECDB8F407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SharedWithUsers">
    <vt:lpwstr>32;#Sebastian Remvig</vt:lpwstr>
  </property>
</Properties>
</file>