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6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7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8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9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10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11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4"/>
    <p:sldMasterId id="2147483703" r:id="rId5"/>
    <p:sldMasterId id="2147483712" r:id="rId6"/>
    <p:sldMasterId id="2147483743" r:id="rId7"/>
    <p:sldMasterId id="2147483747" r:id="rId8"/>
    <p:sldMasterId id="2147483756" r:id="rId9"/>
    <p:sldMasterId id="2147483760" r:id="rId10"/>
    <p:sldMasterId id="2147483764" r:id="rId11"/>
    <p:sldMasterId id="2147483773" r:id="rId12"/>
    <p:sldMasterId id="2147483777" r:id="rId13"/>
    <p:sldMasterId id="2147483781" r:id="rId14"/>
    <p:sldMasterId id="2147483790" r:id="rId15"/>
  </p:sldMasterIdLst>
  <p:notesMasterIdLst>
    <p:notesMasterId r:id="rId17"/>
  </p:notesMasterIdLst>
  <p:sldIdLst>
    <p:sldId id="12312" r:id="rId16"/>
  </p:sldIdLst>
  <p:sldSz cx="13004800" cy="9753600"/>
  <p:notesSz cx="6888163" cy="10021888"/>
  <p:defaultTextStyle>
    <a:defPPr>
      <a:defRPr lang="sv-SE"/>
    </a:defPPr>
    <a:lvl1pPr marL="0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0230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0460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0690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00919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51149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01379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51609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01839" algn="l" defTabSz="130046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llar" id="{49971CB2-1E74-4DE1-9DFF-08EAF35E4D66}">
          <p14:sldIdLst>
            <p14:sldId id="1231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63">
          <p15:clr>
            <a:srgbClr val="A4A3A4"/>
          </p15:clr>
        </p15:guide>
        <p15:guide id="2" orient="horz" pos="5749">
          <p15:clr>
            <a:srgbClr val="A4A3A4"/>
          </p15:clr>
        </p15:guide>
        <p15:guide id="3" orient="horz" pos="1255">
          <p15:clr>
            <a:srgbClr val="A4A3A4"/>
          </p15:clr>
        </p15:guide>
        <p15:guide id="4" pos="412">
          <p15:clr>
            <a:srgbClr val="A4A3A4"/>
          </p15:clr>
        </p15:guide>
        <p15:guide id="5" pos="7780">
          <p15:clr>
            <a:srgbClr val="A4A3A4"/>
          </p15:clr>
        </p15:guide>
        <p15:guide id="6" pos="4124">
          <p15:clr>
            <a:srgbClr val="A4A3A4"/>
          </p15:clr>
        </p15:guide>
        <p15:guide id="7" pos="4332">
          <p15:clr>
            <a:srgbClr val="A4A3A4"/>
          </p15:clr>
        </p15:guide>
        <p15:guide id="8" pos="795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D63E73C-3C1D-6785-FC12-7CFA88A215A6}" name="Åsa-Lina Nordlund" initials="ÅN" userId="S::asa-lina_nordlundsutveckling.se#ext#@svelantbruksuniversitet.onmicrosoft.com::7c3a76b4-89e8-4ba3-9a60-8ea320a1e890" providerId="AD"/>
  <p188:author id="{DCFE7F76-D6CC-C68B-D88A-CCB8A17E3718}" name="Sara Johnson" initials="SJ" userId="S::sara.johnson@hushallningssallskapet.se::51f89924-055d-44ab-8e20-2fc548136883" providerId="AD"/>
  <p188:author id="{C389D091-1EE8-7EAC-05B1-8662671B5D09}" name="Katarina Steen" initials="KS" userId="S::katarina.steen_vxa.se#ext#@svelantbruksuniversitet.onmicrosoft.com::9fc3855b-ece0-42ae-86f3-62743addf2f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8B8A82-34E6-A9A8-095D-C97A00C71354}" v="19" dt="2025-06-04T13:50:29.7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5601" autoAdjust="0"/>
    <p:restoredTop sz="76513" autoAdjust="0"/>
  </p:normalViewPr>
  <p:slideViewPr>
    <p:cSldViewPr snapToGrid="0">
      <p:cViewPr varScale="1">
        <p:scale>
          <a:sx n="60" d="100"/>
          <a:sy n="60" d="100"/>
        </p:scale>
        <p:origin x="1788" y="72"/>
      </p:cViewPr>
      <p:guideLst>
        <p:guide orient="horz" pos="2263"/>
        <p:guide orient="horz" pos="5749"/>
        <p:guide orient="horz" pos="1255"/>
        <p:guide pos="412"/>
        <p:guide pos="7780"/>
        <p:guide pos="4124"/>
        <p:guide pos="4332"/>
        <p:guide pos="795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microsoft.com/office/2015/10/relationships/revisionInfo" Target="revisionInfo.xml"/><Relationship Id="rId10" Type="http://schemas.openxmlformats.org/officeDocument/2006/relationships/slideMaster" Target="slideMasters/slideMaster7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 Johnson" userId="S::sara.johnson_hushallningssallskapet.se#ext#@svelantbruksuniversitet.onmicrosoft.com::ed1f32c4-1659-416d-9813-73c7d56c359a" providerId="AD" clId="Web-{0322F7B2-ECDB-FACF-6679-6D74A58E03F9}"/>
    <pc:docChg chg="modSld">
      <pc:chgData name="Sara Johnson" userId="S::sara.johnson_hushallningssallskapet.se#ext#@svelantbruksuniversitet.onmicrosoft.com::ed1f32c4-1659-416d-9813-73c7d56c359a" providerId="AD" clId="Web-{0322F7B2-ECDB-FACF-6679-6D74A58E03F9}" dt="2024-06-10T10:57:25.818" v="58" actId="20577"/>
      <pc:docMkLst>
        <pc:docMk/>
      </pc:docMkLst>
      <pc:sldChg chg="modSp">
        <pc:chgData name="Sara Johnson" userId="S::sara.johnson_hushallningssallskapet.se#ext#@svelantbruksuniversitet.onmicrosoft.com::ed1f32c4-1659-416d-9813-73c7d56c359a" providerId="AD" clId="Web-{0322F7B2-ECDB-FACF-6679-6D74A58E03F9}" dt="2024-06-10T10:57:25.818" v="58" actId="20577"/>
        <pc:sldMkLst>
          <pc:docMk/>
          <pc:sldMk cId="1259739597" sldId="12312"/>
        </pc:sldMkLst>
        <pc:spChg chg="mod">
          <ac:chgData name="Sara Johnson" userId="S::sara.johnson_hushallningssallskapet.se#ext#@svelantbruksuniversitet.onmicrosoft.com::ed1f32c4-1659-416d-9813-73c7d56c359a" providerId="AD" clId="Web-{0322F7B2-ECDB-FACF-6679-6D74A58E03F9}" dt="2024-06-10T10:57:25.818" v="58" actId="20577"/>
          <ac:spMkLst>
            <pc:docMk/>
            <pc:sldMk cId="1259739597" sldId="12312"/>
            <ac:spMk id="3" creationId="{E02DDA34-4499-B52B-39C9-8529879C50BB}"/>
          </ac:spMkLst>
        </pc:spChg>
      </pc:sldChg>
    </pc:docChg>
  </pc:docChgLst>
  <pc:docChgLst>
    <pc:chgData name="karin håkansson" userId="ea1c1d29b4a92e72" providerId="LiveId" clId="{AC0BBF30-11B8-495D-8AE3-F14F8F8D5CFD}"/>
    <pc:docChg chg="undo custSel addSld delSld modSld sldOrd modSection">
      <pc:chgData name="karin håkansson" userId="ea1c1d29b4a92e72" providerId="LiveId" clId="{AC0BBF30-11B8-495D-8AE3-F14F8F8D5CFD}" dt="2021-12-08T14:03:01.149" v="2522" actId="6549"/>
      <pc:docMkLst>
        <pc:docMk/>
      </pc:docMkLst>
      <pc:sldChg chg="modSp mod">
        <pc:chgData name="karin håkansson" userId="ea1c1d29b4a92e72" providerId="LiveId" clId="{AC0BBF30-11B8-495D-8AE3-F14F8F8D5CFD}" dt="2021-12-08T08:40:37.347" v="1253" actId="14100"/>
        <pc:sldMkLst>
          <pc:docMk/>
          <pc:sldMk cId="4249617447" sldId="260"/>
        </pc:sldMkLst>
        <pc:spChg chg="mod">
          <ac:chgData name="karin håkansson" userId="ea1c1d29b4a92e72" providerId="LiveId" clId="{AC0BBF30-11B8-495D-8AE3-F14F8F8D5CFD}" dt="2021-12-08T08:40:37.347" v="1253" actId="14100"/>
          <ac:spMkLst>
            <pc:docMk/>
            <pc:sldMk cId="4249617447" sldId="260"/>
            <ac:spMk id="3" creationId="{00000000-0000-0000-0000-000000000000}"/>
          </ac:spMkLst>
        </pc:spChg>
      </pc:sldChg>
      <pc:sldChg chg="addSp delSp modSp mod">
        <pc:chgData name="karin håkansson" userId="ea1c1d29b4a92e72" providerId="LiveId" clId="{AC0BBF30-11B8-495D-8AE3-F14F8F8D5CFD}" dt="2021-12-08T09:12:08.658" v="1933" actId="2711"/>
        <pc:sldMkLst>
          <pc:docMk/>
          <pc:sldMk cId="1138066084" sldId="271"/>
        </pc:sldMkLst>
        <pc:spChg chg="mod">
          <ac:chgData name="karin håkansson" userId="ea1c1d29b4a92e72" providerId="LiveId" clId="{AC0BBF30-11B8-495D-8AE3-F14F8F8D5CFD}" dt="2021-12-08T09:12:08.658" v="1933" actId="2711"/>
          <ac:spMkLst>
            <pc:docMk/>
            <pc:sldMk cId="1138066084" sldId="271"/>
            <ac:spMk id="3" creationId="{00000000-0000-0000-0000-000000000000}"/>
          </ac:spMkLst>
        </pc:spChg>
        <pc:spChg chg="mod">
          <ac:chgData name="karin håkansson" userId="ea1c1d29b4a92e72" providerId="LiveId" clId="{AC0BBF30-11B8-495D-8AE3-F14F8F8D5CFD}" dt="2021-12-08T08:39:02.138" v="1245" actId="255"/>
          <ac:spMkLst>
            <pc:docMk/>
            <pc:sldMk cId="1138066084" sldId="271"/>
            <ac:spMk id="4" creationId="{00000000-0000-0000-0000-000000000000}"/>
          </ac:spMkLst>
        </pc:spChg>
        <pc:spChg chg="add del mod">
          <ac:chgData name="karin håkansson" userId="ea1c1d29b4a92e72" providerId="LiveId" clId="{AC0BBF30-11B8-495D-8AE3-F14F8F8D5CFD}" dt="2021-12-08T08:39:03.864" v="1247"/>
          <ac:spMkLst>
            <pc:docMk/>
            <pc:sldMk cId="1138066084" sldId="271"/>
            <ac:spMk id="5" creationId="{BB2549B2-4864-407B-94EB-D50C02EA3853}"/>
          </ac:spMkLst>
        </pc:spChg>
        <pc:spChg chg="add mod">
          <ac:chgData name="karin håkansson" userId="ea1c1d29b4a92e72" providerId="LiveId" clId="{AC0BBF30-11B8-495D-8AE3-F14F8F8D5CFD}" dt="2021-12-08T08:38:42.387" v="1244" actId="1076"/>
          <ac:spMkLst>
            <pc:docMk/>
            <pc:sldMk cId="1138066084" sldId="271"/>
            <ac:spMk id="6" creationId="{84874E40-34D3-403A-BA0B-AC9685F5D917}"/>
          </ac:spMkLst>
        </pc:spChg>
        <pc:spChg chg="mod">
          <ac:chgData name="karin håkansson" userId="ea1c1d29b4a92e72" providerId="LiveId" clId="{AC0BBF30-11B8-495D-8AE3-F14F8F8D5CFD}" dt="2021-12-08T08:39:11.849" v="1248" actId="1076"/>
          <ac:spMkLst>
            <pc:docMk/>
            <pc:sldMk cId="1138066084" sldId="271"/>
            <ac:spMk id="7" creationId="{93C29637-5421-415E-9FDD-F7B82219F1B8}"/>
          </ac:spMkLst>
        </pc:spChg>
      </pc:sldChg>
      <pc:sldChg chg="modNotesTx">
        <pc:chgData name="karin håkansson" userId="ea1c1d29b4a92e72" providerId="LiveId" clId="{AC0BBF30-11B8-495D-8AE3-F14F8F8D5CFD}" dt="2021-12-08T07:54:08.916" v="234" actId="6549"/>
        <pc:sldMkLst>
          <pc:docMk/>
          <pc:sldMk cId="910968785" sldId="300"/>
        </pc:sldMkLst>
      </pc:sldChg>
      <pc:sldChg chg="modSp mod">
        <pc:chgData name="karin håkansson" userId="ea1c1d29b4a92e72" providerId="LiveId" clId="{AC0BBF30-11B8-495D-8AE3-F14F8F8D5CFD}" dt="2021-12-08T09:22:01.552" v="2018" actId="6549"/>
        <pc:sldMkLst>
          <pc:docMk/>
          <pc:sldMk cId="804744455" sldId="334"/>
        </pc:sldMkLst>
        <pc:spChg chg="mod">
          <ac:chgData name="karin håkansson" userId="ea1c1d29b4a92e72" providerId="LiveId" clId="{AC0BBF30-11B8-495D-8AE3-F14F8F8D5CFD}" dt="2021-12-08T08:40:13.383" v="1250" actId="207"/>
          <ac:spMkLst>
            <pc:docMk/>
            <pc:sldMk cId="804744455" sldId="334"/>
            <ac:spMk id="2" creationId="{00000000-0000-0000-0000-000000000000}"/>
          </ac:spMkLst>
        </pc:spChg>
        <pc:spChg chg="mod">
          <ac:chgData name="karin håkansson" userId="ea1c1d29b4a92e72" providerId="LiveId" clId="{AC0BBF30-11B8-495D-8AE3-F14F8F8D5CFD}" dt="2021-12-08T09:22:01.552" v="2018" actId="6549"/>
          <ac:spMkLst>
            <pc:docMk/>
            <pc:sldMk cId="804744455" sldId="334"/>
            <ac:spMk id="6" creationId="{00000000-0000-0000-0000-000000000000}"/>
          </ac:spMkLst>
        </pc:spChg>
      </pc:sldChg>
      <pc:sldChg chg="addSp modSp mod">
        <pc:chgData name="karin håkansson" userId="ea1c1d29b4a92e72" providerId="LiveId" clId="{AC0BBF30-11B8-495D-8AE3-F14F8F8D5CFD}" dt="2021-12-08T13:52:20.381" v="2223" actId="2085"/>
        <pc:sldMkLst>
          <pc:docMk/>
          <pc:sldMk cId="1746080524" sldId="340"/>
        </pc:sldMkLst>
        <pc:spChg chg="add mod">
          <ac:chgData name="karin håkansson" userId="ea1c1d29b4a92e72" providerId="LiveId" clId="{AC0BBF30-11B8-495D-8AE3-F14F8F8D5CFD}" dt="2021-12-08T13:52:20.381" v="2223" actId="2085"/>
          <ac:spMkLst>
            <pc:docMk/>
            <pc:sldMk cId="1746080524" sldId="340"/>
            <ac:spMk id="5" creationId="{1721277B-9285-4D99-A108-3E62808386B8}"/>
          </ac:spMkLst>
        </pc:spChg>
        <pc:picChg chg="mod">
          <ac:chgData name="karin håkansson" userId="ea1c1d29b4a92e72" providerId="LiveId" clId="{AC0BBF30-11B8-495D-8AE3-F14F8F8D5CFD}" dt="2021-12-08T08:41:37.825" v="1256" actId="14100"/>
          <ac:picMkLst>
            <pc:docMk/>
            <pc:sldMk cId="1746080524" sldId="340"/>
            <ac:picMk id="4" creationId="{158DE18A-370E-4363-8E1C-30F0B2119F48}"/>
          </ac:picMkLst>
        </pc:picChg>
      </pc:sldChg>
      <pc:sldChg chg="modSp mod modNotesTx">
        <pc:chgData name="karin håkansson" userId="ea1c1d29b4a92e72" providerId="LiveId" clId="{AC0BBF30-11B8-495D-8AE3-F14F8F8D5CFD}" dt="2021-12-08T13:38:02.201" v="2127" actId="20577"/>
        <pc:sldMkLst>
          <pc:docMk/>
          <pc:sldMk cId="2491361574" sldId="344"/>
        </pc:sldMkLst>
        <pc:spChg chg="mod">
          <ac:chgData name="karin håkansson" userId="ea1c1d29b4a92e72" providerId="LiveId" clId="{AC0BBF30-11B8-495D-8AE3-F14F8F8D5CFD}" dt="2021-12-08T13:38:02.201" v="2127" actId="20577"/>
          <ac:spMkLst>
            <pc:docMk/>
            <pc:sldMk cId="2491361574" sldId="344"/>
            <ac:spMk id="3" creationId="{B515D16C-0BFE-4D6C-AD1D-BC4F4798ED38}"/>
          </ac:spMkLst>
        </pc:spChg>
      </pc:sldChg>
      <pc:sldChg chg="mod ord modShow">
        <pc:chgData name="karin håkansson" userId="ea1c1d29b4a92e72" providerId="LiveId" clId="{AC0BBF30-11B8-495D-8AE3-F14F8F8D5CFD}" dt="2021-12-08T08:46:16.008" v="1287" actId="729"/>
        <pc:sldMkLst>
          <pc:docMk/>
          <pc:sldMk cId="2892118250" sldId="555"/>
        </pc:sldMkLst>
      </pc:sldChg>
      <pc:sldChg chg="mod ord modShow">
        <pc:chgData name="karin håkansson" userId="ea1c1d29b4a92e72" providerId="LiveId" clId="{AC0BBF30-11B8-495D-8AE3-F14F8F8D5CFD}" dt="2021-12-08T08:46:16.008" v="1287" actId="729"/>
        <pc:sldMkLst>
          <pc:docMk/>
          <pc:sldMk cId="2466210965" sldId="560"/>
        </pc:sldMkLst>
      </pc:sldChg>
      <pc:sldChg chg="mod ord modShow">
        <pc:chgData name="karin håkansson" userId="ea1c1d29b4a92e72" providerId="LiveId" clId="{AC0BBF30-11B8-495D-8AE3-F14F8F8D5CFD}" dt="2021-12-08T08:46:16.008" v="1287" actId="729"/>
        <pc:sldMkLst>
          <pc:docMk/>
          <pc:sldMk cId="2923033908" sldId="561"/>
        </pc:sldMkLst>
      </pc:sldChg>
      <pc:sldChg chg="mod ord modShow">
        <pc:chgData name="karin håkansson" userId="ea1c1d29b4a92e72" providerId="LiveId" clId="{AC0BBF30-11B8-495D-8AE3-F14F8F8D5CFD}" dt="2021-12-08T08:46:16.008" v="1287" actId="729"/>
        <pc:sldMkLst>
          <pc:docMk/>
          <pc:sldMk cId="4224268499" sldId="562"/>
        </pc:sldMkLst>
      </pc:sldChg>
      <pc:sldChg chg="mod ord modShow">
        <pc:chgData name="karin håkansson" userId="ea1c1d29b4a92e72" providerId="LiveId" clId="{AC0BBF30-11B8-495D-8AE3-F14F8F8D5CFD}" dt="2021-12-08T08:43:03.135" v="1262" actId="729"/>
        <pc:sldMkLst>
          <pc:docMk/>
          <pc:sldMk cId="2502253820" sldId="761"/>
        </pc:sldMkLst>
      </pc:sldChg>
      <pc:sldChg chg="mod ord modShow">
        <pc:chgData name="karin håkansson" userId="ea1c1d29b4a92e72" providerId="LiveId" clId="{AC0BBF30-11B8-495D-8AE3-F14F8F8D5CFD}" dt="2021-12-08T08:46:16.008" v="1287" actId="729"/>
        <pc:sldMkLst>
          <pc:docMk/>
          <pc:sldMk cId="3462065163" sldId="769"/>
        </pc:sldMkLst>
      </pc:sldChg>
      <pc:sldChg chg="del">
        <pc:chgData name="karin håkansson" userId="ea1c1d29b4a92e72" providerId="LiveId" clId="{AC0BBF30-11B8-495D-8AE3-F14F8F8D5CFD}" dt="2021-12-08T08:27:18.878" v="926" actId="47"/>
        <pc:sldMkLst>
          <pc:docMk/>
          <pc:sldMk cId="166195878" sldId="776"/>
        </pc:sldMkLst>
      </pc:sldChg>
      <pc:sldChg chg="modNotesTx">
        <pc:chgData name="karin håkansson" userId="ea1c1d29b4a92e72" providerId="LiveId" clId="{AC0BBF30-11B8-495D-8AE3-F14F8F8D5CFD}" dt="2021-12-08T07:57:25.156" v="244" actId="6549"/>
        <pc:sldMkLst>
          <pc:docMk/>
          <pc:sldMk cId="2623336191" sldId="805"/>
        </pc:sldMkLst>
      </pc:sldChg>
      <pc:sldChg chg="modNotesTx">
        <pc:chgData name="karin håkansson" userId="ea1c1d29b4a92e72" providerId="LiveId" clId="{AC0BBF30-11B8-495D-8AE3-F14F8F8D5CFD}" dt="2021-12-08T07:57:03.468" v="242" actId="6549"/>
        <pc:sldMkLst>
          <pc:docMk/>
          <pc:sldMk cId="3151569936" sldId="806"/>
        </pc:sldMkLst>
      </pc:sldChg>
      <pc:sldChg chg="addSp modSp mod modNotesTx">
        <pc:chgData name="karin håkansson" userId="ea1c1d29b4a92e72" providerId="LiveId" clId="{AC0BBF30-11B8-495D-8AE3-F14F8F8D5CFD}" dt="2021-12-08T08:35:37.783" v="1170" actId="20577"/>
        <pc:sldMkLst>
          <pc:docMk/>
          <pc:sldMk cId="962843861" sldId="808"/>
        </pc:sldMkLst>
        <pc:spChg chg="mod">
          <ac:chgData name="karin håkansson" userId="ea1c1d29b4a92e72" providerId="LiveId" clId="{AC0BBF30-11B8-495D-8AE3-F14F8F8D5CFD}" dt="2021-12-08T08:33:10.059" v="957" actId="1076"/>
          <ac:spMkLst>
            <pc:docMk/>
            <pc:sldMk cId="962843861" sldId="808"/>
            <ac:spMk id="6" creationId="{186EB605-2196-4179-8BE5-70110254751F}"/>
          </ac:spMkLst>
        </pc:spChg>
        <pc:picChg chg="add mod">
          <ac:chgData name="karin håkansson" userId="ea1c1d29b4a92e72" providerId="LiveId" clId="{AC0BBF30-11B8-495D-8AE3-F14F8F8D5CFD}" dt="2021-12-08T08:33:26.494" v="961" actId="14100"/>
          <ac:picMkLst>
            <pc:docMk/>
            <pc:sldMk cId="962843861" sldId="808"/>
            <ac:picMk id="3" creationId="{0BE72E89-8236-407A-832C-F5BC3778B859}"/>
          </ac:picMkLst>
        </pc:picChg>
      </pc:sldChg>
      <pc:sldChg chg="modSp mod">
        <pc:chgData name="karin håkansson" userId="ea1c1d29b4a92e72" providerId="LiveId" clId="{AC0BBF30-11B8-495D-8AE3-F14F8F8D5CFD}" dt="2021-12-08T09:25:12.977" v="2056" actId="1076"/>
        <pc:sldMkLst>
          <pc:docMk/>
          <pc:sldMk cId="630024960" sldId="812"/>
        </pc:sldMkLst>
        <pc:spChg chg="mod">
          <ac:chgData name="karin håkansson" userId="ea1c1d29b4a92e72" providerId="LiveId" clId="{AC0BBF30-11B8-495D-8AE3-F14F8F8D5CFD}" dt="2021-12-08T09:25:12.977" v="2056" actId="1076"/>
          <ac:spMkLst>
            <pc:docMk/>
            <pc:sldMk cId="630024960" sldId="812"/>
            <ac:spMk id="5" creationId="{744C9017-596D-4BA3-8295-3D3F5B868A0F}"/>
          </ac:spMkLst>
        </pc:spChg>
        <pc:picChg chg="mod">
          <ac:chgData name="karin håkansson" userId="ea1c1d29b4a92e72" providerId="LiveId" clId="{AC0BBF30-11B8-495D-8AE3-F14F8F8D5CFD}" dt="2021-12-08T09:24:01.021" v="2019" actId="1076"/>
          <ac:picMkLst>
            <pc:docMk/>
            <pc:sldMk cId="630024960" sldId="812"/>
            <ac:picMk id="6" creationId="{EE98B844-9DDA-4220-B6F0-9B26F19F7CCE}"/>
          </ac:picMkLst>
        </pc:picChg>
      </pc:sldChg>
      <pc:sldChg chg="mod ord modShow">
        <pc:chgData name="karin håkansson" userId="ea1c1d29b4a92e72" providerId="LiveId" clId="{AC0BBF30-11B8-495D-8AE3-F14F8F8D5CFD}" dt="2021-12-08T08:46:16.008" v="1287" actId="729"/>
        <pc:sldMkLst>
          <pc:docMk/>
          <pc:sldMk cId="2507257559" sldId="822"/>
        </pc:sldMkLst>
      </pc:sldChg>
      <pc:sldChg chg="modSp mod modNotesTx">
        <pc:chgData name="karin håkansson" userId="ea1c1d29b4a92e72" providerId="LiveId" clId="{AC0BBF30-11B8-495D-8AE3-F14F8F8D5CFD}" dt="2021-12-08T13:38:37.120" v="2169" actId="20577"/>
        <pc:sldMkLst>
          <pc:docMk/>
          <pc:sldMk cId="1003339560" sldId="823"/>
        </pc:sldMkLst>
        <pc:spChg chg="mod">
          <ac:chgData name="karin håkansson" userId="ea1c1d29b4a92e72" providerId="LiveId" clId="{AC0BBF30-11B8-495D-8AE3-F14F8F8D5CFD}" dt="2021-12-08T13:38:37.120" v="2169" actId="20577"/>
          <ac:spMkLst>
            <pc:docMk/>
            <pc:sldMk cId="1003339560" sldId="823"/>
            <ac:spMk id="6" creationId="{186EB605-2196-4179-8BE5-70110254751F}"/>
          </ac:spMkLst>
        </pc:spChg>
      </pc:sldChg>
      <pc:sldChg chg="addSp modSp mod ord">
        <pc:chgData name="karin håkansson" userId="ea1c1d29b4a92e72" providerId="LiveId" clId="{AC0BBF30-11B8-495D-8AE3-F14F8F8D5CFD}" dt="2021-12-08T13:57:48.349" v="2240" actId="688"/>
        <pc:sldMkLst>
          <pc:docMk/>
          <pc:sldMk cId="414551086" sldId="824"/>
        </pc:sldMkLst>
        <pc:spChg chg="add mod">
          <ac:chgData name="karin håkansson" userId="ea1c1d29b4a92e72" providerId="LiveId" clId="{AC0BBF30-11B8-495D-8AE3-F14F8F8D5CFD}" dt="2021-12-08T08:56:45.156" v="1543" actId="688"/>
          <ac:spMkLst>
            <pc:docMk/>
            <pc:sldMk cId="414551086" sldId="824"/>
            <ac:spMk id="2" creationId="{7EBBFBD5-C47E-4512-887E-EA879050E0C9}"/>
          </ac:spMkLst>
        </pc:spChg>
        <pc:spChg chg="mod">
          <ac:chgData name="karin håkansson" userId="ea1c1d29b4a92e72" providerId="LiveId" clId="{AC0BBF30-11B8-495D-8AE3-F14F8F8D5CFD}" dt="2021-12-08T08:57:06.016" v="1547" actId="1076"/>
          <ac:spMkLst>
            <pc:docMk/>
            <pc:sldMk cId="414551086" sldId="824"/>
            <ac:spMk id="5" creationId="{271FA895-412C-4147-BE23-0C8BA1B346D4}"/>
          </ac:spMkLst>
        </pc:spChg>
        <pc:spChg chg="mod">
          <ac:chgData name="karin håkansson" userId="ea1c1d29b4a92e72" providerId="LiveId" clId="{AC0BBF30-11B8-495D-8AE3-F14F8F8D5CFD}" dt="2021-12-08T08:51:37.485" v="1448" actId="27636"/>
          <ac:spMkLst>
            <pc:docMk/>
            <pc:sldMk cId="414551086" sldId="824"/>
            <ac:spMk id="6" creationId="{186EB605-2196-4179-8BE5-70110254751F}"/>
          </ac:spMkLst>
        </pc:spChg>
        <pc:spChg chg="add mod">
          <ac:chgData name="karin håkansson" userId="ea1c1d29b4a92e72" providerId="LiveId" clId="{AC0BBF30-11B8-495D-8AE3-F14F8F8D5CFD}" dt="2021-12-08T13:57:48.349" v="2240" actId="688"/>
          <ac:spMkLst>
            <pc:docMk/>
            <pc:sldMk cId="414551086" sldId="824"/>
            <ac:spMk id="7" creationId="{63BA51E9-1AC1-4D30-97F6-F667923515BC}"/>
          </ac:spMkLst>
        </pc:spChg>
        <pc:spChg chg="add mod">
          <ac:chgData name="karin håkansson" userId="ea1c1d29b4a92e72" providerId="LiveId" clId="{AC0BBF30-11B8-495D-8AE3-F14F8F8D5CFD}" dt="2021-12-08T08:56:54.550" v="1545" actId="688"/>
          <ac:spMkLst>
            <pc:docMk/>
            <pc:sldMk cId="414551086" sldId="824"/>
            <ac:spMk id="8" creationId="{36919A7C-F44F-4208-AEF0-A3F418E8E29F}"/>
          </ac:spMkLst>
        </pc:spChg>
        <pc:spChg chg="add mod">
          <ac:chgData name="karin håkansson" userId="ea1c1d29b4a92e72" providerId="LiveId" clId="{AC0BBF30-11B8-495D-8AE3-F14F8F8D5CFD}" dt="2021-12-08T08:56:38.088" v="1542" actId="688"/>
          <ac:spMkLst>
            <pc:docMk/>
            <pc:sldMk cId="414551086" sldId="824"/>
            <ac:spMk id="9" creationId="{F5B12E37-EBA0-41BF-9669-351CBD715598}"/>
          </ac:spMkLst>
        </pc:spChg>
        <pc:spChg chg="add mod">
          <ac:chgData name="karin håkansson" userId="ea1c1d29b4a92e72" providerId="LiveId" clId="{AC0BBF30-11B8-495D-8AE3-F14F8F8D5CFD}" dt="2021-12-08T08:57:05.355" v="1546" actId="688"/>
          <ac:spMkLst>
            <pc:docMk/>
            <pc:sldMk cId="414551086" sldId="824"/>
            <ac:spMk id="10" creationId="{29082807-C6A5-453F-BE01-E72A4097C481}"/>
          </ac:spMkLst>
        </pc:spChg>
      </pc:sldChg>
      <pc:sldChg chg="modSp mod">
        <pc:chgData name="karin håkansson" userId="ea1c1d29b4a92e72" providerId="LiveId" clId="{AC0BBF30-11B8-495D-8AE3-F14F8F8D5CFD}" dt="2021-12-08T13:42:56.889" v="2208" actId="1076"/>
        <pc:sldMkLst>
          <pc:docMk/>
          <pc:sldMk cId="3745286284" sldId="826"/>
        </pc:sldMkLst>
        <pc:spChg chg="mod">
          <ac:chgData name="karin håkansson" userId="ea1c1d29b4a92e72" providerId="LiveId" clId="{AC0BBF30-11B8-495D-8AE3-F14F8F8D5CFD}" dt="2021-12-08T08:25:00.466" v="855" actId="1076"/>
          <ac:spMkLst>
            <pc:docMk/>
            <pc:sldMk cId="3745286284" sldId="826"/>
            <ac:spMk id="3" creationId="{20C624F8-0F0D-4FDD-84F1-169020D16AD3}"/>
          </ac:spMkLst>
        </pc:spChg>
        <pc:spChg chg="mod">
          <ac:chgData name="karin håkansson" userId="ea1c1d29b4a92e72" providerId="LiveId" clId="{AC0BBF30-11B8-495D-8AE3-F14F8F8D5CFD}" dt="2021-12-08T08:25:48.083" v="888" actId="1076"/>
          <ac:spMkLst>
            <pc:docMk/>
            <pc:sldMk cId="3745286284" sldId="826"/>
            <ac:spMk id="6" creationId="{2B1A847A-2C74-4A47-8B03-892127271552}"/>
          </ac:spMkLst>
        </pc:spChg>
        <pc:spChg chg="mod">
          <ac:chgData name="karin håkansson" userId="ea1c1d29b4a92e72" providerId="LiveId" clId="{AC0BBF30-11B8-495D-8AE3-F14F8F8D5CFD}" dt="2021-12-08T08:25:44.642" v="887" actId="1076"/>
          <ac:spMkLst>
            <pc:docMk/>
            <pc:sldMk cId="3745286284" sldId="826"/>
            <ac:spMk id="7" creationId="{2E5722A6-6262-4CD4-B50F-C431218C5C00}"/>
          </ac:spMkLst>
        </pc:spChg>
        <pc:spChg chg="mod">
          <ac:chgData name="karin håkansson" userId="ea1c1d29b4a92e72" providerId="LiveId" clId="{AC0BBF30-11B8-495D-8AE3-F14F8F8D5CFD}" dt="2021-12-08T08:25:51.515" v="889" actId="1076"/>
          <ac:spMkLst>
            <pc:docMk/>
            <pc:sldMk cId="3745286284" sldId="826"/>
            <ac:spMk id="8" creationId="{865341D9-D2CB-4C03-952D-A85EA3724F29}"/>
          </ac:spMkLst>
        </pc:spChg>
        <pc:spChg chg="mod">
          <ac:chgData name="karin håkansson" userId="ea1c1d29b4a92e72" providerId="LiveId" clId="{AC0BBF30-11B8-495D-8AE3-F14F8F8D5CFD}" dt="2021-12-08T13:42:56.889" v="2208" actId="1076"/>
          <ac:spMkLst>
            <pc:docMk/>
            <pc:sldMk cId="3745286284" sldId="826"/>
            <ac:spMk id="10" creationId="{8BF2656D-398D-4EB6-B164-C7DA153801D9}"/>
          </ac:spMkLst>
        </pc:spChg>
      </pc:sldChg>
      <pc:sldChg chg="modSp mod modNotesTx">
        <pc:chgData name="karin håkansson" userId="ea1c1d29b4a92e72" providerId="LiveId" clId="{AC0BBF30-11B8-495D-8AE3-F14F8F8D5CFD}" dt="2021-12-08T13:42:08.628" v="2177" actId="20577"/>
        <pc:sldMkLst>
          <pc:docMk/>
          <pc:sldMk cId="1755776152" sldId="827"/>
        </pc:sldMkLst>
        <pc:spChg chg="mod">
          <ac:chgData name="karin håkansson" userId="ea1c1d29b4a92e72" providerId="LiveId" clId="{AC0BBF30-11B8-495D-8AE3-F14F8F8D5CFD}" dt="2021-12-08T08:20:26.779" v="773" actId="1076"/>
          <ac:spMkLst>
            <pc:docMk/>
            <pc:sldMk cId="1755776152" sldId="827"/>
            <ac:spMk id="5" creationId="{A98285D5-23EA-4CDF-8162-B613C56BA4E6}"/>
          </ac:spMkLst>
        </pc:spChg>
        <pc:spChg chg="mod">
          <ac:chgData name="karin håkansson" userId="ea1c1d29b4a92e72" providerId="LiveId" clId="{AC0BBF30-11B8-495D-8AE3-F14F8F8D5CFD}" dt="2021-12-08T13:42:08.628" v="2177" actId="20577"/>
          <ac:spMkLst>
            <pc:docMk/>
            <pc:sldMk cId="1755776152" sldId="827"/>
            <ac:spMk id="8" creationId="{36783E26-7715-4825-9F22-1A3826FB597E}"/>
          </ac:spMkLst>
        </pc:spChg>
        <pc:spChg chg="mod">
          <ac:chgData name="karin håkansson" userId="ea1c1d29b4a92e72" providerId="LiveId" clId="{AC0BBF30-11B8-495D-8AE3-F14F8F8D5CFD}" dt="2021-12-08T08:20:04.806" v="767" actId="1076"/>
          <ac:spMkLst>
            <pc:docMk/>
            <pc:sldMk cId="1755776152" sldId="827"/>
            <ac:spMk id="21506" creationId="{00000000-0000-0000-0000-000000000000}"/>
          </ac:spMkLst>
        </pc:spChg>
        <pc:picChg chg="mod">
          <ac:chgData name="karin håkansson" userId="ea1c1d29b4a92e72" providerId="LiveId" clId="{AC0BBF30-11B8-495D-8AE3-F14F8F8D5CFD}" dt="2021-12-08T08:23:30.471" v="850" actId="14100"/>
          <ac:picMkLst>
            <pc:docMk/>
            <pc:sldMk cId="1755776152" sldId="827"/>
            <ac:picMk id="4" creationId="{25F362DE-E512-4060-A87E-A42D2B2FCF12}"/>
          </ac:picMkLst>
        </pc:picChg>
      </pc:sldChg>
      <pc:sldChg chg="del">
        <pc:chgData name="karin håkansson" userId="ea1c1d29b4a92e72" providerId="LiveId" clId="{AC0BBF30-11B8-495D-8AE3-F14F8F8D5CFD}" dt="2021-12-08T08:26:05.105" v="890" actId="47"/>
        <pc:sldMkLst>
          <pc:docMk/>
          <pc:sldMk cId="856934001" sldId="828"/>
        </pc:sldMkLst>
      </pc:sldChg>
      <pc:sldChg chg="modSp mod">
        <pc:chgData name="karin håkansson" userId="ea1c1d29b4a92e72" providerId="LiveId" clId="{AC0BBF30-11B8-495D-8AE3-F14F8F8D5CFD}" dt="2021-12-08T13:58:38.610" v="2250" actId="1076"/>
        <pc:sldMkLst>
          <pc:docMk/>
          <pc:sldMk cId="177326134" sldId="829"/>
        </pc:sldMkLst>
        <pc:spChg chg="mod">
          <ac:chgData name="karin håkansson" userId="ea1c1d29b4a92e72" providerId="LiveId" clId="{AC0BBF30-11B8-495D-8AE3-F14F8F8D5CFD}" dt="2021-12-08T13:58:28.658" v="2247" actId="1076"/>
          <ac:spMkLst>
            <pc:docMk/>
            <pc:sldMk cId="177326134" sldId="829"/>
            <ac:spMk id="3" creationId="{20C624F8-0F0D-4FDD-84F1-169020D16AD3}"/>
          </ac:spMkLst>
        </pc:spChg>
        <pc:spChg chg="mod">
          <ac:chgData name="karin håkansson" userId="ea1c1d29b4a92e72" providerId="LiveId" clId="{AC0BBF30-11B8-495D-8AE3-F14F8F8D5CFD}" dt="2021-12-08T13:58:36.130" v="2249" actId="1076"/>
          <ac:spMkLst>
            <pc:docMk/>
            <pc:sldMk cId="177326134" sldId="829"/>
            <ac:spMk id="6" creationId="{2B1A847A-2C74-4A47-8B03-892127271552}"/>
          </ac:spMkLst>
        </pc:spChg>
        <pc:spChg chg="mod">
          <ac:chgData name="karin håkansson" userId="ea1c1d29b4a92e72" providerId="LiveId" clId="{AC0BBF30-11B8-495D-8AE3-F14F8F8D5CFD}" dt="2021-12-08T13:58:31.938" v="2248" actId="1076"/>
          <ac:spMkLst>
            <pc:docMk/>
            <pc:sldMk cId="177326134" sldId="829"/>
            <ac:spMk id="7" creationId="{2E5722A6-6262-4CD4-B50F-C431218C5C00}"/>
          </ac:spMkLst>
        </pc:spChg>
        <pc:spChg chg="mod">
          <ac:chgData name="karin håkansson" userId="ea1c1d29b4a92e72" providerId="LiveId" clId="{AC0BBF30-11B8-495D-8AE3-F14F8F8D5CFD}" dt="2021-12-08T13:58:38.610" v="2250" actId="1076"/>
          <ac:spMkLst>
            <pc:docMk/>
            <pc:sldMk cId="177326134" sldId="829"/>
            <ac:spMk id="8" creationId="{865341D9-D2CB-4C03-952D-A85EA3724F29}"/>
          </ac:spMkLst>
        </pc:spChg>
        <pc:spChg chg="mod">
          <ac:chgData name="karin håkansson" userId="ea1c1d29b4a92e72" providerId="LiveId" clId="{AC0BBF30-11B8-495D-8AE3-F14F8F8D5CFD}" dt="2021-12-08T13:58:22.659" v="2246" actId="6549"/>
          <ac:spMkLst>
            <pc:docMk/>
            <pc:sldMk cId="177326134" sldId="829"/>
            <ac:spMk id="10" creationId="{8BF2656D-398D-4EB6-B164-C7DA153801D9}"/>
          </ac:spMkLst>
        </pc:spChg>
      </pc:sldChg>
      <pc:sldChg chg="modSp mod">
        <pc:chgData name="karin håkansson" userId="ea1c1d29b4a92e72" providerId="LiveId" clId="{AC0BBF30-11B8-495D-8AE3-F14F8F8D5CFD}" dt="2021-12-08T13:57:26.483" v="2239" actId="20577"/>
        <pc:sldMkLst>
          <pc:docMk/>
          <pc:sldMk cId="3132213824" sldId="830"/>
        </pc:sldMkLst>
        <pc:spChg chg="mod">
          <ac:chgData name="karin håkansson" userId="ea1c1d29b4a92e72" providerId="LiveId" clId="{AC0BBF30-11B8-495D-8AE3-F14F8F8D5CFD}" dt="2021-12-08T08:47:19.950" v="1288" actId="1076"/>
          <ac:spMkLst>
            <pc:docMk/>
            <pc:sldMk cId="3132213824" sldId="830"/>
            <ac:spMk id="5" creationId="{A98285D5-23EA-4CDF-8162-B613C56BA4E6}"/>
          </ac:spMkLst>
        </pc:spChg>
        <pc:spChg chg="mod">
          <ac:chgData name="karin håkansson" userId="ea1c1d29b4a92e72" providerId="LiveId" clId="{AC0BBF30-11B8-495D-8AE3-F14F8F8D5CFD}" dt="2021-12-08T13:57:26.483" v="2239" actId="20577"/>
          <ac:spMkLst>
            <pc:docMk/>
            <pc:sldMk cId="3132213824" sldId="830"/>
            <ac:spMk id="8" creationId="{36783E26-7715-4825-9F22-1A3826FB597E}"/>
          </ac:spMkLst>
        </pc:spChg>
      </pc:sldChg>
      <pc:sldChg chg="ord">
        <pc:chgData name="karin håkansson" userId="ea1c1d29b4a92e72" providerId="LiveId" clId="{AC0BBF30-11B8-495D-8AE3-F14F8F8D5CFD}" dt="2021-12-08T08:45:38.484" v="1282"/>
        <pc:sldMkLst>
          <pc:docMk/>
          <pc:sldMk cId="3068891334" sldId="831"/>
        </pc:sldMkLst>
      </pc:sldChg>
      <pc:sldChg chg="del">
        <pc:chgData name="karin håkansson" userId="ea1c1d29b4a92e72" providerId="LiveId" clId="{AC0BBF30-11B8-495D-8AE3-F14F8F8D5CFD}" dt="2021-12-08T08:42:51.706" v="1261" actId="47"/>
        <pc:sldMkLst>
          <pc:docMk/>
          <pc:sldMk cId="1903359911" sldId="832"/>
        </pc:sldMkLst>
      </pc:sldChg>
      <pc:sldChg chg="del">
        <pc:chgData name="karin håkansson" userId="ea1c1d29b4a92e72" providerId="LiveId" clId="{AC0BBF30-11B8-495D-8AE3-F14F8F8D5CFD}" dt="2021-12-08T08:42:49.631" v="1260" actId="47"/>
        <pc:sldMkLst>
          <pc:docMk/>
          <pc:sldMk cId="2972346969" sldId="833"/>
        </pc:sldMkLst>
      </pc:sldChg>
      <pc:sldChg chg="delSp modSp mod ord">
        <pc:chgData name="karin håkansson" userId="ea1c1d29b4a92e72" providerId="LiveId" clId="{AC0BBF30-11B8-495D-8AE3-F14F8F8D5CFD}" dt="2021-12-08T14:03:01.149" v="2522" actId="6549"/>
        <pc:sldMkLst>
          <pc:docMk/>
          <pc:sldMk cId="4036549591" sldId="834"/>
        </pc:sldMkLst>
        <pc:spChg chg="mod">
          <ac:chgData name="karin håkansson" userId="ea1c1d29b4a92e72" providerId="LiveId" clId="{AC0BBF30-11B8-495D-8AE3-F14F8F8D5CFD}" dt="2021-12-08T14:03:01.149" v="2522" actId="6549"/>
          <ac:spMkLst>
            <pc:docMk/>
            <pc:sldMk cId="4036549591" sldId="834"/>
            <ac:spMk id="2" creationId="{4EB829F9-EF57-4770-AF85-1B1D09BD94AE}"/>
          </ac:spMkLst>
        </pc:spChg>
        <pc:picChg chg="mod">
          <ac:chgData name="karin håkansson" userId="ea1c1d29b4a92e72" providerId="LiveId" clId="{AC0BBF30-11B8-495D-8AE3-F14F8F8D5CFD}" dt="2021-12-08T09:07:05.680" v="1931" actId="1076"/>
          <ac:picMkLst>
            <pc:docMk/>
            <pc:sldMk cId="4036549591" sldId="834"/>
            <ac:picMk id="5" creationId="{CED61658-F395-4F95-A2B8-46073DD8B208}"/>
          </ac:picMkLst>
        </pc:picChg>
        <pc:picChg chg="del">
          <ac:chgData name="karin håkansson" userId="ea1c1d29b4a92e72" providerId="LiveId" clId="{AC0BBF30-11B8-495D-8AE3-F14F8F8D5CFD}" dt="2021-12-08T08:59:53.421" v="1598" actId="478"/>
          <ac:picMkLst>
            <pc:docMk/>
            <pc:sldMk cId="4036549591" sldId="834"/>
            <ac:picMk id="12" creationId="{5607BC32-4362-4B35-BE97-8B7F2FAF0867}"/>
          </ac:picMkLst>
        </pc:picChg>
      </pc:sldChg>
      <pc:sldChg chg="modNotesTx">
        <pc:chgData name="karin håkansson" userId="ea1c1d29b4a92e72" providerId="LiveId" clId="{AC0BBF30-11B8-495D-8AE3-F14F8F8D5CFD}" dt="2021-12-08T09:27:06.581" v="2057" actId="6549"/>
        <pc:sldMkLst>
          <pc:docMk/>
          <pc:sldMk cId="1492111214" sldId="835"/>
        </pc:sldMkLst>
      </pc:sldChg>
      <pc:sldChg chg="delSp modSp mod modNotesTx">
        <pc:chgData name="karin håkansson" userId="ea1c1d29b4a92e72" providerId="LiveId" clId="{AC0BBF30-11B8-495D-8AE3-F14F8F8D5CFD}" dt="2021-12-08T13:49:15.546" v="2217" actId="20577"/>
        <pc:sldMkLst>
          <pc:docMk/>
          <pc:sldMk cId="1844571204" sldId="836"/>
        </pc:sldMkLst>
        <pc:spChg chg="mod">
          <ac:chgData name="karin håkansson" userId="ea1c1d29b4a92e72" providerId="LiveId" clId="{AC0BBF30-11B8-495D-8AE3-F14F8F8D5CFD}" dt="2021-12-08T08:40:54.814" v="1255" actId="207"/>
          <ac:spMkLst>
            <pc:docMk/>
            <pc:sldMk cId="1844571204" sldId="836"/>
            <ac:spMk id="7" creationId="{EE727C56-87ED-495E-A053-FFA7CACBA468}"/>
          </ac:spMkLst>
        </pc:spChg>
        <pc:picChg chg="del">
          <ac:chgData name="karin håkansson" userId="ea1c1d29b4a92e72" providerId="LiveId" clId="{AC0BBF30-11B8-495D-8AE3-F14F8F8D5CFD}" dt="2021-12-08T13:48:39.513" v="2212" actId="478"/>
          <ac:picMkLst>
            <pc:docMk/>
            <pc:sldMk cId="1844571204" sldId="836"/>
            <ac:picMk id="5" creationId="{A67EAF9F-5155-4C4B-A6C7-C114FF1DE039}"/>
          </ac:picMkLst>
        </pc:picChg>
      </pc:sldChg>
      <pc:sldChg chg="mod ord modShow">
        <pc:chgData name="karin håkansson" userId="ea1c1d29b4a92e72" providerId="LiveId" clId="{AC0BBF30-11B8-495D-8AE3-F14F8F8D5CFD}" dt="2021-12-08T13:51:03.559" v="2220" actId="729"/>
        <pc:sldMkLst>
          <pc:docMk/>
          <pc:sldMk cId="2831634908" sldId="837"/>
        </pc:sldMkLst>
      </pc:sldChg>
      <pc:sldChg chg="mod ord modShow">
        <pc:chgData name="karin håkansson" userId="ea1c1d29b4a92e72" providerId="LiveId" clId="{AC0BBF30-11B8-495D-8AE3-F14F8F8D5CFD}" dt="2021-12-08T13:51:03.559" v="2220" actId="729"/>
        <pc:sldMkLst>
          <pc:docMk/>
          <pc:sldMk cId="814267883" sldId="838"/>
        </pc:sldMkLst>
      </pc:sldChg>
      <pc:sldChg chg="mod ord modShow">
        <pc:chgData name="karin håkansson" userId="ea1c1d29b4a92e72" providerId="LiveId" clId="{AC0BBF30-11B8-495D-8AE3-F14F8F8D5CFD}" dt="2021-12-08T13:51:03.559" v="2220" actId="729"/>
        <pc:sldMkLst>
          <pc:docMk/>
          <pc:sldMk cId="1898771019" sldId="839"/>
        </pc:sldMkLst>
      </pc:sldChg>
      <pc:sldChg chg="modSp mod">
        <pc:chgData name="karin håkansson" userId="ea1c1d29b4a92e72" providerId="LiveId" clId="{AC0BBF30-11B8-495D-8AE3-F14F8F8D5CFD}" dt="2021-12-08T13:56:31.530" v="2225" actId="14100"/>
        <pc:sldMkLst>
          <pc:docMk/>
          <pc:sldMk cId="1386737848" sldId="840"/>
        </pc:sldMkLst>
        <pc:picChg chg="mod">
          <ac:chgData name="karin håkansson" userId="ea1c1d29b4a92e72" providerId="LiveId" clId="{AC0BBF30-11B8-495D-8AE3-F14F8F8D5CFD}" dt="2021-12-08T13:56:31.530" v="2225" actId="14100"/>
          <ac:picMkLst>
            <pc:docMk/>
            <pc:sldMk cId="1386737848" sldId="840"/>
            <ac:picMk id="7" creationId="{2C50F480-6E8F-4E03-8D3B-D1303D70CCE5}"/>
          </ac:picMkLst>
        </pc:picChg>
      </pc:sldChg>
      <pc:sldChg chg="mod ord modShow">
        <pc:chgData name="karin håkansson" userId="ea1c1d29b4a92e72" providerId="LiveId" clId="{AC0BBF30-11B8-495D-8AE3-F14F8F8D5CFD}" dt="2021-12-08T13:51:03.559" v="2220" actId="729"/>
        <pc:sldMkLst>
          <pc:docMk/>
          <pc:sldMk cId="2873639488" sldId="841"/>
        </pc:sldMkLst>
      </pc:sldChg>
      <pc:sldChg chg="addSp modSp mod ord modShow">
        <pc:chgData name="karin håkansson" userId="ea1c1d29b4a92e72" providerId="LiveId" clId="{AC0BBF30-11B8-495D-8AE3-F14F8F8D5CFD}" dt="2021-12-08T13:51:03.559" v="2220" actId="729"/>
        <pc:sldMkLst>
          <pc:docMk/>
          <pc:sldMk cId="4227847711" sldId="842"/>
        </pc:sldMkLst>
        <pc:spChg chg="add mod ord">
          <ac:chgData name="karin håkansson" userId="ea1c1d29b4a92e72" providerId="LiveId" clId="{AC0BBF30-11B8-495D-8AE3-F14F8F8D5CFD}" dt="2021-12-08T12:58:05.520" v="2074" actId="1076"/>
          <ac:spMkLst>
            <pc:docMk/>
            <pc:sldMk cId="4227847711" sldId="842"/>
            <ac:spMk id="2" creationId="{5379C538-6F84-4CFC-AC14-22BB2F122083}"/>
          </ac:spMkLst>
        </pc:spChg>
        <pc:picChg chg="mod">
          <ac:chgData name="karin håkansson" userId="ea1c1d29b4a92e72" providerId="LiveId" clId="{AC0BBF30-11B8-495D-8AE3-F14F8F8D5CFD}" dt="2021-12-08T12:58:06.242" v="2075" actId="1076"/>
          <ac:picMkLst>
            <pc:docMk/>
            <pc:sldMk cId="4227847711" sldId="842"/>
            <ac:picMk id="6" creationId="{DBC10B44-2945-436D-BA1A-3E3E784A0866}"/>
          </ac:picMkLst>
        </pc:picChg>
      </pc:sldChg>
      <pc:sldChg chg="mod ord modShow">
        <pc:chgData name="karin håkansson" userId="ea1c1d29b4a92e72" providerId="LiveId" clId="{AC0BBF30-11B8-495D-8AE3-F14F8F8D5CFD}" dt="2021-12-08T13:51:03.559" v="2220" actId="729"/>
        <pc:sldMkLst>
          <pc:docMk/>
          <pc:sldMk cId="2042989569" sldId="843"/>
        </pc:sldMkLst>
      </pc:sldChg>
      <pc:sldChg chg="del">
        <pc:chgData name="karin håkansson" userId="ea1c1d29b4a92e72" providerId="LiveId" clId="{AC0BBF30-11B8-495D-8AE3-F14F8F8D5CFD}" dt="2021-12-08T08:42:33.582" v="1257" actId="47"/>
        <pc:sldMkLst>
          <pc:docMk/>
          <pc:sldMk cId="2761516491" sldId="847"/>
        </pc:sldMkLst>
      </pc:sldChg>
      <pc:sldChg chg="modSp add del mod">
        <pc:chgData name="karin håkansson" userId="ea1c1d29b4a92e72" providerId="LiveId" clId="{AC0BBF30-11B8-495D-8AE3-F14F8F8D5CFD}" dt="2021-12-08T13:43:08.477" v="2209" actId="47"/>
        <pc:sldMkLst>
          <pc:docMk/>
          <pc:sldMk cId="1035475321" sldId="852"/>
        </pc:sldMkLst>
        <pc:spChg chg="mod">
          <ac:chgData name="karin håkansson" userId="ea1c1d29b4a92e72" providerId="LiveId" clId="{AC0BBF30-11B8-495D-8AE3-F14F8F8D5CFD}" dt="2021-12-08T08:26:31.358" v="925" actId="6549"/>
          <ac:spMkLst>
            <pc:docMk/>
            <pc:sldMk cId="1035475321" sldId="852"/>
            <ac:spMk id="10" creationId="{8BF2656D-398D-4EB6-B164-C7DA153801D9}"/>
          </ac:spMkLst>
        </pc:spChg>
      </pc:sldChg>
      <pc:sldChg chg="add mod modShow">
        <pc:chgData name="karin håkansson" userId="ea1c1d29b4a92e72" providerId="LiveId" clId="{AC0BBF30-11B8-495D-8AE3-F14F8F8D5CFD}" dt="2021-12-08T13:43:17.464" v="2211" actId="729"/>
        <pc:sldMkLst>
          <pc:docMk/>
          <pc:sldMk cId="772661067" sldId="854"/>
        </pc:sldMkLst>
      </pc:sldChg>
    </pc:docChg>
  </pc:docChgLst>
  <pc:docChgLst>
    <pc:chgData name="Sara Johnson" userId="S::sara.johnson_hushallningssallskapet.se#ext#@svelantbruksuniversitet.onmicrosoft.com::ed1f32c4-1659-416d-9813-73c7d56c359a" providerId="AD" clId="Web-{38FD6554-FC6B-B75B-C553-294239BC5A4B}"/>
    <pc:docChg chg="modSld">
      <pc:chgData name="Sara Johnson" userId="S::sara.johnson_hushallningssallskapet.se#ext#@svelantbruksuniversitet.onmicrosoft.com::ed1f32c4-1659-416d-9813-73c7d56c359a" providerId="AD" clId="Web-{38FD6554-FC6B-B75B-C553-294239BC5A4B}" dt="2024-05-27T15:59:56.247" v="196"/>
      <pc:docMkLst>
        <pc:docMk/>
      </pc:docMkLst>
      <pc:sldChg chg="modSp">
        <pc:chgData name="Sara Johnson" userId="S::sara.johnson_hushallningssallskapet.se#ext#@svelantbruksuniversitet.onmicrosoft.com::ed1f32c4-1659-416d-9813-73c7d56c359a" providerId="AD" clId="Web-{38FD6554-FC6B-B75B-C553-294239BC5A4B}" dt="2024-05-27T15:59:56.247" v="196"/>
        <pc:sldMkLst>
          <pc:docMk/>
          <pc:sldMk cId="3112691717" sldId="12317"/>
        </pc:sldMkLst>
        <pc:spChg chg="mod">
          <ac:chgData name="Sara Johnson" userId="S::sara.johnson_hushallningssallskapet.se#ext#@svelantbruksuniversitet.onmicrosoft.com::ed1f32c4-1659-416d-9813-73c7d56c359a" providerId="AD" clId="Web-{38FD6554-FC6B-B75B-C553-294239BC5A4B}" dt="2024-05-27T15:56:42.433" v="10" actId="20577"/>
          <ac:spMkLst>
            <pc:docMk/>
            <pc:sldMk cId="3112691717" sldId="12317"/>
            <ac:spMk id="4" creationId="{EE55E586-EC62-5B40-FAEC-4E89629B819A}"/>
          </ac:spMkLst>
        </pc:spChg>
        <pc:graphicFrameChg chg="mod modGraphic">
          <ac:chgData name="Sara Johnson" userId="S::sara.johnson_hushallningssallskapet.se#ext#@svelantbruksuniversitet.onmicrosoft.com::ed1f32c4-1659-416d-9813-73c7d56c359a" providerId="AD" clId="Web-{38FD6554-FC6B-B75B-C553-294239BC5A4B}" dt="2024-05-27T15:59:56.247" v="196"/>
          <ac:graphicFrameMkLst>
            <pc:docMk/>
            <pc:sldMk cId="3112691717" sldId="12317"/>
            <ac:graphicFrameMk id="76" creationId="{7BF6BFBD-EDB9-38C1-218B-55723C441FEA}"/>
          </ac:graphicFrameMkLst>
        </pc:graphicFrameChg>
      </pc:sldChg>
    </pc:docChg>
  </pc:docChgLst>
  <pc:docChgLst>
    <pc:chgData name="Karin Håkansson" userId="S::karin.hakansson@hushallningssallskapet.se::b6804832-5183-48a0-b0d8-781b988589b8" providerId="AD" clId="Web-{D9801EDB-AE00-495B-8AD9-0CE03871EE02}"/>
    <pc:docChg chg="delSld modSection">
      <pc:chgData name="Karin Håkansson" userId="S::karin.hakansson@hushallningssallskapet.se::b6804832-5183-48a0-b0d8-781b988589b8" providerId="AD" clId="Web-{D9801EDB-AE00-495B-8AD9-0CE03871EE02}" dt="2021-12-08T01:31:48.344" v="0"/>
      <pc:docMkLst>
        <pc:docMk/>
      </pc:docMkLst>
      <pc:sldChg chg="del">
        <pc:chgData name="Karin Håkansson" userId="S::karin.hakansson@hushallningssallskapet.se::b6804832-5183-48a0-b0d8-781b988589b8" providerId="AD" clId="Web-{D9801EDB-AE00-495B-8AD9-0CE03871EE02}" dt="2021-12-08T01:31:48.344" v="0"/>
        <pc:sldMkLst>
          <pc:docMk/>
          <pc:sldMk cId="332790498" sldId="820"/>
        </pc:sldMkLst>
      </pc:sldChg>
    </pc:docChg>
  </pc:docChgLst>
  <pc:docChgLst>
    <pc:chgData name="Sara Johnson" userId="S::sara.johnson@hushallningssallskapet.se::51f89924-055d-44ab-8e20-2fc548136883" providerId="AD" clId="Web-{BBEFB7BF-180C-4457-A4BA-DA6CAD978416}"/>
    <pc:docChg chg="modSld">
      <pc:chgData name="Sara Johnson" userId="S::sara.johnson@hushallningssallskapet.se::51f89924-055d-44ab-8e20-2fc548136883" providerId="AD" clId="Web-{BBEFB7BF-180C-4457-A4BA-DA6CAD978416}" dt="2021-05-02T18:00:00.378" v="20" actId="20577"/>
      <pc:docMkLst>
        <pc:docMk/>
      </pc:docMkLst>
      <pc:sldChg chg="modSp">
        <pc:chgData name="Sara Johnson" userId="S::sara.johnson@hushallningssallskapet.se::51f89924-055d-44ab-8e20-2fc548136883" providerId="AD" clId="Web-{BBEFB7BF-180C-4457-A4BA-DA6CAD978416}" dt="2021-05-02T18:00:00.378" v="20" actId="20577"/>
        <pc:sldMkLst>
          <pc:docMk/>
          <pc:sldMk cId="3276493407" sldId="786"/>
        </pc:sldMkLst>
        <pc:spChg chg="mod">
          <ac:chgData name="Sara Johnson" userId="S::sara.johnson@hushallningssallskapet.se::51f89924-055d-44ab-8e20-2fc548136883" providerId="AD" clId="Web-{BBEFB7BF-180C-4457-A4BA-DA6CAD978416}" dt="2021-05-02T18:00:00.378" v="20" actId="20577"/>
          <ac:spMkLst>
            <pc:docMk/>
            <pc:sldMk cId="3276493407" sldId="786"/>
            <ac:spMk id="2" creationId="{D52D43B7-C0AA-435A-91CF-E0C73169588E}"/>
          </ac:spMkLst>
        </pc:spChg>
        <pc:spChg chg="mod">
          <ac:chgData name="Sara Johnson" userId="S::sara.johnson@hushallningssallskapet.se::51f89924-055d-44ab-8e20-2fc548136883" providerId="AD" clId="Web-{BBEFB7BF-180C-4457-A4BA-DA6CAD978416}" dt="2021-05-02T17:59:45.081" v="10" actId="20577"/>
          <ac:spMkLst>
            <pc:docMk/>
            <pc:sldMk cId="3276493407" sldId="786"/>
            <ac:spMk id="3" creationId="{3B808865-315A-4230-9B8F-8569EEC1B404}"/>
          </ac:spMkLst>
        </pc:spChg>
      </pc:sldChg>
    </pc:docChg>
  </pc:docChgLst>
  <pc:docChgLst>
    <pc:chgData name="Karin Håkansson" userId="S::karin.hakansson@hushallningssallskapet.se::b6804832-5183-48a0-b0d8-781b988589b8" providerId="AD" clId="Web-{B9B44D20-0FBD-4595-8EBD-35C6AE0A16B2}"/>
    <pc:docChg chg="addSld modSld sldOrd modSection">
      <pc:chgData name="Karin Håkansson" userId="S::karin.hakansson@hushallningssallskapet.se::b6804832-5183-48a0-b0d8-781b988589b8" providerId="AD" clId="Web-{B9B44D20-0FBD-4595-8EBD-35C6AE0A16B2}" dt="2021-12-06T07:50:09.908" v="280" actId="14100"/>
      <pc:docMkLst>
        <pc:docMk/>
      </pc:docMkLst>
      <pc:sldChg chg="addSp delSp modSp">
        <pc:chgData name="Karin Håkansson" userId="S::karin.hakansson@hushallningssallskapet.se::b6804832-5183-48a0-b0d8-781b988589b8" providerId="AD" clId="Web-{B9B44D20-0FBD-4595-8EBD-35C6AE0A16B2}" dt="2021-12-06T07:05:28.278" v="3"/>
        <pc:sldMkLst>
          <pc:docMk/>
          <pc:sldMk cId="804744455" sldId="334"/>
        </pc:sldMkLst>
        <pc:picChg chg="add del mod">
          <ac:chgData name="Karin Håkansson" userId="S::karin.hakansson@hushallningssallskapet.se::b6804832-5183-48a0-b0d8-781b988589b8" providerId="AD" clId="Web-{B9B44D20-0FBD-4595-8EBD-35C6AE0A16B2}" dt="2021-12-06T07:05:28.278" v="3"/>
          <ac:picMkLst>
            <pc:docMk/>
            <pc:sldMk cId="804744455" sldId="334"/>
            <ac:picMk id="3" creationId="{6BFA5277-F49B-4B36-B7B4-B85A40348EA3}"/>
          </ac:picMkLst>
        </pc:picChg>
      </pc:sldChg>
      <pc:sldChg chg="addSp modSp">
        <pc:chgData name="Karin Håkansson" userId="S::karin.hakansson@hushallningssallskapet.se::b6804832-5183-48a0-b0d8-781b988589b8" providerId="AD" clId="Web-{B9B44D20-0FBD-4595-8EBD-35C6AE0A16B2}" dt="2021-12-06T07:33:17.544" v="232" actId="14100"/>
        <pc:sldMkLst>
          <pc:docMk/>
          <pc:sldMk cId="962843861" sldId="808"/>
        </pc:sldMkLst>
        <pc:picChg chg="add mod">
          <ac:chgData name="Karin Håkansson" userId="S::karin.hakansson@hushallningssallskapet.se::b6804832-5183-48a0-b0d8-781b988589b8" providerId="AD" clId="Web-{B9B44D20-0FBD-4595-8EBD-35C6AE0A16B2}" dt="2021-12-06T07:33:17.544" v="232" actId="14100"/>
          <ac:picMkLst>
            <pc:docMk/>
            <pc:sldMk cId="962843861" sldId="808"/>
            <ac:picMk id="2" creationId="{20FA3F2A-A679-4252-B6D4-EB7567B0C9FE}"/>
          </ac:picMkLst>
        </pc:picChg>
      </pc:sldChg>
      <pc:sldChg chg="addSp delSp modSp">
        <pc:chgData name="Karin Håkansson" userId="S::karin.hakansson@hushallningssallskapet.se::b6804832-5183-48a0-b0d8-781b988589b8" providerId="AD" clId="Web-{B9B44D20-0FBD-4595-8EBD-35C6AE0A16B2}" dt="2021-12-06T07:50:09.908" v="280" actId="14100"/>
        <pc:sldMkLst>
          <pc:docMk/>
          <pc:sldMk cId="630024960" sldId="812"/>
        </pc:sldMkLst>
        <pc:spChg chg="add mod">
          <ac:chgData name="Karin Håkansson" userId="S::karin.hakansson@hushallningssallskapet.se::b6804832-5183-48a0-b0d8-781b988589b8" providerId="AD" clId="Web-{B9B44D20-0FBD-4595-8EBD-35C6AE0A16B2}" dt="2021-12-06T07:49:37.329" v="277" actId="1076"/>
          <ac:spMkLst>
            <pc:docMk/>
            <pc:sldMk cId="630024960" sldId="812"/>
            <ac:spMk id="3" creationId="{F7FBF032-E257-4EE7-BA51-A716393ADB7C}"/>
          </ac:spMkLst>
        </pc:spChg>
        <pc:spChg chg="add">
          <ac:chgData name="Karin Håkansson" userId="S::karin.hakansson@hushallningssallskapet.se::b6804832-5183-48a0-b0d8-781b988589b8" providerId="AD" clId="Web-{B9B44D20-0FBD-4595-8EBD-35C6AE0A16B2}" dt="2021-12-06T07:49:08.547" v="275"/>
          <ac:spMkLst>
            <pc:docMk/>
            <pc:sldMk cId="630024960" sldId="812"/>
            <ac:spMk id="5" creationId="{744C9017-596D-4BA3-8295-3D3F5B868A0F}"/>
          </ac:spMkLst>
        </pc:spChg>
        <pc:spChg chg="mod">
          <ac:chgData name="Karin Håkansson" userId="S::karin.hakansson@hushallningssallskapet.se::b6804832-5183-48a0-b0d8-781b988589b8" providerId="AD" clId="Web-{B9B44D20-0FBD-4595-8EBD-35C6AE0A16B2}" dt="2021-12-06T07:14:01.147" v="196" actId="20577"/>
          <ac:spMkLst>
            <pc:docMk/>
            <pc:sldMk cId="630024960" sldId="812"/>
            <ac:spMk id="9" creationId="{1FB6ABB7-0964-47DF-A372-AC1994C1C8B5}"/>
          </ac:spMkLst>
        </pc:spChg>
        <pc:picChg chg="add del mod">
          <ac:chgData name="Karin Håkansson" userId="S::karin.hakansson@hushallningssallskapet.se::b6804832-5183-48a0-b0d8-781b988589b8" providerId="AD" clId="Web-{B9B44D20-0FBD-4595-8EBD-35C6AE0A16B2}" dt="2021-12-06T07:38:58.489" v="264"/>
          <ac:picMkLst>
            <pc:docMk/>
            <pc:sldMk cId="630024960" sldId="812"/>
            <ac:picMk id="2" creationId="{5A31A4A2-F948-42F1-985E-2671E9F1DAE2}"/>
          </ac:picMkLst>
        </pc:picChg>
        <pc:picChg chg="mod">
          <ac:chgData name="Karin Håkansson" userId="S::karin.hakansson@hushallningssallskapet.se::b6804832-5183-48a0-b0d8-781b988589b8" providerId="AD" clId="Web-{B9B44D20-0FBD-4595-8EBD-35C6AE0A16B2}" dt="2021-12-06T07:50:09.908" v="280" actId="14100"/>
          <ac:picMkLst>
            <pc:docMk/>
            <pc:sldMk cId="630024960" sldId="812"/>
            <ac:picMk id="6" creationId="{EE98B844-9DDA-4220-B6F0-9B26F19F7CCE}"/>
          </ac:picMkLst>
        </pc:picChg>
      </pc:sldChg>
      <pc:sldChg chg="addSp delSp modSp add ord replId">
        <pc:chgData name="Karin Håkansson" userId="S::karin.hakansson@hushallningssallskapet.se::b6804832-5183-48a0-b0d8-781b988589b8" providerId="AD" clId="Web-{B9B44D20-0FBD-4595-8EBD-35C6AE0A16B2}" dt="2021-12-06T07:38:07.800" v="262" actId="1076"/>
        <pc:sldMkLst>
          <pc:docMk/>
          <pc:sldMk cId="1492111214" sldId="835"/>
        </pc:sldMkLst>
        <pc:spChg chg="mod">
          <ac:chgData name="Karin Håkansson" userId="S::karin.hakansson@hushallningssallskapet.se::b6804832-5183-48a0-b0d8-781b988589b8" providerId="AD" clId="Web-{B9B44D20-0FBD-4595-8EBD-35C6AE0A16B2}" dt="2021-12-06T07:35:57.266" v="252" actId="14100"/>
          <ac:spMkLst>
            <pc:docMk/>
            <pc:sldMk cId="1492111214" sldId="835"/>
            <ac:spMk id="6" creationId="{186EB605-2196-4179-8BE5-70110254751F}"/>
          </ac:spMkLst>
        </pc:spChg>
        <pc:spChg chg="add del mod">
          <ac:chgData name="Karin Håkansson" userId="S::karin.hakansson@hushallningssallskapet.se::b6804832-5183-48a0-b0d8-781b988589b8" providerId="AD" clId="Web-{B9B44D20-0FBD-4595-8EBD-35C6AE0A16B2}" dt="2021-12-06T07:36:03.141" v="254"/>
          <ac:spMkLst>
            <pc:docMk/>
            <pc:sldMk cId="1492111214" sldId="835"/>
            <ac:spMk id="12" creationId="{6C8FBE6A-F1A5-45BC-A97B-FDB6B24D1526}"/>
          </ac:spMkLst>
        </pc:spChg>
        <pc:picChg chg="add del mod">
          <ac:chgData name="Karin Håkansson" userId="S::karin.hakansson@hushallningssallskapet.se::b6804832-5183-48a0-b0d8-781b988589b8" providerId="AD" clId="Web-{B9B44D20-0FBD-4595-8EBD-35C6AE0A16B2}" dt="2021-12-06T07:05:47.012" v="7"/>
          <ac:picMkLst>
            <pc:docMk/>
            <pc:sldMk cId="1492111214" sldId="835"/>
            <ac:picMk id="2" creationId="{66EC39D4-1794-4C65-A6EF-2900C47EB575}"/>
          </ac:picMkLst>
        </pc:picChg>
        <pc:picChg chg="add del mod">
          <ac:chgData name="Karin Håkansson" userId="S::karin.hakansson@hushallningssallskapet.se::b6804832-5183-48a0-b0d8-781b988589b8" providerId="AD" clId="Web-{B9B44D20-0FBD-4595-8EBD-35C6AE0A16B2}" dt="2021-12-06T07:06:46.920" v="12"/>
          <ac:picMkLst>
            <pc:docMk/>
            <pc:sldMk cId="1492111214" sldId="835"/>
            <ac:picMk id="3" creationId="{97BE7D3C-6723-4144-B747-937706ABD455}"/>
          </ac:picMkLst>
        </pc:picChg>
        <pc:picChg chg="add del mod">
          <ac:chgData name="Karin Håkansson" userId="S::karin.hakansson@hushallningssallskapet.se::b6804832-5183-48a0-b0d8-781b988589b8" providerId="AD" clId="Web-{B9B44D20-0FBD-4595-8EBD-35C6AE0A16B2}" dt="2021-12-06T07:12:47.661" v="183"/>
          <ac:picMkLst>
            <pc:docMk/>
            <pc:sldMk cId="1492111214" sldId="835"/>
            <ac:picMk id="4" creationId="{4D01B4CB-5CAC-4D46-8B48-4EBD8D4B8EC1}"/>
          </ac:picMkLst>
        </pc:picChg>
        <pc:picChg chg="add del mod">
          <ac:chgData name="Karin Håkansson" userId="S::karin.hakansson@hushallningssallskapet.se::b6804832-5183-48a0-b0d8-781b988589b8" providerId="AD" clId="Web-{B9B44D20-0FBD-4595-8EBD-35C6AE0A16B2}" dt="2021-12-06T07:19:08.794" v="214"/>
          <ac:picMkLst>
            <pc:docMk/>
            <pc:sldMk cId="1492111214" sldId="835"/>
            <ac:picMk id="7" creationId="{1F40745F-D73D-4388-A2F7-C1B42E1AF004}"/>
          </ac:picMkLst>
        </pc:picChg>
        <pc:picChg chg="add del mod">
          <ac:chgData name="Karin Håkansson" userId="S::karin.hakansson@hushallningssallskapet.se::b6804832-5183-48a0-b0d8-781b988589b8" providerId="AD" clId="Web-{B9B44D20-0FBD-4595-8EBD-35C6AE0A16B2}" dt="2021-12-06T07:20:15.560" v="217"/>
          <ac:picMkLst>
            <pc:docMk/>
            <pc:sldMk cId="1492111214" sldId="835"/>
            <ac:picMk id="8" creationId="{A7464E78-C8FA-41DF-9178-EA03B573106C}"/>
          </ac:picMkLst>
        </pc:picChg>
        <pc:picChg chg="add del mod">
          <ac:chgData name="Karin Håkansson" userId="S::karin.hakansson@hushallningssallskapet.se::b6804832-5183-48a0-b0d8-781b988589b8" providerId="AD" clId="Web-{B9B44D20-0FBD-4595-8EBD-35C6AE0A16B2}" dt="2021-12-06T07:34:09.858" v="233"/>
          <ac:picMkLst>
            <pc:docMk/>
            <pc:sldMk cId="1492111214" sldId="835"/>
            <ac:picMk id="9" creationId="{FE8BD35E-C0F0-419E-ACF4-6063E4A18776}"/>
          </ac:picMkLst>
        </pc:picChg>
        <pc:picChg chg="add del mod modCrop">
          <ac:chgData name="Karin Håkansson" userId="S::karin.hakansson@hushallningssallskapet.se::b6804832-5183-48a0-b0d8-781b988589b8" providerId="AD" clId="Web-{B9B44D20-0FBD-4595-8EBD-35C6AE0A16B2}" dt="2021-12-06T07:29:53.869" v="225"/>
          <ac:picMkLst>
            <pc:docMk/>
            <pc:sldMk cId="1492111214" sldId="835"/>
            <ac:picMk id="10" creationId="{8BF3EC36-44AB-440D-84F5-F6D9C616A809}"/>
          </ac:picMkLst>
        </pc:picChg>
        <pc:picChg chg="add mod ord">
          <ac:chgData name="Karin Håkansson" userId="S::karin.hakansson@hushallningssallskapet.se::b6804832-5183-48a0-b0d8-781b988589b8" providerId="AD" clId="Web-{B9B44D20-0FBD-4595-8EBD-35C6AE0A16B2}" dt="2021-12-06T07:37:04.643" v="260"/>
          <ac:picMkLst>
            <pc:docMk/>
            <pc:sldMk cId="1492111214" sldId="835"/>
            <ac:picMk id="11" creationId="{EC22EAB2-3FC8-4C7B-BA38-C79A1A72B45F}"/>
          </ac:picMkLst>
        </pc:picChg>
        <pc:picChg chg="add mod">
          <ac:chgData name="Karin Håkansson" userId="S::karin.hakansson@hushallningssallskapet.se::b6804832-5183-48a0-b0d8-781b988589b8" providerId="AD" clId="Web-{B9B44D20-0FBD-4595-8EBD-35C6AE0A16B2}" dt="2021-12-06T07:38:07.800" v="262" actId="1076"/>
          <ac:picMkLst>
            <pc:docMk/>
            <pc:sldMk cId="1492111214" sldId="835"/>
            <ac:picMk id="13" creationId="{51091969-D3DA-4258-B75C-AC89D84AB0C8}"/>
          </ac:picMkLst>
        </pc:picChg>
      </pc:sldChg>
    </pc:docChg>
  </pc:docChgLst>
  <pc:docChgLst>
    <pc:chgData name="Sara Johnson" userId="S::sara.johnson_hushallningssallskapet.se#ext#@svelantbruksuniversitet.onmicrosoft.com::ed1f32c4-1659-416d-9813-73c7d56c359a" providerId="AD" clId="Web-{FE4B93A9-B441-FF1A-D06C-4C28B20C2426}"/>
    <pc:docChg chg="modSld">
      <pc:chgData name="Sara Johnson" userId="S::sara.johnson_hushallningssallskapet.se#ext#@svelantbruksuniversitet.onmicrosoft.com::ed1f32c4-1659-416d-9813-73c7d56c359a" providerId="AD" clId="Web-{FE4B93A9-B441-FF1A-D06C-4C28B20C2426}" dt="2024-05-27T15:48:54.405" v="56" actId="14100"/>
      <pc:docMkLst>
        <pc:docMk/>
      </pc:docMkLst>
      <pc:sldChg chg="modSp">
        <pc:chgData name="Sara Johnson" userId="S::sara.johnson_hushallningssallskapet.se#ext#@svelantbruksuniversitet.onmicrosoft.com::ed1f32c4-1659-416d-9813-73c7d56c359a" providerId="AD" clId="Web-{FE4B93A9-B441-FF1A-D06C-4C28B20C2426}" dt="2024-05-27T15:48:27.171" v="55" actId="20577"/>
        <pc:sldMkLst>
          <pc:docMk/>
          <pc:sldMk cId="689261179" sldId="850"/>
        </pc:sldMkLst>
        <pc:spChg chg="mod">
          <ac:chgData name="Sara Johnson" userId="S::sara.johnson_hushallningssallskapet.se#ext#@svelantbruksuniversitet.onmicrosoft.com::ed1f32c4-1659-416d-9813-73c7d56c359a" providerId="AD" clId="Web-{FE4B93A9-B441-FF1A-D06C-4C28B20C2426}" dt="2024-05-27T15:48:05.968" v="47" actId="20577"/>
          <ac:spMkLst>
            <pc:docMk/>
            <pc:sldMk cId="689261179" sldId="850"/>
            <ac:spMk id="5" creationId="{36CD5427-15AD-4D11-9B6F-C0935D4F6484}"/>
          </ac:spMkLst>
        </pc:spChg>
        <pc:spChg chg="mod">
          <ac:chgData name="Sara Johnson" userId="S::sara.johnson_hushallningssallskapet.se#ext#@svelantbruksuniversitet.onmicrosoft.com::ed1f32c4-1659-416d-9813-73c7d56c359a" providerId="AD" clId="Web-{FE4B93A9-B441-FF1A-D06C-4C28B20C2426}" dt="2024-05-27T15:48:27.171" v="55" actId="20577"/>
          <ac:spMkLst>
            <pc:docMk/>
            <pc:sldMk cId="689261179" sldId="850"/>
            <ac:spMk id="8" creationId="{D08B3497-09FB-4865-9268-F62517141071}"/>
          </ac:spMkLst>
        </pc:spChg>
      </pc:sldChg>
      <pc:sldChg chg="modSp">
        <pc:chgData name="Sara Johnson" userId="S::sara.johnson_hushallningssallskapet.se#ext#@svelantbruksuniversitet.onmicrosoft.com::ed1f32c4-1659-416d-9813-73c7d56c359a" providerId="AD" clId="Web-{FE4B93A9-B441-FF1A-D06C-4C28B20C2426}" dt="2024-05-27T15:48:54.405" v="56" actId="14100"/>
        <pc:sldMkLst>
          <pc:docMk/>
          <pc:sldMk cId="2824064631" sldId="12471"/>
        </pc:sldMkLst>
        <pc:spChg chg="mod">
          <ac:chgData name="Sara Johnson" userId="S::sara.johnson_hushallningssallskapet.se#ext#@svelantbruksuniversitet.onmicrosoft.com::ed1f32c4-1659-416d-9813-73c7d56c359a" providerId="AD" clId="Web-{FE4B93A9-B441-FF1A-D06C-4C28B20C2426}" dt="2024-05-27T15:48:54.405" v="56" actId="14100"/>
          <ac:spMkLst>
            <pc:docMk/>
            <pc:sldMk cId="2824064631" sldId="12471"/>
            <ac:spMk id="9" creationId="{00000000-0000-0000-0000-000000000000}"/>
          </ac:spMkLst>
        </pc:spChg>
      </pc:sldChg>
    </pc:docChg>
  </pc:docChgLst>
  <pc:docChgLst>
    <pc:chgData name="Karin Håkansson" userId="S::karin.hakansson@hushallningssallskapet.se::b6804832-5183-48a0-b0d8-781b988589b8" providerId="AD" clId="Web-{427652E5-A066-449F-B154-2C6F0D11F8CA}"/>
    <pc:docChg chg="modSld">
      <pc:chgData name="Karin Håkansson" userId="S::karin.hakansson@hushallningssallskapet.se::b6804832-5183-48a0-b0d8-781b988589b8" providerId="AD" clId="Web-{427652E5-A066-449F-B154-2C6F0D11F8CA}" dt="2021-12-08T13:35:25.840" v="30" actId="20577"/>
      <pc:docMkLst>
        <pc:docMk/>
      </pc:docMkLst>
      <pc:sldChg chg="modSp">
        <pc:chgData name="Karin Håkansson" userId="S::karin.hakansson@hushallningssallskapet.se::b6804832-5183-48a0-b0d8-781b988589b8" providerId="AD" clId="Web-{427652E5-A066-449F-B154-2C6F0D11F8CA}" dt="2021-12-08T13:35:25.840" v="30" actId="20577"/>
        <pc:sldMkLst>
          <pc:docMk/>
          <pc:sldMk cId="2491361574" sldId="344"/>
        </pc:sldMkLst>
        <pc:spChg chg="mod">
          <ac:chgData name="Karin Håkansson" userId="S::karin.hakansson@hushallningssallskapet.se::b6804832-5183-48a0-b0d8-781b988589b8" providerId="AD" clId="Web-{427652E5-A066-449F-B154-2C6F0D11F8CA}" dt="2021-12-08T13:35:25.840" v="30" actId="20577"/>
          <ac:spMkLst>
            <pc:docMk/>
            <pc:sldMk cId="2491361574" sldId="344"/>
            <ac:spMk id="3" creationId="{B515D16C-0BFE-4D6C-AD1D-BC4F4798ED38}"/>
          </ac:spMkLst>
        </pc:spChg>
      </pc:sldChg>
    </pc:docChg>
  </pc:docChgLst>
  <pc:docChgLst>
    <pc:chgData name="Karin Håkansson" userId="S::karin.hakansson@hushallningssallskapet.se::b6804832-5183-48a0-b0d8-781b988589b8" providerId="AD" clId="Web-{F4413551-2BFA-4517-ED2B-2DCC349ACEB6}"/>
    <pc:docChg chg="addSld delSld modSld modSection">
      <pc:chgData name="Karin Håkansson" userId="S::karin.hakansson@hushallningssallskapet.se::b6804832-5183-48a0-b0d8-781b988589b8" providerId="AD" clId="Web-{F4413551-2BFA-4517-ED2B-2DCC349ACEB6}" dt="2021-05-03T09:36:35.770" v="793"/>
      <pc:docMkLst>
        <pc:docMk/>
      </pc:docMkLst>
      <pc:sldChg chg="addSp modSp modNotes">
        <pc:chgData name="Karin Håkansson" userId="S::karin.hakansson@hushallningssallskapet.se::b6804832-5183-48a0-b0d8-781b988589b8" providerId="AD" clId="Web-{F4413551-2BFA-4517-ED2B-2DCC349ACEB6}" dt="2021-05-03T09:33:07.548" v="750" actId="14100"/>
        <pc:sldMkLst>
          <pc:docMk/>
          <pc:sldMk cId="680267594" sldId="274"/>
        </pc:sldMkLst>
        <pc:spChg chg="add mod">
          <ac:chgData name="Karin Håkansson" userId="S::karin.hakansson@hushallningssallskapet.se::b6804832-5183-48a0-b0d8-781b988589b8" providerId="AD" clId="Web-{F4413551-2BFA-4517-ED2B-2DCC349ACEB6}" dt="2021-05-03T09:33:07.548" v="750" actId="14100"/>
          <ac:spMkLst>
            <pc:docMk/>
            <pc:sldMk cId="680267594" sldId="274"/>
            <ac:spMk id="3" creationId="{8699AD61-AFAA-4477-946A-9A2E91D53ECF}"/>
          </ac:spMkLst>
        </pc:spChg>
        <pc:spChg chg="mod ord">
          <ac:chgData name="Karin Håkansson" userId="S::karin.hakansson@hushallningssallskapet.se::b6804832-5183-48a0-b0d8-781b988589b8" providerId="AD" clId="Web-{F4413551-2BFA-4517-ED2B-2DCC349ACEB6}" dt="2021-05-03T09:02:51.004" v="116" actId="1076"/>
          <ac:spMkLst>
            <pc:docMk/>
            <pc:sldMk cId="680267594" sldId="274"/>
            <ac:spMk id="8" creationId="{36783E26-7715-4825-9F22-1A3826FB597E}"/>
          </ac:spMkLst>
        </pc:spChg>
        <pc:spChg chg="mod">
          <ac:chgData name="Karin Håkansson" userId="S::karin.hakansson@hushallningssallskapet.se::b6804832-5183-48a0-b0d8-781b988589b8" providerId="AD" clId="Web-{F4413551-2BFA-4517-ED2B-2DCC349ACEB6}" dt="2021-05-03T09:02:46.598" v="115" actId="20577"/>
          <ac:spMkLst>
            <pc:docMk/>
            <pc:sldMk cId="680267594" sldId="274"/>
            <ac:spMk id="21506" creationId="{00000000-0000-0000-0000-000000000000}"/>
          </ac:spMkLst>
        </pc:spChg>
        <pc:picChg chg="add mod">
          <ac:chgData name="Karin Håkansson" userId="S::karin.hakansson@hushallningssallskapet.se::b6804832-5183-48a0-b0d8-781b988589b8" providerId="AD" clId="Web-{F4413551-2BFA-4517-ED2B-2DCC349ACEB6}" dt="2021-05-03T09:03:00.567" v="119" actId="1076"/>
          <ac:picMkLst>
            <pc:docMk/>
            <pc:sldMk cId="680267594" sldId="274"/>
            <ac:picMk id="4" creationId="{25F362DE-E512-4060-A87E-A42D2B2FCF12}"/>
          </ac:picMkLst>
        </pc:picChg>
      </pc:sldChg>
      <pc:sldChg chg="del">
        <pc:chgData name="Karin Håkansson" userId="S::karin.hakansson@hushallningssallskapet.se::b6804832-5183-48a0-b0d8-781b988589b8" providerId="AD" clId="Web-{F4413551-2BFA-4517-ED2B-2DCC349ACEB6}" dt="2021-05-03T09:17:23.955" v="360"/>
        <pc:sldMkLst>
          <pc:docMk/>
          <pc:sldMk cId="2199243393" sldId="528"/>
        </pc:sldMkLst>
      </pc:sldChg>
      <pc:sldChg chg="modSp">
        <pc:chgData name="Karin Håkansson" userId="S::karin.hakansson@hushallningssallskapet.se::b6804832-5183-48a0-b0d8-781b988589b8" providerId="AD" clId="Web-{F4413551-2BFA-4517-ED2B-2DCC349ACEB6}" dt="2021-05-03T08:59:32.048" v="92" actId="20577"/>
        <pc:sldMkLst>
          <pc:docMk/>
          <pc:sldMk cId="2735410267" sldId="535"/>
        </pc:sldMkLst>
        <pc:spChg chg="mod">
          <ac:chgData name="Karin Håkansson" userId="S::karin.hakansson@hushallningssallskapet.se::b6804832-5183-48a0-b0d8-781b988589b8" providerId="AD" clId="Web-{F4413551-2BFA-4517-ED2B-2DCC349ACEB6}" dt="2021-05-03T08:59:10.688" v="90" actId="20577"/>
          <ac:spMkLst>
            <pc:docMk/>
            <pc:sldMk cId="2735410267" sldId="535"/>
            <ac:spMk id="2" creationId="{78592FB9-23F9-4389-AB6F-820F8C9B8650}"/>
          </ac:spMkLst>
        </pc:spChg>
        <pc:spChg chg="mod">
          <ac:chgData name="Karin Håkansson" userId="S::karin.hakansson@hushallningssallskapet.se::b6804832-5183-48a0-b0d8-781b988589b8" providerId="AD" clId="Web-{F4413551-2BFA-4517-ED2B-2DCC349ACEB6}" dt="2021-05-03T08:59:32.048" v="92" actId="20577"/>
          <ac:spMkLst>
            <pc:docMk/>
            <pc:sldMk cId="2735410267" sldId="535"/>
            <ac:spMk id="10" creationId="{3F3C4DCE-72A1-43BE-B8D8-C3D4F78755A3}"/>
          </ac:spMkLst>
        </pc:spChg>
      </pc:sldChg>
      <pc:sldChg chg="modSp">
        <pc:chgData name="Karin Håkansson" userId="S::karin.hakansson@hushallningssallskapet.se::b6804832-5183-48a0-b0d8-781b988589b8" providerId="AD" clId="Web-{F4413551-2BFA-4517-ED2B-2DCC349ACEB6}" dt="2021-05-03T08:58:47.422" v="89" actId="20577"/>
        <pc:sldMkLst>
          <pc:docMk/>
          <pc:sldMk cId="587112749" sldId="538"/>
        </pc:sldMkLst>
        <pc:spChg chg="mod">
          <ac:chgData name="Karin Håkansson" userId="S::karin.hakansson@hushallningssallskapet.se::b6804832-5183-48a0-b0d8-781b988589b8" providerId="AD" clId="Web-{F4413551-2BFA-4517-ED2B-2DCC349ACEB6}" dt="2021-05-03T08:58:47.422" v="89" actId="20577"/>
          <ac:spMkLst>
            <pc:docMk/>
            <pc:sldMk cId="587112749" sldId="538"/>
            <ac:spMk id="2" creationId="{78592FB9-23F9-4389-AB6F-820F8C9B8650}"/>
          </ac:spMkLst>
        </pc:spChg>
      </pc:sldChg>
      <pc:sldChg chg="del">
        <pc:chgData name="Karin Håkansson" userId="S::karin.hakansson@hushallningssallskapet.se::b6804832-5183-48a0-b0d8-781b988589b8" providerId="AD" clId="Web-{F4413551-2BFA-4517-ED2B-2DCC349ACEB6}" dt="2021-05-03T09:15:00.047" v="359"/>
        <pc:sldMkLst>
          <pc:docMk/>
          <pc:sldMk cId="2773973758" sldId="539"/>
        </pc:sldMkLst>
      </pc:sldChg>
      <pc:sldChg chg="addSp delSp modSp">
        <pc:chgData name="Karin Håkansson" userId="S::karin.hakansson@hushallningssallskapet.se::b6804832-5183-48a0-b0d8-781b988589b8" providerId="AD" clId="Web-{F4413551-2BFA-4517-ED2B-2DCC349ACEB6}" dt="2021-05-03T09:33:53.111" v="757" actId="1076"/>
        <pc:sldMkLst>
          <pc:docMk/>
          <pc:sldMk cId="1002171655" sldId="540"/>
        </pc:sldMkLst>
        <pc:spChg chg="add mod">
          <ac:chgData name="Karin Håkansson" userId="S::karin.hakansson@hushallningssallskapet.se::b6804832-5183-48a0-b0d8-781b988589b8" providerId="AD" clId="Web-{F4413551-2BFA-4517-ED2B-2DCC349ACEB6}" dt="2021-05-03T09:27:41.434" v="649" actId="1076"/>
          <ac:spMkLst>
            <pc:docMk/>
            <pc:sldMk cId="1002171655" sldId="540"/>
            <ac:spMk id="2" creationId="{4EB829F9-EF57-4770-AF85-1B1D09BD94AE}"/>
          </ac:spMkLst>
        </pc:spChg>
        <pc:spChg chg="add mod">
          <ac:chgData name="Karin Håkansson" userId="S::karin.hakansson@hushallningssallskapet.se::b6804832-5183-48a0-b0d8-781b988589b8" providerId="AD" clId="Web-{F4413551-2BFA-4517-ED2B-2DCC349ACEB6}" dt="2021-05-03T09:33:49.049" v="756" actId="20577"/>
          <ac:spMkLst>
            <pc:docMk/>
            <pc:sldMk cId="1002171655" sldId="540"/>
            <ac:spMk id="3" creationId="{6AE6E7D6-EBED-4D2B-A920-4B07517A9A91}"/>
          </ac:spMkLst>
        </pc:spChg>
        <pc:spChg chg="mod">
          <ac:chgData name="Karin Håkansson" userId="S::karin.hakansson@hushallningssallskapet.se::b6804832-5183-48a0-b0d8-781b988589b8" providerId="AD" clId="Web-{F4413551-2BFA-4517-ED2B-2DCC349ACEB6}" dt="2021-05-03T09:32:24.204" v="747" actId="20577"/>
          <ac:spMkLst>
            <pc:docMk/>
            <pc:sldMk cId="1002171655" sldId="540"/>
            <ac:spMk id="6" creationId="{602E698A-E370-4443-873E-1953E443DFAA}"/>
          </ac:spMkLst>
        </pc:spChg>
        <pc:spChg chg="del mod">
          <ac:chgData name="Karin Håkansson" userId="S::karin.hakansson@hushallningssallskapet.se::b6804832-5183-48a0-b0d8-781b988589b8" providerId="AD" clId="Web-{F4413551-2BFA-4517-ED2B-2DCC349ACEB6}" dt="2021-05-03T09:29:56.983" v="729"/>
          <ac:spMkLst>
            <pc:docMk/>
            <pc:sldMk cId="1002171655" sldId="540"/>
            <ac:spMk id="8" creationId="{74F2B6B7-E4CD-43FA-94A0-84A7BBD2C4DE}"/>
          </ac:spMkLst>
        </pc:spChg>
        <pc:spChg chg="add del mod">
          <ac:chgData name="Karin Håkansson" userId="S::karin.hakansson@hushallningssallskapet.se::b6804832-5183-48a0-b0d8-781b988589b8" providerId="AD" clId="Web-{F4413551-2BFA-4517-ED2B-2DCC349ACEB6}" dt="2021-05-03T09:30:09.202" v="731"/>
          <ac:spMkLst>
            <pc:docMk/>
            <pc:sldMk cId="1002171655" sldId="540"/>
            <ac:spMk id="10" creationId="{4BDE934F-2298-4F32-BA7B-6F3A120BBD74}"/>
          </ac:spMkLst>
        </pc:spChg>
        <pc:spChg chg="add mod">
          <ac:chgData name="Karin Håkansson" userId="S::karin.hakansson@hushallningssallskapet.se::b6804832-5183-48a0-b0d8-781b988589b8" providerId="AD" clId="Web-{F4413551-2BFA-4517-ED2B-2DCC349ACEB6}" dt="2021-05-03T09:33:32.064" v="752" actId="1076"/>
          <ac:spMkLst>
            <pc:docMk/>
            <pc:sldMk cId="1002171655" sldId="540"/>
            <ac:spMk id="14" creationId="{EA9A1262-C8AB-4983-9418-D5EF63F3CC97}"/>
          </ac:spMkLst>
        </pc:spChg>
        <pc:picChg chg="add mod ord">
          <ac:chgData name="Karin Håkansson" userId="S::karin.hakansson@hushallningssallskapet.se::b6804832-5183-48a0-b0d8-781b988589b8" providerId="AD" clId="Web-{F4413551-2BFA-4517-ED2B-2DCC349ACEB6}" dt="2021-05-03T09:33:53.111" v="757" actId="1076"/>
          <ac:picMkLst>
            <pc:docMk/>
            <pc:sldMk cId="1002171655" sldId="540"/>
            <ac:picMk id="12" creationId="{5607BC32-4362-4B35-BE97-8B7F2FAF0867}"/>
          </ac:picMkLst>
        </pc:picChg>
      </pc:sldChg>
      <pc:sldChg chg="modSp">
        <pc:chgData name="Karin Håkansson" userId="S::karin.hakansson@hushallningssallskapet.se::b6804832-5183-48a0-b0d8-781b988589b8" providerId="AD" clId="Web-{F4413551-2BFA-4517-ED2B-2DCC349ACEB6}" dt="2021-05-03T09:00:05.017" v="94" actId="20577"/>
        <pc:sldMkLst>
          <pc:docMk/>
          <pc:sldMk cId="4123938736" sldId="549"/>
        </pc:sldMkLst>
        <pc:spChg chg="mod">
          <ac:chgData name="Karin Håkansson" userId="S::karin.hakansson@hushallningssallskapet.se::b6804832-5183-48a0-b0d8-781b988589b8" providerId="AD" clId="Web-{F4413551-2BFA-4517-ED2B-2DCC349ACEB6}" dt="2021-05-03T09:00:05.017" v="94" actId="20577"/>
          <ac:spMkLst>
            <pc:docMk/>
            <pc:sldMk cId="4123938736" sldId="549"/>
            <ac:spMk id="2" creationId="{84CBF0F9-3BAF-4377-89A5-98ECDC5195C6}"/>
          </ac:spMkLst>
        </pc:spChg>
      </pc:sldChg>
      <pc:sldChg chg="modNotes">
        <pc:chgData name="Karin Håkansson" userId="S::karin.hakansson@hushallningssallskapet.se::b6804832-5183-48a0-b0d8-781b988589b8" providerId="AD" clId="Web-{F4413551-2BFA-4517-ED2B-2DCC349ACEB6}" dt="2021-05-03T08:52:11.119" v="1"/>
        <pc:sldMkLst>
          <pc:docMk/>
          <pc:sldMk cId="3167569701" sldId="553"/>
        </pc:sldMkLst>
      </pc:sldChg>
      <pc:sldChg chg="modSp">
        <pc:chgData name="Karin Håkansson" userId="S::karin.hakansson@hushallningssallskapet.se::b6804832-5183-48a0-b0d8-781b988589b8" providerId="AD" clId="Web-{F4413551-2BFA-4517-ED2B-2DCC349ACEB6}" dt="2021-05-03T09:21:21.006" v="443" actId="1076"/>
        <pc:sldMkLst>
          <pc:docMk/>
          <pc:sldMk cId="3147782366" sldId="558"/>
        </pc:sldMkLst>
        <pc:picChg chg="mod">
          <ac:chgData name="Karin Håkansson" userId="S::karin.hakansson@hushallningssallskapet.se::b6804832-5183-48a0-b0d8-781b988589b8" providerId="AD" clId="Web-{F4413551-2BFA-4517-ED2B-2DCC349ACEB6}" dt="2021-05-03T09:21:21.006" v="443" actId="1076"/>
          <ac:picMkLst>
            <pc:docMk/>
            <pc:sldMk cId="3147782366" sldId="558"/>
            <ac:picMk id="5" creationId="{782336B7-DA89-4B10-ABB3-6A91A3142B33}"/>
          </ac:picMkLst>
        </pc:picChg>
      </pc:sldChg>
      <pc:sldChg chg="add del">
        <pc:chgData name="Karin Håkansson" userId="S::karin.hakansson@hushallningssallskapet.se::b6804832-5183-48a0-b0d8-781b988589b8" providerId="AD" clId="Web-{F4413551-2BFA-4517-ED2B-2DCC349ACEB6}" dt="2021-05-03T09:04:20.834" v="134"/>
        <pc:sldMkLst>
          <pc:docMk/>
          <pc:sldMk cId="322212349" sldId="563"/>
        </pc:sldMkLst>
      </pc:sldChg>
      <pc:sldChg chg="del">
        <pc:chgData name="Karin Håkansson" userId="S::karin.hakansson@hushallningssallskapet.se::b6804832-5183-48a0-b0d8-781b988589b8" providerId="AD" clId="Web-{F4413551-2BFA-4517-ED2B-2DCC349ACEB6}" dt="2021-05-03T09:04:33.834" v="135"/>
        <pc:sldMkLst>
          <pc:docMk/>
          <pc:sldMk cId="323396809" sldId="565"/>
        </pc:sldMkLst>
      </pc:sldChg>
      <pc:sldChg chg="addSp delSp modSp">
        <pc:chgData name="Karin Håkansson" userId="S::karin.hakansson@hushallningssallskapet.se::b6804832-5183-48a0-b0d8-781b988589b8" providerId="AD" clId="Web-{F4413551-2BFA-4517-ED2B-2DCC349ACEB6}" dt="2021-05-03T09:10:56.403" v="295" actId="1076"/>
        <pc:sldMkLst>
          <pc:docMk/>
          <pc:sldMk cId="564708958" sldId="567"/>
        </pc:sldMkLst>
        <pc:spChg chg="mod">
          <ac:chgData name="Karin Håkansson" userId="S::karin.hakansson@hushallningssallskapet.se::b6804832-5183-48a0-b0d8-781b988589b8" providerId="AD" clId="Web-{F4413551-2BFA-4517-ED2B-2DCC349ACEB6}" dt="2021-05-03T09:10:39.637" v="290" actId="1076"/>
          <ac:spMkLst>
            <pc:docMk/>
            <pc:sldMk cId="564708958" sldId="567"/>
            <ac:spMk id="6" creationId="{85AE8B71-7A26-46B0-9D57-C6E2900C7987}"/>
          </ac:spMkLst>
        </pc:spChg>
        <pc:spChg chg="add del mod">
          <ac:chgData name="Karin Håkansson" userId="S::karin.hakansson@hushallningssallskapet.se::b6804832-5183-48a0-b0d8-781b988589b8" providerId="AD" clId="Web-{F4413551-2BFA-4517-ED2B-2DCC349ACEB6}" dt="2021-05-03T09:08:16.713" v="243"/>
          <ac:spMkLst>
            <pc:docMk/>
            <pc:sldMk cId="564708958" sldId="567"/>
            <ac:spMk id="8" creationId="{12A003CB-1E1F-4FD2-A2C7-B2F94E6D525F}"/>
          </ac:spMkLst>
        </pc:spChg>
        <pc:spChg chg="add mod">
          <ac:chgData name="Karin Håkansson" userId="S::karin.hakansson@hushallningssallskapet.se::b6804832-5183-48a0-b0d8-781b988589b8" providerId="AD" clId="Web-{F4413551-2BFA-4517-ED2B-2DCC349ACEB6}" dt="2021-05-03T09:10:56.403" v="295" actId="1076"/>
          <ac:spMkLst>
            <pc:docMk/>
            <pc:sldMk cId="564708958" sldId="567"/>
            <ac:spMk id="9" creationId="{F446308C-E660-4441-88B2-34660F7EA43C}"/>
          </ac:spMkLst>
        </pc:spChg>
        <pc:picChg chg="del mod">
          <ac:chgData name="Karin Håkansson" userId="S::karin.hakansson@hushallningssallskapet.se::b6804832-5183-48a0-b0d8-781b988589b8" providerId="AD" clId="Web-{F4413551-2BFA-4517-ED2B-2DCC349ACEB6}" dt="2021-05-03T09:08:07.197" v="241"/>
          <ac:picMkLst>
            <pc:docMk/>
            <pc:sldMk cId="564708958" sldId="567"/>
            <ac:picMk id="3" creationId="{8077A618-2BC6-4CE2-9E17-46C19F8C53F2}"/>
          </ac:picMkLst>
        </pc:picChg>
        <pc:picChg chg="add mod">
          <ac:chgData name="Karin Håkansson" userId="S::karin.hakansson@hushallningssallskapet.se::b6804832-5183-48a0-b0d8-781b988589b8" providerId="AD" clId="Web-{F4413551-2BFA-4517-ED2B-2DCC349ACEB6}" dt="2021-05-03T09:10:44.559" v="293" actId="1076"/>
          <ac:picMkLst>
            <pc:docMk/>
            <pc:sldMk cId="564708958" sldId="567"/>
            <ac:picMk id="4" creationId="{221DAF37-C0A3-4DB9-A8DE-349C97906452}"/>
          </ac:picMkLst>
        </pc:picChg>
      </pc:sldChg>
      <pc:sldChg chg="addSp delSp modSp">
        <pc:chgData name="Karin Håkansson" userId="S::karin.hakansson@hushallningssallskapet.se::b6804832-5183-48a0-b0d8-781b988589b8" providerId="AD" clId="Web-{F4413551-2BFA-4517-ED2B-2DCC349ACEB6}" dt="2021-05-03T09:07:50.462" v="239" actId="1076"/>
        <pc:sldMkLst>
          <pc:docMk/>
          <pc:sldMk cId="1957914744" sldId="756"/>
        </pc:sldMkLst>
        <pc:spChg chg="mod">
          <ac:chgData name="Karin Håkansson" userId="S::karin.hakansson@hushallningssallskapet.se::b6804832-5183-48a0-b0d8-781b988589b8" providerId="AD" clId="Web-{F4413551-2BFA-4517-ED2B-2DCC349ACEB6}" dt="2021-05-03T09:06:57.665" v="233" actId="20577"/>
          <ac:spMkLst>
            <pc:docMk/>
            <pc:sldMk cId="1957914744" sldId="756"/>
            <ac:spMk id="14338" creationId="{00000000-0000-0000-0000-000000000000}"/>
          </ac:spMkLst>
        </pc:spChg>
        <pc:picChg chg="add mod">
          <ac:chgData name="Karin Håkansson" userId="S::karin.hakansson@hushallningssallskapet.se::b6804832-5183-48a0-b0d8-781b988589b8" providerId="AD" clId="Web-{F4413551-2BFA-4517-ED2B-2DCC349ACEB6}" dt="2021-05-03T09:07:50.462" v="239" actId="1076"/>
          <ac:picMkLst>
            <pc:docMk/>
            <pc:sldMk cId="1957914744" sldId="756"/>
            <ac:picMk id="2" creationId="{53CA1D78-07AB-489E-970E-2C4108CC8150}"/>
          </ac:picMkLst>
        </pc:picChg>
        <pc:picChg chg="del">
          <ac:chgData name="Karin Håkansson" userId="S::karin.hakansson@hushallningssallskapet.se::b6804832-5183-48a0-b0d8-781b988589b8" providerId="AD" clId="Web-{F4413551-2BFA-4517-ED2B-2DCC349ACEB6}" dt="2021-05-03T09:07:48.181" v="238"/>
          <ac:picMkLst>
            <pc:docMk/>
            <pc:sldMk cId="1957914744" sldId="756"/>
            <ac:picMk id="4" creationId="{20CC2688-24E2-48C2-941C-CACB5A20FF22}"/>
          </ac:picMkLst>
        </pc:picChg>
      </pc:sldChg>
      <pc:sldChg chg="modSp">
        <pc:chgData name="Karin Håkansson" userId="S::karin.hakansson@hushallningssallskapet.se::b6804832-5183-48a0-b0d8-781b988589b8" providerId="AD" clId="Web-{F4413551-2BFA-4517-ED2B-2DCC349ACEB6}" dt="2021-05-03T08:52:38.932" v="3" actId="1076"/>
        <pc:sldMkLst>
          <pc:docMk/>
          <pc:sldMk cId="3468324436" sldId="764"/>
        </pc:sldMkLst>
        <pc:spChg chg="mod">
          <ac:chgData name="Karin Håkansson" userId="S::karin.hakansson@hushallningssallskapet.se::b6804832-5183-48a0-b0d8-781b988589b8" providerId="AD" clId="Web-{F4413551-2BFA-4517-ED2B-2DCC349ACEB6}" dt="2021-05-03T08:52:38.932" v="3" actId="1076"/>
          <ac:spMkLst>
            <pc:docMk/>
            <pc:sldMk cId="3468324436" sldId="764"/>
            <ac:spMk id="3" creationId="{3B808865-315A-4230-9B8F-8569EEC1B404}"/>
          </ac:spMkLst>
        </pc:spChg>
        <pc:spChg chg="mod">
          <ac:chgData name="Karin Håkansson" userId="S::karin.hakansson@hushallningssallskapet.se::b6804832-5183-48a0-b0d8-781b988589b8" providerId="AD" clId="Web-{F4413551-2BFA-4517-ED2B-2DCC349ACEB6}" dt="2021-05-03T08:52:35.354" v="2" actId="1076"/>
          <ac:spMkLst>
            <pc:docMk/>
            <pc:sldMk cId="3468324436" sldId="764"/>
            <ac:spMk id="9" creationId="{1FAF7218-35FD-4D6F-BA5E-04F135B06C0E}"/>
          </ac:spMkLst>
        </pc:spChg>
      </pc:sldChg>
      <pc:sldChg chg="addSp delSp modSp">
        <pc:chgData name="Karin Håkansson" userId="S::karin.hakansson@hushallningssallskapet.se::b6804832-5183-48a0-b0d8-781b988589b8" providerId="AD" clId="Web-{F4413551-2BFA-4517-ED2B-2DCC349ACEB6}" dt="2021-05-03T09:04:07.162" v="133" actId="1076"/>
        <pc:sldMkLst>
          <pc:docMk/>
          <pc:sldMk cId="4258052440" sldId="772"/>
        </pc:sldMkLst>
        <pc:spChg chg="add del mod">
          <ac:chgData name="Karin Håkansson" userId="S::karin.hakansson@hushallningssallskapet.se::b6804832-5183-48a0-b0d8-781b988589b8" providerId="AD" clId="Web-{F4413551-2BFA-4517-ED2B-2DCC349ACEB6}" dt="2021-05-03T09:03:53.474" v="132" actId="14100"/>
          <ac:spMkLst>
            <pc:docMk/>
            <pc:sldMk cId="4258052440" sldId="772"/>
            <ac:spMk id="2" creationId="{75ADDE9C-F378-4F7E-A968-093914F89118}"/>
          </ac:spMkLst>
        </pc:spChg>
        <pc:spChg chg="mod">
          <ac:chgData name="Karin Håkansson" userId="S::karin.hakansson@hushallningssallskapet.se::b6804832-5183-48a0-b0d8-781b988589b8" providerId="AD" clId="Web-{F4413551-2BFA-4517-ED2B-2DCC349ACEB6}" dt="2021-05-03T09:04:07.162" v="133" actId="1076"/>
          <ac:spMkLst>
            <pc:docMk/>
            <pc:sldMk cId="4258052440" sldId="772"/>
            <ac:spMk id="3" creationId="{20C624F8-0F0D-4FDD-84F1-169020D16AD3}"/>
          </ac:spMkLst>
        </pc:spChg>
        <pc:spChg chg="add del mod">
          <ac:chgData name="Karin Håkansson" userId="S::karin.hakansson@hushallningssallskapet.se::b6804832-5183-48a0-b0d8-781b988589b8" providerId="AD" clId="Web-{F4413551-2BFA-4517-ED2B-2DCC349ACEB6}" dt="2021-05-03T09:03:27.067" v="122"/>
          <ac:spMkLst>
            <pc:docMk/>
            <pc:sldMk cId="4258052440" sldId="772"/>
            <ac:spMk id="6" creationId="{11185CE7-D4C7-4DDB-A479-30F6F00010D7}"/>
          </ac:spMkLst>
        </pc:spChg>
      </pc:sldChg>
      <pc:sldChg chg="modSp">
        <pc:chgData name="Karin Håkansson" userId="S::karin.hakansson@hushallningssallskapet.se::b6804832-5183-48a0-b0d8-781b988589b8" providerId="AD" clId="Web-{F4413551-2BFA-4517-ED2B-2DCC349ACEB6}" dt="2021-05-03T09:35:59.582" v="791" actId="20577"/>
        <pc:sldMkLst>
          <pc:docMk/>
          <pc:sldMk cId="3950942472" sldId="775"/>
        </pc:sldMkLst>
        <pc:spChg chg="mod">
          <ac:chgData name="Karin Håkansson" userId="S::karin.hakansson@hushallningssallskapet.se::b6804832-5183-48a0-b0d8-781b988589b8" providerId="AD" clId="Web-{F4413551-2BFA-4517-ED2B-2DCC349ACEB6}" dt="2021-05-03T09:35:28.816" v="785" actId="1076"/>
          <ac:spMkLst>
            <pc:docMk/>
            <pc:sldMk cId="3950942472" sldId="775"/>
            <ac:spMk id="2" creationId="{75ADDE9C-F378-4F7E-A968-093914F89118}"/>
          </ac:spMkLst>
        </pc:spChg>
        <pc:spChg chg="mod">
          <ac:chgData name="Karin Håkansson" userId="S::karin.hakansson@hushallningssallskapet.se::b6804832-5183-48a0-b0d8-781b988589b8" providerId="AD" clId="Web-{F4413551-2BFA-4517-ED2B-2DCC349ACEB6}" dt="2021-05-03T09:35:59.582" v="791" actId="20577"/>
          <ac:spMkLst>
            <pc:docMk/>
            <pc:sldMk cId="3950942472" sldId="775"/>
            <ac:spMk id="3" creationId="{20C624F8-0F0D-4FDD-84F1-169020D16AD3}"/>
          </ac:spMkLst>
        </pc:spChg>
      </pc:sldChg>
      <pc:sldChg chg="del">
        <pc:chgData name="Karin Håkansson" userId="S::karin.hakansson@hushallningssallskapet.se::b6804832-5183-48a0-b0d8-781b988589b8" providerId="AD" clId="Web-{F4413551-2BFA-4517-ED2B-2DCC349ACEB6}" dt="2021-05-03T09:14:57.750" v="358"/>
        <pc:sldMkLst>
          <pc:docMk/>
          <pc:sldMk cId="253767764" sldId="780"/>
        </pc:sldMkLst>
      </pc:sldChg>
      <pc:sldChg chg="modSp">
        <pc:chgData name="Karin Håkansson" userId="S::karin.hakansson@hushallningssallskapet.se::b6804832-5183-48a0-b0d8-781b988589b8" providerId="AD" clId="Web-{F4413551-2BFA-4517-ED2B-2DCC349ACEB6}" dt="2021-05-03T09:19:07.582" v="421" actId="20577"/>
        <pc:sldMkLst>
          <pc:docMk/>
          <pc:sldMk cId="2469215651" sldId="783"/>
        </pc:sldMkLst>
        <pc:spChg chg="mod">
          <ac:chgData name="Karin Håkansson" userId="S::karin.hakansson@hushallningssallskapet.se::b6804832-5183-48a0-b0d8-781b988589b8" providerId="AD" clId="Web-{F4413551-2BFA-4517-ED2B-2DCC349ACEB6}" dt="2021-05-03T09:19:07.582" v="421" actId="20577"/>
          <ac:spMkLst>
            <pc:docMk/>
            <pc:sldMk cId="2469215651" sldId="783"/>
            <ac:spMk id="5" creationId="{8A62B53E-F13D-4BC6-8A1A-A0BD315FD0E6}"/>
          </ac:spMkLst>
        </pc:spChg>
        <pc:picChg chg="mod">
          <ac:chgData name="Karin Håkansson" userId="S::karin.hakansson@hushallningssallskapet.se::b6804832-5183-48a0-b0d8-781b988589b8" providerId="AD" clId="Web-{F4413551-2BFA-4517-ED2B-2DCC349ACEB6}" dt="2021-05-03T09:18:28.066" v="410" actId="1076"/>
          <ac:picMkLst>
            <pc:docMk/>
            <pc:sldMk cId="2469215651" sldId="783"/>
            <ac:picMk id="2" creationId="{2269D42F-B52D-45CE-B7FD-DB59F886FE22}"/>
          </ac:picMkLst>
        </pc:picChg>
        <pc:picChg chg="mod">
          <ac:chgData name="Karin Håkansson" userId="S::karin.hakansson@hushallningssallskapet.se::b6804832-5183-48a0-b0d8-781b988589b8" providerId="AD" clId="Web-{F4413551-2BFA-4517-ED2B-2DCC349ACEB6}" dt="2021-05-03T09:18:32.910" v="411" actId="1076"/>
          <ac:picMkLst>
            <pc:docMk/>
            <pc:sldMk cId="2469215651" sldId="783"/>
            <ac:picMk id="3" creationId="{D25DABD8-7E5F-46E3-89A5-C088404718AF}"/>
          </ac:picMkLst>
        </pc:picChg>
        <pc:picChg chg="mod">
          <ac:chgData name="Karin Håkansson" userId="S::karin.hakansson@hushallningssallskapet.se::b6804832-5183-48a0-b0d8-781b988589b8" providerId="AD" clId="Web-{F4413551-2BFA-4517-ED2B-2DCC349ACEB6}" dt="2021-05-03T09:18:35.878" v="412" actId="1076"/>
          <ac:picMkLst>
            <pc:docMk/>
            <pc:sldMk cId="2469215651" sldId="783"/>
            <ac:picMk id="12" creationId="{FFD7C727-59AD-47C1-A4AA-0E72DBC7699C}"/>
          </ac:picMkLst>
        </pc:picChg>
      </pc:sldChg>
      <pc:sldChg chg="modSp">
        <pc:chgData name="Karin Håkansson" userId="S::karin.hakansson@hushallningssallskapet.se::b6804832-5183-48a0-b0d8-781b988589b8" providerId="AD" clId="Web-{F4413551-2BFA-4517-ED2B-2DCC349ACEB6}" dt="2021-05-03T09:20:14.021" v="441" actId="20577"/>
        <pc:sldMkLst>
          <pc:docMk/>
          <pc:sldMk cId="2669851691" sldId="784"/>
        </pc:sldMkLst>
        <pc:spChg chg="mod">
          <ac:chgData name="Karin Håkansson" userId="S::karin.hakansson@hushallningssallskapet.se::b6804832-5183-48a0-b0d8-781b988589b8" providerId="AD" clId="Web-{F4413551-2BFA-4517-ED2B-2DCC349ACEB6}" dt="2021-05-03T09:20:14.021" v="441" actId="20577"/>
          <ac:spMkLst>
            <pc:docMk/>
            <pc:sldMk cId="2669851691" sldId="784"/>
            <ac:spMk id="5" creationId="{8A62B53E-F13D-4BC6-8A1A-A0BD315FD0E6}"/>
          </ac:spMkLst>
        </pc:spChg>
      </pc:sldChg>
      <pc:sldChg chg="del">
        <pc:chgData name="Karin Håkansson" userId="S::karin.hakansson@hushallningssallskapet.se::b6804832-5183-48a0-b0d8-781b988589b8" providerId="AD" clId="Web-{F4413551-2BFA-4517-ED2B-2DCC349ACEB6}" dt="2021-05-03T09:36:17.848" v="792"/>
        <pc:sldMkLst>
          <pc:docMk/>
          <pc:sldMk cId="3160037584" sldId="788"/>
        </pc:sldMkLst>
      </pc:sldChg>
      <pc:sldChg chg="modNotes">
        <pc:chgData name="Karin Håkansson" userId="S::karin.hakansson@hushallningssallskapet.se::b6804832-5183-48a0-b0d8-781b988589b8" providerId="AD" clId="Web-{F4413551-2BFA-4517-ED2B-2DCC349ACEB6}" dt="2021-05-03T09:12:24.654" v="334"/>
        <pc:sldMkLst>
          <pc:docMk/>
          <pc:sldMk cId="368400683" sldId="794"/>
        </pc:sldMkLst>
      </pc:sldChg>
      <pc:sldChg chg="modSp">
        <pc:chgData name="Karin Håkansson" userId="S::karin.hakansson@hushallningssallskapet.se::b6804832-5183-48a0-b0d8-781b988589b8" providerId="AD" clId="Web-{F4413551-2BFA-4517-ED2B-2DCC349ACEB6}" dt="2021-05-03T09:12:55.201" v="357" actId="20577"/>
        <pc:sldMkLst>
          <pc:docMk/>
          <pc:sldMk cId="2468721829" sldId="796"/>
        </pc:sldMkLst>
        <pc:spChg chg="mod">
          <ac:chgData name="Karin Håkansson" userId="S::karin.hakansson@hushallningssallskapet.se::b6804832-5183-48a0-b0d8-781b988589b8" providerId="AD" clId="Web-{F4413551-2BFA-4517-ED2B-2DCC349ACEB6}" dt="2021-05-03T09:12:55.201" v="357" actId="20577"/>
          <ac:spMkLst>
            <pc:docMk/>
            <pc:sldMk cId="2468721829" sldId="796"/>
            <ac:spMk id="3" creationId="{20C624F8-0F0D-4FDD-84F1-169020D16AD3}"/>
          </ac:spMkLst>
        </pc:spChg>
      </pc:sldChg>
      <pc:sldChg chg="add replId">
        <pc:chgData name="Karin Håkansson" userId="S::karin.hakansson@hushallningssallskapet.se::b6804832-5183-48a0-b0d8-781b988589b8" providerId="AD" clId="Web-{F4413551-2BFA-4517-ED2B-2DCC349ACEB6}" dt="2021-05-03T09:04:55.038" v="136"/>
        <pc:sldMkLst>
          <pc:docMk/>
          <pc:sldMk cId="4172451690" sldId="798"/>
        </pc:sldMkLst>
      </pc:sldChg>
      <pc:sldChg chg="add replId">
        <pc:chgData name="Karin Håkansson" userId="S::karin.hakansson@hushallningssallskapet.se::b6804832-5183-48a0-b0d8-781b988589b8" providerId="AD" clId="Web-{F4413551-2BFA-4517-ED2B-2DCC349ACEB6}" dt="2021-05-03T09:36:35.770" v="793"/>
        <pc:sldMkLst>
          <pc:docMk/>
          <pc:sldMk cId="2568349644" sldId="799"/>
        </pc:sldMkLst>
      </pc:sldChg>
    </pc:docChg>
  </pc:docChgLst>
  <pc:docChgLst>
    <pc:chgData name="Sara Johnson" userId="51f89924-055d-44ab-8e20-2fc548136883" providerId="ADAL" clId="{0489E783-47F8-4FB3-B195-5DF54B17C58A}"/>
    <pc:docChg chg="undo custSel addSld delSld modSld sldOrd modSection">
      <pc:chgData name="Sara Johnson" userId="51f89924-055d-44ab-8e20-2fc548136883" providerId="ADAL" clId="{0489E783-47F8-4FB3-B195-5DF54B17C58A}" dt="2024-06-03T06:37:45.644" v="2712" actId="20577"/>
      <pc:docMkLst>
        <pc:docMk/>
      </pc:docMkLst>
      <pc:sldChg chg="ord">
        <pc:chgData name="Sara Johnson" userId="51f89924-055d-44ab-8e20-2fc548136883" providerId="ADAL" clId="{0489E783-47F8-4FB3-B195-5DF54B17C58A}" dt="2024-05-29T15:01:12.032" v="1074"/>
        <pc:sldMkLst>
          <pc:docMk/>
          <pc:sldMk cId="1192786024" sldId="260"/>
        </pc:sldMkLst>
      </pc:sldChg>
      <pc:sldChg chg="ord addCm">
        <pc:chgData name="Sara Johnson" userId="51f89924-055d-44ab-8e20-2fc548136883" providerId="ADAL" clId="{0489E783-47F8-4FB3-B195-5DF54B17C58A}" dt="2024-05-29T15:00:54.549" v="1069"/>
        <pc:sldMkLst>
          <pc:docMk/>
          <pc:sldMk cId="1678801547" sldId="26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ara Johnson" userId="51f89924-055d-44ab-8e20-2fc548136883" providerId="ADAL" clId="{0489E783-47F8-4FB3-B195-5DF54B17C58A}" dt="2024-05-29T15:00:54.549" v="1069"/>
              <pc2:cmMkLst xmlns:pc2="http://schemas.microsoft.com/office/powerpoint/2019/9/main/command">
                <pc:docMk/>
                <pc:sldMk cId="1678801547" sldId="261"/>
                <pc2:cmMk id="{7245D1D2-6F7E-499B-98AE-D8D29682E693}"/>
              </pc2:cmMkLst>
            </pc226:cmChg>
          </p:ext>
        </pc:extLst>
      </pc:sldChg>
      <pc:sldChg chg="ord">
        <pc:chgData name="Sara Johnson" userId="51f89924-055d-44ab-8e20-2fc548136883" providerId="ADAL" clId="{0489E783-47F8-4FB3-B195-5DF54B17C58A}" dt="2024-05-29T15:02:11.738" v="1078"/>
        <pc:sldMkLst>
          <pc:docMk/>
          <pc:sldMk cId="3855643844" sldId="262"/>
        </pc:sldMkLst>
      </pc:sldChg>
      <pc:sldChg chg="del">
        <pc:chgData name="Sara Johnson" userId="51f89924-055d-44ab-8e20-2fc548136883" providerId="ADAL" clId="{0489E783-47F8-4FB3-B195-5DF54B17C58A}" dt="2024-05-29T15:01:32.180" v="1075" actId="47"/>
        <pc:sldMkLst>
          <pc:docMk/>
          <pc:sldMk cId="1617785456" sldId="333"/>
        </pc:sldMkLst>
      </pc:sldChg>
      <pc:sldChg chg="addSp modSp mod ord modCm">
        <pc:chgData name="Sara Johnson" userId="51f89924-055d-44ab-8e20-2fc548136883" providerId="ADAL" clId="{0489E783-47F8-4FB3-B195-5DF54B17C58A}" dt="2024-05-31T10:31:34.598" v="1965" actId="1076"/>
        <pc:sldMkLst>
          <pc:docMk/>
          <pc:sldMk cId="2316648224" sldId="839"/>
        </pc:sldMkLst>
        <pc:spChg chg="mod">
          <ac:chgData name="Sara Johnson" userId="51f89924-055d-44ab-8e20-2fc548136883" providerId="ADAL" clId="{0489E783-47F8-4FB3-B195-5DF54B17C58A}" dt="2024-05-31T10:31:34.598" v="1965" actId="1076"/>
          <ac:spMkLst>
            <pc:docMk/>
            <pc:sldMk cId="2316648224" sldId="839"/>
            <ac:spMk id="3" creationId="{43CF8FE8-BC75-4D43-A72C-68064BEAC185}"/>
          </ac:spMkLst>
        </pc:spChg>
        <pc:spChg chg="add mod">
          <ac:chgData name="Sara Johnson" userId="51f89924-055d-44ab-8e20-2fc548136883" providerId="ADAL" clId="{0489E783-47F8-4FB3-B195-5DF54B17C58A}" dt="2024-05-31T10:31:30.652" v="1964" actId="20577"/>
          <ac:spMkLst>
            <pc:docMk/>
            <pc:sldMk cId="2316648224" sldId="839"/>
            <ac:spMk id="5" creationId="{DC3C8E7C-48DC-25C9-8755-62D78A53CC15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Sara Johnson" userId="51f89924-055d-44ab-8e20-2fc548136883" providerId="ADAL" clId="{0489E783-47F8-4FB3-B195-5DF54B17C58A}" dt="2024-05-29T14:41:20.927" v="614"/>
              <pc2:cmMkLst xmlns:pc2="http://schemas.microsoft.com/office/powerpoint/2019/9/main/command">
                <pc:docMk/>
                <pc:sldMk cId="2316648224" sldId="839"/>
                <pc2:cmMk id="{8B396027-CB1E-4A8B-8D44-7CE31B22B7F9}"/>
              </pc2:cmMkLst>
              <pc226:cmRplyChg chg="add">
                <pc226:chgData name="Sara Johnson" userId="51f89924-055d-44ab-8e20-2fc548136883" providerId="ADAL" clId="{0489E783-47F8-4FB3-B195-5DF54B17C58A}" dt="2024-05-29T14:41:20.927" v="614"/>
                <pc2:cmRplyMkLst xmlns:pc2="http://schemas.microsoft.com/office/powerpoint/2019/9/main/command">
                  <pc:docMk/>
                  <pc:sldMk cId="2316648224" sldId="839"/>
                  <pc2:cmMk id="{8B396027-CB1E-4A8B-8D44-7CE31B22B7F9}"/>
                  <pc2:cmRplyMk id="{A6902E8D-8132-4EB9-A89B-E2C734DDC1F2}"/>
                </pc2:cmRplyMkLst>
              </pc226:cmRplyChg>
            </pc226:cmChg>
          </p:ext>
        </pc:extLst>
      </pc:sldChg>
      <pc:sldChg chg="ord">
        <pc:chgData name="Sara Johnson" userId="51f89924-055d-44ab-8e20-2fc548136883" providerId="ADAL" clId="{0489E783-47F8-4FB3-B195-5DF54B17C58A}" dt="2024-05-29T14:58:55.453" v="1065"/>
        <pc:sldMkLst>
          <pc:docMk/>
          <pc:sldMk cId="708741169" sldId="841"/>
        </pc:sldMkLst>
      </pc:sldChg>
      <pc:sldChg chg="addSp delSp modSp mod ord modClrScheme modCm chgLayout">
        <pc:chgData name="Sara Johnson" userId="51f89924-055d-44ab-8e20-2fc548136883" providerId="ADAL" clId="{0489E783-47F8-4FB3-B195-5DF54B17C58A}" dt="2024-05-31T10:46:05.403" v="2575" actId="20577"/>
        <pc:sldMkLst>
          <pc:docMk/>
          <pc:sldMk cId="3189736534" sldId="848"/>
        </pc:sldMkLst>
        <pc:spChg chg="mod">
          <ac:chgData name="Sara Johnson" userId="51f89924-055d-44ab-8e20-2fc548136883" providerId="ADAL" clId="{0489E783-47F8-4FB3-B195-5DF54B17C58A}" dt="2024-05-31T10:46:05.403" v="2575" actId="20577"/>
          <ac:spMkLst>
            <pc:docMk/>
            <pc:sldMk cId="3189736534" sldId="848"/>
            <ac:spMk id="2" creationId="{4B526618-D963-4FF1-87AA-651E046265FA}"/>
          </ac:spMkLst>
        </pc:spChg>
        <pc:spChg chg="mod">
          <ac:chgData name="Sara Johnson" userId="51f89924-055d-44ab-8e20-2fc548136883" providerId="ADAL" clId="{0489E783-47F8-4FB3-B195-5DF54B17C58A}" dt="2024-05-29T14:57:05.319" v="1045" actId="26606"/>
          <ac:spMkLst>
            <pc:docMk/>
            <pc:sldMk cId="3189736534" sldId="848"/>
            <ac:spMk id="3" creationId="{12EBA025-CB30-4172-A199-08D5A4037FBB}"/>
          </ac:spMkLst>
        </pc:spChg>
        <pc:spChg chg="del">
          <ac:chgData name="Sara Johnson" userId="51f89924-055d-44ab-8e20-2fc548136883" providerId="ADAL" clId="{0489E783-47F8-4FB3-B195-5DF54B17C58A}" dt="2024-05-29T14:57:05.319" v="1045" actId="26606"/>
          <ac:spMkLst>
            <pc:docMk/>
            <pc:sldMk cId="3189736534" sldId="848"/>
            <ac:spMk id="4" creationId="{726E62D6-A7A3-4361-9077-DDFBBD3E4B16}"/>
          </ac:spMkLst>
        </pc:spChg>
        <pc:spChg chg="add mod">
          <ac:chgData name="Sara Johnson" userId="51f89924-055d-44ab-8e20-2fc548136883" providerId="ADAL" clId="{0489E783-47F8-4FB3-B195-5DF54B17C58A}" dt="2024-05-29T14:57:05.319" v="1045" actId="26606"/>
          <ac:spMkLst>
            <pc:docMk/>
            <pc:sldMk cId="3189736534" sldId="848"/>
            <ac:spMk id="10" creationId="{263E2FF4-3F62-1032-83CD-CB8E28C0EDFF}"/>
          </ac:spMkLst>
        </pc:spChg>
        <pc:picChg chg="add mod">
          <ac:chgData name="Sara Johnson" userId="51f89924-055d-44ab-8e20-2fc548136883" providerId="ADAL" clId="{0489E783-47F8-4FB3-B195-5DF54B17C58A}" dt="2024-05-29T14:57:05.319" v="1045" actId="26606"/>
          <ac:picMkLst>
            <pc:docMk/>
            <pc:sldMk cId="3189736534" sldId="848"/>
            <ac:picMk id="5" creationId="{BC5D7A90-9A59-61E7-5D7B-F5ADF85FD3F0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ara Johnson" userId="51f89924-055d-44ab-8e20-2fc548136883" providerId="ADAL" clId="{0489E783-47F8-4FB3-B195-5DF54B17C58A}" dt="2024-05-29T14:58:20.116" v="1057"/>
              <pc2:cmMkLst xmlns:pc2="http://schemas.microsoft.com/office/powerpoint/2019/9/main/command">
                <pc:docMk/>
                <pc:sldMk cId="3189736534" sldId="848"/>
                <pc2:cmMk id="{04548B8F-8D7C-40BF-A45D-39C13D8A2C61}"/>
              </pc2:cmMkLst>
              <pc226:cmRplyChg chg="add">
                <pc226:chgData name="Sara Johnson" userId="51f89924-055d-44ab-8e20-2fc548136883" providerId="ADAL" clId="{0489E783-47F8-4FB3-B195-5DF54B17C58A}" dt="2024-05-29T14:58:20.116" v="1057"/>
                <pc2:cmRplyMkLst xmlns:pc2="http://schemas.microsoft.com/office/powerpoint/2019/9/main/command">
                  <pc:docMk/>
                  <pc:sldMk cId="3189736534" sldId="848"/>
                  <pc2:cmMk id="{04548B8F-8D7C-40BF-A45D-39C13D8A2C61}"/>
                  <pc2:cmRplyMk id="{72FAFAD0-7FBD-4C01-AC71-5074A1B7A39A}"/>
                </pc2:cmRplyMkLst>
              </pc226:cmRplyChg>
            </pc226:cmChg>
          </p:ext>
        </pc:extLst>
      </pc:sldChg>
      <pc:sldChg chg="ord">
        <pc:chgData name="Sara Johnson" userId="51f89924-055d-44ab-8e20-2fc548136883" providerId="ADAL" clId="{0489E783-47F8-4FB3-B195-5DF54B17C58A}" dt="2024-05-31T10:21:32.796" v="1748"/>
        <pc:sldMkLst>
          <pc:docMk/>
          <pc:sldMk cId="689261179" sldId="850"/>
        </pc:sldMkLst>
      </pc:sldChg>
      <pc:sldChg chg="addSp modSp mod">
        <pc:chgData name="Sara Johnson" userId="51f89924-055d-44ab-8e20-2fc548136883" providerId="ADAL" clId="{0489E783-47F8-4FB3-B195-5DF54B17C58A}" dt="2024-05-31T10:39:22.807" v="2479" actId="14100"/>
        <pc:sldMkLst>
          <pc:docMk/>
          <pc:sldMk cId="3616098883" sldId="851"/>
        </pc:sldMkLst>
        <pc:spChg chg="mod">
          <ac:chgData name="Sara Johnson" userId="51f89924-055d-44ab-8e20-2fc548136883" providerId="ADAL" clId="{0489E783-47F8-4FB3-B195-5DF54B17C58A}" dt="2024-05-29T14:29:41.571" v="429" actId="404"/>
          <ac:spMkLst>
            <pc:docMk/>
            <pc:sldMk cId="3616098883" sldId="851"/>
            <ac:spMk id="2" creationId="{F28B4CA4-98F8-483A-9ED0-AEBCAAC61E75}"/>
          </ac:spMkLst>
        </pc:spChg>
        <pc:spChg chg="add mod">
          <ac:chgData name="Sara Johnson" userId="51f89924-055d-44ab-8e20-2fc548136883" providerId="ADAL" clId="{0489E783-47F8-4FB3-B195-5DF54B17C58A}" dt="2024-05-31T10:39:22.807" v="2479" actId="14100"/>
          <ac:spMkLst>
            <pc:docMk/>
            <pc:sldMk cId="3616098883" sldId="851"/>
            <ac:spMk id="3" creationId="{396DD68F-BFD1-6E31-7D8C-601161F1DAD1}"/>
          </ac:spMkLst>
        </pc:spChg>
      </pc:sldChg>
      <pc:sldChg chg="modSp mod">
        <pc:chgData name="Sara Johnson" userId="51f89924-055d-44ab-8e20-2fc548136883" providerId="ADAL" clId="{0489E783-47F8-4FB3-B195-5DF54B17C58A}" dt="2024-05-29T14:35:53.584" v="531" actId="20577"/>
        <pc:sldMkLst>
          <pc:docMk/>
          <pc:sldMk cId="1844748561" sldId="852"/>
        </pc:sldMkLst>
        <pc:spChg chg="mod">
          <ac:chgData name="Sara Johnson" userId="51f89924-055d-44ab-8e20-2fc548136883" providerId="ADAL" clId="{0489E783-47F8-4FB3-B195-5DF54B17C58A}" dt="2024-05-29T14:31:16.607" v="440" actId="20577"/>
          <ac:spMkLst>
            <pc:docMk/>
            <pc:sldMk cId="1844748561" sldId="852"/>
            <ac:spMk id="2" creationId="{7100F11E-0DAD-4919-9FC0-472179147B8C}"/>
          </ac:spMkLst>
        </pc:spChg>
        <pc:spChg chg="mod">
          <ac:chgData name="Sara Johnson" userId="51f89924-055d-44ab-8e20-2fc548136883" providerId="ADAL" clId="{0489E783-47F8-4FB3-B195-5DF54B17C58A}" dt="2024-05-29T14:31:24.718" v="441" actId="20577"/>
          <ac:spMkLst>
            <pc:docMk/>
            <pc:sldMk cId="1844748561" sldId="852"/>
            <ac:spMk id="3" creationId="{F6D247BD-AA3C-45B7-950F-06BCE7B3E240}"/>
          </ac:spMkLst>
        </pc:spChg>
        <pc:spChg chg="mod">
          <ac:chgData name="Sara Johnson" userId="51f89924-055d-44ab-8e20-2fc548136883" providerId="ADAL" clId="{0489E783-47F8-4FB3-B195-5DF54B17C58A}" dt="2024-05-29T14:35:53.584" v="531" actId="20577"/>
          <ac:spMkLst>
            <pc:docMk/>
            <pc:sldMk cId="1844748561" sldId="852"/>
            <ac:spMk id="4" creationId="{889AB61E-9EC0-491A-B76E-D75D6C161452}"/>
          </ac:spMkLst>
        </pc:spChg>
        <pc:spChg chg="mod">
          <ac:chgData name="Sara Johnson" userId="51f89924-055d-44ab-8e20-2fc548136883" providerId="ADAL" clId="{0489E783-47F8-4FB3-B195-5DF54B17C58A}" dt="2024-05-29T11:19:11.395" v="408" actId="21"/>
          <ac:spMkLst>
            <pc:docMk/>
            <pc:sldMk cId="1844748561" sldId="852"/>
            <ac:spMk id="6" creationId="{7C84C77D-F49A-45A0-9025-8BE7C949C6B2}"/>
          </ac:spMkLst>
        </pc:spChg>
        <pc:spChg chg="mod">
          <ac:chgData name="Sara Johnson" userId="51f89924-055d-44ab-8e20-2fc548136883" providerId="ADAL" clId="{0489E783-47F8-4FB3-B195-5DF54B17C58A}" dt="2024-05-29T14:33:41.571" v="491" actId="1076"/>
          <ac:spMkLst>
            <pc:docMk/>
            <pc:sldMk cId="1844748561" sldId="852"/>
            <ac:spMk id="8" creationId="{A05FDEDF-F103-4EC7-8F31-86CB95A3E5CA}"/>
          </ac:spMkLst>
        </pc:spChg>
      </pc:sldChg>
      <pc:sldChg chg="delSp modSp mod">
        <pc:chgData name="Sara Johnson" userId="51f89924-055d-44ab-8e20-2fc548136883" providerId="ADAL" clId="{0489E783-47F8-4FB3-B195-5DF54B17C58A}" dt="2024-05-29T15:00:02.415" v="1068" actId="404"/>
        <pc:sldMkLst>
          <pc:docMk/>
          <pc:sldMk cId="3635922322" sldId="853"/>
        </pc:sldMkLst>
        <pc:spChg chg="mod">
          <ac:chgData name="Sara Johnson" userId="51f89924-055d-44ab-8e20-2fc548136883" providerId="ADAL" clId="{0489E783-47F8-4FB3-B195-5DF54B17C58A}" dt="2024-05-29T15:00:02.415" v="1068" actId="404"/>
          <ac:spMkLst>
            <pc:docMk/>
            <pc:sldMk cId="3635922322" sldId="853"/>
            <ac:spMk id="3" creationId="{5DFE4550-8B26-4B6C-BB7E-0A1ED8478B06}"/>
          </ac:spMkLst>
        </pc:spChg>
        <pc:spChg chg="del">
          <ac:chgData name="Sara Johnson" userId="51f89924-055d-44ab-8e20-2fc548136883" providerId="ADAL" clId="{0489E783-47F8-4FB3-B195-5DF54B17C58A}" dt="2024-05-29T14:39:18.577" v="569" actId="21"/>
          <ac:spMkLst>
            <pc:docMk/>
            <pc:sldMk cId="3635922322" sldId="853"/>
            <ac:spMk id="4" creationId="{F479388E-3174-4775-8ABA-6F4794F4314D}"/>
          </ac:spMkLst>
        </pc:spChg>
      </pc:sldChg>
      <pc:sldChg chg="delSp mod ord">
        <pc:chgData name="Sara Johnson" userId="51f89924-055d-44ab-8e20-2fc548136883" providerId="ADAL" clId="{0489E783-47F8-4FB3-B195-5DF54B17C58A}" dt="2024-05-29T15:01:05.669" v="1072" actId="478"/>
        <pc:sldMkLst>
          <pc:docMk/>
          <pc:sldMk cId="879531993" sldId="854"/>
        </pc:sldMkLst>
        <pc:spChg chg="del">
          <ac:chgData name="Sara Johnson" userId="51f89924-055d-44ab-8e20-2fc548136883" providerId="ADAL" clId="{0489E783-47F8-4FB3-B195-5DF54B17C58A}" dt="2024-05-29T15:01:05.669" v="1072" actId="478"/>
          <ac:spMkLst>
            <pc:docMk/>
            <pc:sldMk cId="879531993" sldId="854"/>
            <ac:spMk id="2" creationId="{59362385-30B6-416C-B250-FD01BE710E09}"/>
          </ac:spMkLst>
        </pc:spChg>
      </pc:sldChg>
      <pc:sldChg chg="addSp delSp modSp mod modCm">
        <pc:chgData name="Sara Johnson" userId="51f89924-055d-44ab-8e20-2fc548136883" providerId="ADAL" clId="{0489E783-47F8-4FB3-B195-5DF54B17C58A}" dt="2024-05-31T10:33:04.932" v="1983" actId="1076"/>
        <pc:sldMkLst>
          <pc:docMk/>
          <pc:sldMk cId="1643841078" sldId="855"/>
        </pc:sldMkLst>
        <pc:spChg chg="mod">
          <ac:chgData name="Sara Johnson" userId="51f89924-055d-44ab-8e20-2fc548136883" providerId="ADAL" clId="{0489E783-47F8-4FB3-B195-5DF54B17C58A}" dt="2024-05-31T10:32:59.127" v="1981" actId="14100"/>
          <ac:spMkLst>
            <pc:docMk/>
            <pc:sldMk cId="1643841078" sldId="855"/>
            <ac:spMk id="3" creationId="{43CF8FE8-BC75-4D43-A72C-68064BEAC185}"/>
          </ac:spMkLst>
        </pc:spChg>
        <pc:spChg chg="add mod">
          <ac:chgData name="Sara Johnson" userId="51f89924-055d-44ab-8e20-2fc548136883" providerId="ADAL" clId="{0489E783-47F8-4FB3-B195-5DF54B17C58A}" dt="2024-05-31T10:33:04.932" v="1983" actId="1076"/>
          <ac:spMkLst>
            <pc:docMk/>
            <pc:sldMk cId="1643841078" sldId="855"/>
            <ac:spMk id="5" creationId="{69D78735-15D8-0AFF-E435-96302762CA1A}"/>
          </ac:spMkLst>
        </pc:spChg>
        <pc:spChg chg="add del mod">
          <ac:chgData name="Sara Johnson" userId="51f89924-055d-44ab-8e20-2fc548136883" providerId="ADAL" clId="{0489E783-47F8-4FB3-B195-5DF54B17C58A}" dt="2024-05-29T14:47:08.725" v="812" actId="478"/>
          <ac:spMkLst>
            <pc:docMk/>
            <pc:sldMk cId="1643841078" sldId="855"/>
            <ac:spMk id="5" creationId="{F479388E-3174-4775-8ABA-6F4794F4314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Sara Johnson" userId="51f89924-055d-44ab-8e20-2fc548136883" providerId="ADAL" clId="{0489E783-47F8-4FB3-B195-5DF54B17C58A}" dt="2024-05-29T14:44:23.517" v="715"/>
              <pc2:cmMkLst xmlns:pc2="http://schemas.microsoft.com/office/powerpoint/2019/9/main/command">
                <pc:docMk/>
                <pc:sldMk cId="1643841078" sldId="855"/>
                <pc2:cmMk id="{206A0ACA-DE2A-4C50-98E1-ABFC5B744874}"/>
              </pc2:cmMkLst>
              <pc226:cmRplyChg chg="add">
                <pc226:chgData name="Sara Johnson" userId="51f89924-055d-44ab-8e20-2fc548136883" providerId="ADAL" clId="{0489E783-47F8-4FB3-B195-5DF54B17C58A}" dt="2024-05-29T14:44:23.517" v="715"/>
                <pc2:cmRplyMkLst xmlns:pc2="http://schemas.microsoft.com/office/powerpoint/2019/9/main/command">
                  <pc:docMk/>
                  <pc:sldMk cId="1643841078" sldId="855"/>
                  <pc2:cmMk id="{206A0ACA-DE2A-4C50-98E1-ABFC5B744874}"/>
                  <pc2:cmRplyMk id="{E98430FC-A086-46D4-9A8D-8C473BC60C06}"/>
                </pc2:cmRplyMkLst>
              </pc226:cmRplyChg>
            </pc226:cmChg>
          </p:ext>
        </pc:extLst>
      </pc:sldChg>
      <pc:sldChg chg="del ord">
        <pc:chgData name="Sara Johnson" userId="51f89924-055d-44ab-8e20-2fc548136883" providerId="ADAL" clId="{0489E783-47F8-4FB3-B195-5DF54B17C58A}" dt="2024-05-29T15:02:00.246" v="1076" actId="47"/>
        <pc:sldMkLst>
          <pc:docMk/>
          <pc:sldMk cId="2939274551" sldId="858"/>
        </pc:sldMkLst>
      </pc:sldChg>
      <pc:sldChg chg="modSp add mod modClrScheme chgLayout">
        <pc:chgData name="Sara Johnson" userId="51f89924-055d-44ab-8e20-2fc548136883" providerId="ADAL" clId="{0489E783-47F8-4FB3-B195-5DF54B17C58A}" dt="2024-05-31T10:21:15.604" v="1746" actId="404"/>
        <pc:sldMkLst>
          <pc:docMk/>
          <pc:sldMk cId="3806859061" sldId="12284"/>
        </pc:sldMkLst>
        <pc:spChg chg="mod ord">
          <ac:chgData name="Sara Johnson" userId="51f89924-055d-44ab-8e20-2fc548136883" providerId="ADAL" clId="{0489E783-47F8-4FB3-B195-5DF54B17C58A}" dt="2024-05-31T10:12:05.995" v="1195" actId="700"/>
          <ac:spMkLst>
            <pc:docMk/>
            <pc:sldMk cId="3806859061" sldId="12284"/>
            <ac:spMk id="3" creationId="{BAE4B23A-9B6E-9296-6E11-546150FBE669}"/>
          </ac:spMkLst>
        </pc:spChg>
        <pc:spChg chg="mod">
          <ac:chgData name="Sara Johnson" userId="51f89924-055d-44ab-8e20-2fc548136883" providerId="ADAL" clId="{0489E783-47F8-4FB3-B195-5DF54B17C58A}" dt="2024-05-31T10:18:34.833" v="1457" actId="20577"/>
          <ac:spMkLst>
            <pc:docMk/>
            <pc:sldMk cId="3806859061" sldId="12284"/>
            <ac:spMk id="4" creationId="{EE55E586-EC62-5B40-FAEC-4E89629B819A}"/>
          </ac:spMkLst>
        </pc:spChg>
        <pc:spChg chg="mod ord">
          <ac:chgData name="Sara Johnson" userId="51f89924-055d-44ab-8e20-2fc548136883" providerId="ADAL" clId="{0489E783-47F8-4FB3-B195-5DF54B17C58A}" dt="2024-05-31T10:12:05.995" v="1195" actId="700"/>
          <ac:spMkLst>
            <pc:docMk/>
            <pc:sldMk cId="3806859061" sldId="12284"/>
            <ac:spMk id="5" creationId="{B5573499-F708-6190-9117-CBA5D9C88B46}"/>
          </ac:spMkLst>
        </pc:spChg>
        <pc:spChg chg="mod">
          <ac:chgData name="Sara Johnson" userId="51f89924-055d-44ab-8e20-2fc548136883" providerId="ADAL" clId="{0489E783-47F8-4FB3-B195-5DF54B17C58A}" dt="2024-05-31T10:21:15.604" v="1746" actId="404"/>
          <ac:spMkLst>
            <pc:docMk/>
            <pc:sldMk cId="3806859061" sldId="12284"/>
            <ac:spMk id="8" creationId="{F3AF8A38-8AE1-90C6-49ED-8BCA7A6939AF}"/>
          </ac:spMkLst>
        </pc:spChg>
        <pc:spChg chg="mod">
          <ac:chgData name="Sara Johnson" userId="51f89924-055d-44ab-8e20-2fc548136883" providerId="ADAL" clId="{0489E783-47F8-4FB3-B195-5DF54B17C58A}" dt="2024-05-31T10:17:37.991" v="1425" actId="207"/>
          <ac:spMkLst>
            <pc:docMk/>
            <pc:sldMk cId="3806859061" sldId="12284"/>
            <ac:spMk id="9" creationId="{B7714983-0FF3-BDB2-B401-9105D7B1A190}"/>
          </ac:spMkLst>
        </pc:spChg>
        <pc:picChg chg="mod">
          <ac:chgData name="Sara Johnson" userId="51f89924-055d-44ab-8e20-2fc548136883" providerId="ADAL" clId="{0489E783-47F8-4FB3-B195-5DF54B17C58A}" dt="2024-05-31T10:19:28.720" v="1586" actId="1076"/>
          <ac:picMkLst>
            <pc:docMk/>
            <pc:sldMk cId="3806859061" sldId="12284"/>
            <ac:picMk id="7" creationId="{4F579D2B-9ED9-E670-72D7-C72724B4109C}"/>
          </ac:picMkLst>
        </pc:picChg>
      </pc:sldChg>
      <pc:sldChg chg="modSp mod ord">
        <pc:chgData name="Sara Johnson" userId="51f89924-055d-44ab-8e20-2fc548136883" providerId="ADAL" clId="{0489E783-47F8-4FB3-B195-5DF54B17C58A}" dt="2024-05-31T10:25:19.299" v="1872" actId="20577"/>
        <pc:sldMkLst>
          <pc:docMk/>
          <pc:sldMk cId="3112691717" sldId="12317"/>
        </pc:sldMkLst>
        <pc:graphicFrameChg chg="modGraphic">
          <ac:chgData name="Sara Johnson" userId="51f89924-055d-44ab-8e20-2fc548136883" providerId="ADAL" clId="{0489E783-47F8-4FB3-B195-5DF54B17C58A}" dt="2024-05-31T10:25:19.299" v="1872" actId="20577"/>
          <ac:graphicFrameMkLst>
            <pc:docMk/>
            <pc:sldMk cId="3112691717" sldId="12317"/>
            <ac:graphicFrameMk id="76" creationId="{7BF6BFBD-EDB9-38C1-218B-55723C441FEA}"/>
          </ac:graphicFrameMkLst>
        </pc:graphicFrameChg>
      </pc:sldChg>
      <pc:sldChg chg="delSp modSp mod addCm">
        <pc:chgData name="Sara Johnson" userId="51f89924-055d-44ab-8e20-2fc548136883" providerId="ADAL" clId="{0489E783-47F8-4FB3-B195-5DF54B17C58A}" dt="2024-05-31T19:12:24.937" v="2576"/>
        <pc:sldMkLst>
          <pc:docMk/>
          <pc:sldMk cId="3888029081" sldId="12318"/>
        </pc:sldMkLst>
        <pc:spChg chg="mod">
          <ac:chgData name="Sara Johnson" userId="51f89924-055d-44ab-8e20-2fc548136883" providerId="ADAL" clId="{0489E783-47F8-4FB3-B195-5DF54B17C58A}" dt="2024-05-31T10:23:47.406" v="1823" actId="20577"/>
          <ac:spMkLst>
            <pc:docMk/>
            <pc:sldMk cId="3888029081" sldId="12318"/>
            <ac:spMk id="4" creationId="{EE55E586-EC62-5B40-FAEC-4E89629B819A}"/>
          </ac:spMkLst>
        </pc:spChg>
        <pc:spChg chg="del mod">
          <ac:chgData name="Sara Johnson" userId="51f89924-055d-44ab-8e20-2fc548136883" providerId="ADAL" clId="{0489E783-47F8-4FB3-B195-5DF54B17C58A}" dt="2024-05-31T10:23:59.809" v="1824" actId="478"/>
          <ac:spMkLst>
            <pc:docMk/>
            <pc:sldMk cId="3888029081" sldId="12318"/>
            <ac:spMk id="7" creationId="{2039EE4F-72E7-D6E3-AD6D-97D5E8A37E1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ara Johnson" userId="51f89924-055d-44ab-8e20-2fc548136883" providerId="ADAL" clId="{0489E783-47F8-4FB3-B195-5DF54B17C58A}" dt="2024-05-31T19:12:24.937" v="2576"/>
              <pc2:cmMkLst xmlns:pc2="http://schemas.microsoft.com/office/powerpoint/2019/9/main/command">
                <pc:docMk/>
                <pc:sldMk cId="3888029081" sldId="12318"/>
                <pc2:cmMk id="{CD5DA45B-37E7-4FAE-8F8E-A9BF82C26248}"/>
              </pc2:cmMkLst>
            </pc226:cmChg>
          </p:ext>
        </pc:extLst>
      </pc:sldChg>
      <pc:sldChg chg="modSp mod modClrScheme addCm chgLayout">
        <pc:chgData name="Sara Johnson" userId="51f89924-055d-44ab-8e20-2fc548136883" providerId="ADAL" clId="{0489E783-47F8-4FB3-B195-5DF54B17C58A}" dt="2024-06-03T06:37:45.644" v="2712" actId="20577"/>
        <pc:sldMkLst>
          <pc:docMk/>
          <pc:sldMk cId="1258817863" sldId="12470"/>
        </pc:sldMkLst>
        <pc:spChg chg="mod ord">
          <ac:chgData name="Sara Johnson" userId="51f89924-055d-44ab-8e20-2fc548136883" providerId="ADAL" clId="{0489E783-47F8-4FB3-B195-5DF54B17C58A}" dt="2024-06-03T06:37:45.644" v="2712" actId="20577"/>
          <ac:spMkLst>
            <pc:docMk/>
            <pc:sldMk cId="1258817863" sldId="12470"/>
            <ac:spMk id="2" creationId="{B78725E4-9AA3-15DF-9772-D097613B1789}"/>
          </ac:spMkLst>
        </pc:spChg>
        <pc:spChg chg="mod ord">
          <ac:chgData name="Sara Johnson" userId="51f89924-055d-44ab-8e20-2fc548136883" providerId="ADAL" clId="{0489E783-47F8-4FB3-B195-5DF54B17C58A}" dt="2024-05-31T09:38:16.539" v="1155" actId="404"/>
          <ac:spMkLst>
            <pc:docMk/>
            <pc:sldMk cId="1258817863" sldId="12470"/>
            <ac:spMk id="3" creationId="{A6D50042-D3A1-2725-7758-BB97120CD6A6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ara Johnson" userId="51f89924-055d-44ab-8e20-2fc548136883" providerId="ADAL" clId="{0489E783-47F8-4FB3-B195-5DF54B17C58A}" dt="2024-05-26T13:36:47.690" v="240"/>
              <pc2:cmMkLst xmlns:pc2="http://schemas.microsoft.com/office/powerpoint/2019/9/main/command">
                <pc:docMk/>
                <pc:sldMk cId="1258817863" sldId="12470"/>
                <pc2:cmMk id="{61DEAAE1-AD3E-4075-A7E8-23D456315913}"/>
              </pc2:cmMkLst>
            </pc226:cmChg>
          </p:ext>
        </pc:extLst>
      </pc:sldChg>
      <pc:sldChg chg="mod ord modClrScheme modCm chgLayout">
        <pc:chgData name="Sara Johnson" userId="51f89924-055d-44ab-8e20-2fc548136883" providerId="ADAL" clId="{0489E783-47F8-4FB3-B195-5DF54B17C58A}" dt="2024-05-29T14:50:06.159" v="917"/>
        <pc:sldMkLst>
          <pc:docMk/>
          <pc:sldMk cId="2824064631" sldId="1247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Sara Johnson" userId="51f89924-055d-44ab-8e20-2fc548136883" providerId="ADAL" clId="{0489E783-47F8-4FB3-B195-5DF54B17C58A}" dt="2024-05-26T13:33:03.034" v="38"/>
              <pc2:cmMkLst xmlns:pc2="http://schemas.microsoft.com/office/powerpoint/2019/9/main/command">
                <pc:docMk/>
                <pc:sldMk cId="2824064631" sldId="12471"/>
                <pc2:cmMk id="{76476BB1-4CC1-4DF7-AD31-76F7F7E31915}"/>
              </pc2:cmMkLst>
              <pc226:cmRplyChg chg="add">
                <pc226:chgData name="Sara Johnson" userId="51f89924-055d-44ab-8e20-2fc548136883" providerId="ADAL" clId="{0489E783-47F8-4FB3-B195-5DF54B17C58A}" dt="2024-05-26T13:33:03.034" v="38"/>
                <pc2:cmRplyMkLst xmlns:pc2="http://schemas.microsoft.com/office/powerpoint/2019/9/main/command">
                  <pc:docMk/>
                  <pc:sldMk cId="2824064631" sldId="12471"/>
                  <pc2:cmMk id="{76476BB1-4CC1-4DF7-AD31-76F7F7E31915}"/>
                  <pc2:cmRplyMk id="{B8FFD642-88DB-4E03-A8BB-64A2E31119B7}"/>
                </pc2:cmRplyMkLst>
              </pc226:cmRplyChg>
            </pc226:cmChg>
          </p:ext>
        </pc:extLst>
      </pc:sldChg>
      <pc:sldChg chg="modSp new del mod">
        <pc:chgData name="Sara Johnson" userId="51f89924-055d-44ab-8e20-2fc548136883" providerId="ADAL" clId="{0489E783-47F8-4FB3-B195-5DF54B17C58A}" dt="2024-05-29T14:29:51.250" v="430" actId="47"/>
        <pc:sldMkLst>
          <pc:docMk/>
          <pc:sldMk cId="2640764851" sldId="12472"/>
        </pc:sldMkLst>
        <pc:spChg chg="mod">
          <ac:chgData name="Sara Johnson" userId="51f89924-055d-44ab-8e20-2fc548136883" providerId="ADAL" clId="{0489E783-47F8-4FB3-B195-5DF54B17C58A}" dt="2024-05-26T13:32:04.943" v="36" actId="20577"/>
          <ac:spMkLst>
            <pc:docMk/>
            <pc:sldMk cId="2640764851" sldId="12472"/>
            <ac:spMk id="2" creationId="{A3EC4BD5-90E5-4E79-C5A2-8F729CCEA4A6}"/>
          </ac:spMkLst>
        </pc:spChg>
      </pc:sldChg>
      <pc:sldChg chg="modSp mod ord">
        <pc:chgData name="Sara Johnson" userId="51f89924-055d-44ab-8e20-2fc548136883" providerId="ADAL" clId="{0489E783-47F8-4FB3-B195-5DF54B17C58A}" dt="2024-05-29T15:02:26.774" v="1087" actId="20577"/>
        <pc:sldMkLst>
          <pc:docMk/>
          <pc:sldMk cId="3136240663" sldId="12473"/>
        </pc:sldMkLst>
        <pc:spChg chg="mod">
          <ac:chgData name="Sara Johnson" userId="51f89924-055d-44ab-8e20-2fc548136883" providerId="ADAL" clId="{0489E783-47F8-4FB3-B195-5DF54B17C58A}" dt="2024-05-29T15:02:26.774" v="1087" actId="20577"/>
          <ac:spMkLst>
            <pc:docMk/>
            <pc:sldMk cId="3136240663" sldId="12473"/>
            <ac:spMk id="3" creationId="{942712F2-4655-F70B-7F3B-38CE648E2707}"/>
          </ac:spMkLst>
        </pc:spChg>
      </pc:sldChg>
      <pc:sldChg chg="modSp add del mod">
        <pc:chgData name="Sara Johnson" userId="51f89924-055d-44ab-8e20-2fc548136883" providerId="ADAL" clId="{0489E783-47F8-4FB3-B195-5DF54B17C58A}" dt="2024-05-29T14:52:28.969" v="920" actId="47"/>
        <pc:sldMkLst>
          <pc:docMk/>
          <pc:sldMk cId="1599154353" sldId="12474"/>
        </pc:sldMkLst>
        <pc:spChg chg="mod">
          <ac:chgData name="Sara Johnson" userId="51f89924-055d-44ab-8e20-2fc548136883" providerId="ADAL" clId="{0489E783-47F8-4FB3-B195-5DF54B17C58A}" dt="2024-05-29T14:51:31.282" v="919" actId="27636"/>
          <ac:spMkLst>
            <pc:docMk/>
            <pc:sldMk cId="1599154353" sldId="12474"/>
            <ac:spMk id="7" creationId="{00000000-0000-0000-0000-000000000000}"/>
          </ac:spMkLst>
        </pc:spChg>
      </pc:sldChg>
      <pc:sldChg chg="del">
        <pc:chgData name="Sara Johnson" userId="51f89924-055d-44ab-8e20-2fc548136883" providerId="ADAL" clId="{0489E783-47F8-4FB3-B195-5DF54B17C58A}" dt="2024-05-29T14:30:23.162" v="431" actId="47"/>
        <pc:sldMkLst>
          <pc:docMk/>
          <pc:sldMk cId="3542364332" sldId="12474"/>
        </pc:sldMkLst>
      </pc:sldChg>
      <pc:sldChg chg="modSp add mod ord modNotes">
        <pc:chgData name="Sara Johnson" userId="51f89924-055d-44ab-8e20-2fc548136883" providerId="ADAL" clId="{0489E783-47F8-4FB3-B195-5DF54B17C58A}" dt="2024-05-31T10:44:14.514" v="2502" actId="20577"/>
        <pc:sldMkLst>
          <pc:docMk/>
          <pc:sldMk cId="3694290684" sldId="12474"/>
        </pc:sldMkLst>
        <pc:spChg chg="mod">
          <ac:chgData name="Sara Johnson" userId="51f89924-055d-44ab-8e20-2fc548136883" providerId="ADAL" clId="{0489E783-47F8-4FB3-B195-5DF54B17C58A}" dt="2024-05-31T10:44:14.514" v="2502" actId="20577"/>
          <ac:spMkLst>
            <pc:docMk/>
            <pc:sldMk cId="3694290684" sldId="12474"/>
            <ac:spMk id="41" creationId="{15556BA8-564B-E993-886D-406C99C32D0A}"/>
          </ac:spMkLst>
        </pc:spChg>
      </pc:sldChg>
      <pc:sldChg chg="addSp modSp new mod ord">
        <pc:chgData name="Sara Johnson" userId="51f89924-055d-44ab-8e20-2fc548136883" providerId="ADAL" clId="{0489E783-47F8-4FB3-B195-5DF54B17C58A}" dt="2024-05-31T10:38:23.740" v="2421" actId="1076"/>
        <pc:sldMkLst>
          <pc:docMk/>
          <pc:sldMk cId="801356060" sldId="12475"/>
        </pc:sldMkLst>
        <pc:spChg chg="add mod">
          <ac:chgData name="Sara Johnson" userId="51f89924-055d-44ab-8e20-2fc548136883" providerId="ADAL" clId="{0489E783-47F8-4FB3-B195-5DF54B17C58A}" dt="2024-05-31T10:38:23.740" v="2421" actId="1076"/>
          <ac:spMkLst>
            <pc:docMk/>
            <pc:sldMk cId="801356060" sldId="12475"/>
            <ac:spMk id="4" creationId="{AD0DA5D0-9DB3-8204-FB13-BBEC12831E5B}"/>
          </ac:spMkLst>
        </pc:spChg>
        <pc:picChg chg="add">
          <ac:chgData name="Sara Johnson" userId="51f89924-055d-44ab-8e20-2fc548136883" providerId="ADAL" clId="{0489E783-47F8-4FB3-B195-5DF54B17C58A}" dt="2024-05-31T10:34:55.689" v="1985" actId="22"/>
          <ac:picMkLst>
            <pc:docMk/>
            <pc:sldMk cId="801356060" sldId="12475"/>
            <ac:picMk id="3" creationId="{E2708409-A5D6-CB86-2564-556D18CE463D}"/>
          </ac:picMkLst>
        </pc:picChg>
      </pc:sldChg>
      <pc:sldMasterChg chg="delSldLayout">
        <pc:chgData name="Sara Johnson" userId="51f89924-055d-44ab-8e20-2fc548136883" providerId="ADAL" clId="{0489E783-47F8-4FB3-B195-5DF54B17C58A}" dt="2024-05-29T15:02:00.246" v="1076" actId="47"/>
        <pc:sldMasterMkLst>
          <pc:docMk/>
          <pc:sldMasterMk cId="338086544" sldId="2147483781"/>
        </pc:sldMasterMkLst>
        <pc:sldLayoutChg chg="del">
          <pc:chgData name="Sara Johnson" userId="51f89924-055d-44ab-8e20-2fc548136883" providerId="ADAL" clId="{0489E783-47F8-4FB3-B195-5DF54B17C58A}" dt="2024-05-29T15:02:00.246" v="1076" actId="47"/>
          <pc:sldLayoutMkLst>
            <pc:docMk/>
            <pc:sldMasterMk cId="338086544" sldId="2147483781"/>
            <pc:sldLayoutMk cId="1399371449" sldId="2147483865"/>
          </pc:sldLayoutMkLst>
        </pc:sldLayoutChg>
      </pc:sldMasterChg>
    </pc:docChg>
  </pc:docChgLst>
  <pc:docChgLst>
    <pc:chgData name="Sara Johnson" userId="S::sara.johnson@hushallningssallskapet.se::51f89924-055d-44ab-8e20-2fc548136883" providerId="AD" clId="Web-{D185ECB0-0475-46B0-B8CA-084986A947CC}"/>
    <pc:docChg chg="modSld">
      <pc:chgData name="Sara Johnson" userId="S::sara.johnson@hushallningssallskapet.se::51f89924-055d-44ab-8e20-2fc548136883" providerId="AD" clId="Web-{D185ECB0-0475-46B0-B8CA-084986A947CC}" dt="2021-05-03T10:00:51.387" v="65" actId="20577"/>
      <pc:docMkLst>
        <pc:docMk/>
      </pc:docMkLst>
      <pc:sldChg chg="modSp">
        <pc:chgData name="Sara Johnson" userId="S::sara.johnson@hushallningssallskapet.se::51f89924-055d-44ab-8e20-2fc548136883" providerId="AD" clId="Web-{D185ECB0-0475-46B0-B8CA-084986A947CC}" dt="2021-05-03T10:00:51.387" v="65" actId="20577"/>
        <pc:sldMkLst>
          <pc:docMk/>
          <pc:sldMk cId="2491361574" sldId="344"/>
        </pc:sldMkLst>
        <pc:spChg chg="mod">
          <ac:chgData name="Sara Johnson" userId="S::sara.johnson@hushallningssallskapet.se::51f89924-055d-44ab-8e20-2fc548136883" providerId="AD" clId="Web-{D185ECB0-0475-46B0-B8CA-084986A947CC}" dt="2021-05-03T10:00:51.387" v="65" actId="20577"/>
          <ac:spMkLst>
            <pc:docMk/>
            <pc:sldMk cId="2491361574" sldId="344"/>
            <ac:spMk id="3" creationId="{B515D16C-0BFE-4D6C-AD1D-BC4F4798ED38}"/>
          </ac:spMkLst>
        </pc:spChg>
      </pc:sldChg>
    </pc:docChg>
  </pc:docChgLst>
  <pc:docChgLst>
    <pc:chgData name="Sara Johnson" userId="S::sara.johnson_hushallningssallskapet.se#ext#@svelantbruksuniversitet.onmicrosoft.com::ed1f32c4-1659-416d-9813-73c7d56c359a" providerId="AD" clId="Web-{B98B8A82-34E6-A9A8-095D-C97A00C71354}"/>
    <pc:docChg chg="modSld">
      <pc:chgData name="Sara Johnson" userId="S::sara.johnson_hushallningssallskapet.se#ext#@svelantbruksuniversitet.onmicrosoft.com::ed1f32c4-1659-416d-9813-73c7d56c359a" providerId="AD" clId="Web-{B98B8A82-34E6-A9A8-095D-C97A00C71354}" dt="2025-06-04T13:50:29.795" v="13" actId="20577"/>
      <pc:docMkLst>
        <pc:docMk/>
      </pc:docMkLst>
      <pc:sldChg chg="modSp">
        <pc:chgData name="Sara Johnson" userId="S::sara.johnson_hushallningssallskapet.se#ext#@svelantbruksuniversitet.onmicrosoft.com::ed1f32c4-1659-416d-9813-73c7d56c359a" providerId="AD" clId="Web-{B98B8A82-34E6-A9A8-095D-C97A00C71354}" dt="2025-06-04T13:50:29.795" v="13" actId="20577"/>
        <pc:sldMkLst>
          <pc:docMk/>
          <pc:sldMk cId="1259739597" sldId="12312"/>
        </pc:sldMkLst>
        <pc:spChg chg="mod">
          <ac:chgData name="Sara Johnson" userId="S::sara.johnson_hushallningssallskapet.se#ext#@svelantbruksuniversitet.onmicrosoft.com::ed1f32c4-1659-416d-9813-73c7d56c359a" providerId="AD" clId="Web-{B98B8A82-34E6-A9A8-095D-C97A00C71354}" dt="2025-06-04T13:50:29.795" v="13" actId="20577"/>
          <ac:spMkLst>
            <pc:docMk/>
            <pc:sldMk cId="1259739597" sldId="12312"/>
            <ac:spMk id="2" creationId="{4BD122AD-923B-7657-080C-EB845DF997A8}"/>
          </ac:spMkLst>
        </pc:spChg>
        <pc:spChg chg="mod">
          <ac:chgData name="Sara Johnson" userId="S::sara.johnson_hushallningssallskapet.se#ext#@svelantbruksuniversitet.onmicrosoft.com::ed1f32c4-1659-416d-9813-73c7d56c359a" providerId="AD" clId="Web-{B98B8A82-34E6-A9A8-095D-C97A00C71354}" dt="2025-06-04T13:50:06.686" v="6" actId="20577"/>
          <ac:spMkLst>
            <pc:docMk/>
            <pc:sldMk cId="1259739597" sldId="12312"/>
            <ac:spMk id="3" creationId="{E02DDA34-4499-B52B-39C9-8529879C50BB}"/>
          </ac:spMkLst>
        </pc:spChg>
        <pc:spChg chg="mod">
          <ac:chgData name="Sara Johnson" userId="S::sara.johnson_hushallningssallskapet.se#ext#@svelantbruksuniversitet.onmicrosoft.com::ed1f32c4-1659-416d-9813-73c7d56c359a" providerId="AD" clId="Web-{B98B8A82-34E6-A9A8-095D-C97A00C71354}" dt="2025-06-04T13:50:15.373" v="8" actId="20577"/>
          <ac:spMkLst>
            <pc:docMk/>
            <pc:sldMk cId="1259739597" sldId="12312"/>
            <ac:spMk id="4" creationId="{4DAEB741-988F-6557-0A55-47537C3AAD95}"/>
          </ac:spMkLst>
        </pc:spChg>
        <pc:spChg chg="mod">
          <ac:chgData name="Sara Johnson" userId="S::sara.johnson_hushallningssallskapet.se#ext#@svelantbruksuniversitet.onmicrosoft.com::ed1f32c4-1659-416d-9813-73c7d56c359a" providerId="AD" clId="Web-{B98B8A82-34E6-A9A8-095D-C97A00C71354}" dt="2025-06-04T13:50:25.389" v="11" actId="20577"/>
          <ac:spMkLst>
            <pc:docMk/>
            <pc:sldMk cId="1259739597" sldId="12312"/>
            <ac:spMk id="7" creationId="{C09B8693-752A-0D14-EA2A-31A6B73126BD}"/>
          </ac:spMkLst>
        </pc:spChg>
        <pc:spChg chg="mod">
          <ac:chgData name="Sara Johnson" userId="S::sara.johnson_hushallningssallskapet.se#ext#@svelantbruksuniversitet.onmicrosoft.com::ed1f32c4-1659-416d-9813-73c7d56c359a" providerId="AD" clId="Web-{B98B8A82-34E6-A9A8-095D-C97A00C71354}" dt="2025-06-04T13:50:21.201" v="10" actId="20577"/>
          <ac:spMkLst>
            <pc:docMk/>
            <pc:sldMk cId="1259739597" sldId="12312"/>
            <ac:spMk id="8" creationId="{83136D01-BDC5-3B65-5888-C4F56597D85B}"/>
          </ac:spMkLst>
        </pc:spChg>
      </pc:sldChg>
    </pc:docChg>
  </pc:docChgLst>
  <pc:docChgLst>
    <pc:chgData name="Sara Johnson" userId="51f89924-055d-44ab-8e20-2fc548136883" providerId="ADAL" clId="{C3E1E63D-67F2-48A3-8DCD-52ED34896C8C}"/>
    <pc:docChg chg="undo custSel addSld modSld sldOrd modNotesMaster">
      <pc:chgData name="Sara Johnson" userId="51f89924-055d-44ab-8e20-2fc548136883" providerId="ADAL" clId="{C3E1E63D-67F2-48A3-8DCD-52ED34896C8C}" dt="2021-11-25T14:15:43.732" v="1482" actId="20577"/>
      <pc:docMkLst>
        <pc:docMk/>
      </pc:docMkLst>
      <pc:sldChg chg="add">
        <pc:chgData name="Sara Johnson" userId="51f89924-055d-44ab-8e20-2fc548136883" providerId="ADAL" clId="{C3E1E63D-67F2-48A3-8DCD-52ED34896C8C}" dt="2021-11-23T11:52:50.055" v="204"/>
        <pc:sldMkLst>
          <pc:docMk/>
          <pc:sldMk cId="0" sldId="266"/>
        </pc:sldMkLst>
      </pc:sldChg>
      <pc:sldChg chg="add">
        <pc:chgData name="Sara Johnson" userId="51f89924-055d-44ab-8e20-2fc548136883" providerId="ADAL" clId="{C3E1E63D-67F2-48A3-8DCD-52ED34896C8C}" dt="2021-11-23T11:52:50.055" v="204"/>
        <pc:sldMkLst>
          <pc:docMk/>
          <pc:sldMk cId="0" sldId="269"/>
        </pc:sldMkLst>
      </pc:sldChg>
      <pc:sldChg chg="ord">
        <pc:chgData name="Sara Johnson" userId="51f89924-055d-44ab-8e20-2fc548136883" providerId="ADAL" clId="{C3E1E63D-67F2-48A3-8DCD-52ED34896C8C}" dt="2021-11-22T15:05:58.529" v="1"/>
        <pc:sldMkLst>
          <pc:docMk/>
          <pc:sldMk cId="910968785" sldId="300"/>
        </pc:sldMkLst>
      </pc:sldChg>
      <pc:sldChg chg="add">
        <pc:chgData name="Sara Johnson" userId="51f89924-055d-44ab-8e20-2fc548136883" providerId="ADAL" clId="{C3E1E63D-67F2-48A3-8DCD-52ED34896C8C}" dt="2021-11-23T11:52:50.055" v="204"/>
        <pc:sldMkLst>
          <pc:docMk/>
          <pc:sldMk cId="0" sldId="315"/>
        </pc:sldMkLst>
      </pc:sldChg>
      <pc:sldChg chg="add">
        <pc:chgData name="Sara Johnson" userId="51f89924-055d-44ab-8e20-2fc548136883" providerId="ADAL" clId="{C3E1E63D-67F2-48A3-8DCD-52ED34896C8C}" dt="2021-11-23T11:52:50.055" v="204"/>
        <pc:sldMkLst>
          <pc:docMk/>
          <pc:sldMk cId="0" sldId="328"/>
        </pc:sldMkLst>
      </pc:sldChg>
      <pc:sldChg chg="add">
        <pc:chgData name="Sara Johnson" userId="51f89924-055d-44ab-8e20-2fc548136883" providerId="ADAL" clId="{C3E1E63D-67F2-48A3-8DCD-52ED34896C8C}" dt="2021-11-23T11:52:50.055" v="204"/>
        <pc:sldMkLst>
          <pc:docMk/>
          <pc:sldMk cId="0" sldId="329"/>
        </pc:sldMkLst>
      </pc:sldChg>
      <pc:sldChg chg="addSp delSp modSp add mod delAnim modAnim modNotes modNotesTx">
        <pc:chgData name="Sara Johnson" userId="51f89924-055d-44ab-8e20-2fc548136883" providerId="ADAL" clId="{C3E1E63D-67F2-48A3-8DCD-52ED34896C8C}" dt="2021-11-24T08:56:04.371" v="356" actId="20577"/>
        <pc:sldMkLst>
          <pc:docMk/>
          <pc:sldMk cId="297262858" sldId="342"/>
        </pc:sldMkLst>
        <pc:spChg chg="mod">
          <ac:chgData name="Sara Johnson" userId="51f89924-055d-44ab-8e20-2fc548136883" providerId="ADAL" clId="{C3E1E63D-67F2-48A3-8DCD-52ED34896C8C}" dt="2021-11-23T12:04:45.079" v="221" actId="122"/>
          <ac:spMkLst>
            <pc:docMk/>
            <pc:sldMk cId="297262858" sldId="342"/>
            <ac:spMk id="2" creationId="{8E1CAB9E-82FB-4155-AF22-2DD21983011F}"/>
          </ac:spMkLst>
        </pc:spChg>
        <pc:spChg chg="del">
          <ac:chgData name="Sara Johnson" userId="51f89924-055d-44ab-8e20-2fc548136883" providerId="ADAL" clId="{C3E1E63D-67F2-48A3-8DCD-52ED34896C8C}" dt="2021-11-23T12:07:05.457" v="228" actId="478"/>
          <ac:spMkLst>
            <pc:docMk/>
            <pc:sldMk cId="297262858" sldId="342"/>
            <ac:spMk id="4" creationId="{29769C90-E16F-42DB-800D-A150F419047C}"/>
          </ac:spMkLst>
        </pc:spChg>
        <pc:spChg chg="del">
          <ac:chgData name="Sara Johnson" userId="51f89924-055d-44ab-8e20-2fc548136883" providerId="ADAL" clId="{C3E1E63D-67F2-48A3-8DCD-52ED34896C8C}" dt="2021-11-23T12:04:22.141" v="216" actId="478"/>
          <ac:spMkLst>
            <pc:docMk/>
            <pc:sldMk cId="297262858" sldId="342"/>
            <ac:spMk id="6" creationId="{FD84AC12-3DA8-4317-989E-68B844131D32}"/>
          </ac:spMkLst>
        </pc:spChg>
        <pc:spChg chg="del">
          <ac:chgData name="Sara Johnson" userId="51f89924-055d-44ab-8e20-2fc548136883" providerId="ADAL" clId="{C3E1E63D-67F2-48A3-8DCD-52ED34896C8C}" dt="2021-11-23T12:04:25.642" v="217" actId="478"/>
          <ac:spMkLst>
            <pc:docMk/>
            <pc:sldMk cId="297262858" sldId="342"/>
            <ac:spMk id="11" creationId="{CCC290BF-B2BF-4B9D-8448-35FE4F20C94E}"/>
          </ac:spMkLst>
        </pc:spChg>
        <pc:spChg chg="del">
          <ac:chgData name="Sara Johnson" userId="51f89924-055d-44ab-8e20-2fc548136883" providerId="ADAL" clId="{C3E1E63D-67F2-48A3-8DCD-52ED34896C8C}" dt="2021-11-23T12:07:01.986" v="226" actId="478"/>
          <ac:spMkLst>
            <pc:docMk/>
            <pc:sldMk cId="297262858" sldId="342"/>
            <ac:spMk id="12" creationId="{890BFEA4-D4B6-41D4-A3D2-2C96B057A6D2}"/>
          </ac:spMkLst>
        </pc:spChg>
        <pc:spChg chg="del">
          <ac:chgData name="Sara Johnson" userId="51f89924-055d-44ab-8e20-2fc548136883" providerId="ADAL" clId="{C3E1E63D-67F2-48A3-8DCD-52ED34896C8C}" dt="2021-11-23T12:07:09.002" v="230" actId="478"/>
          <ac:spMkLst>
            <pc:docMk/>
            <pc:sldMk cId="297262858" sldId="342"/>
            <ac:spMk id="13" creationId="{2D479F7A-4811-4619-8335-55C03FB91363}"/>
          </ac:spMkLst>
        </pc:spChg>
        <pc:spChg chg="del mod">
          <ac:chgData name="Sara Johnson" userId="51f89924-055d-44ab-8e20-2fc548136883" providerId="ADAL" clId="{C3E1E63D-67F2-48A3-8DCD-52ED34896C8C}" dt="2021-11-23T12:07:04.245" v="227" actId="478"/>
          <ac:spMkLst>
            <pc:docMk/>
            <pc:sldMk cId="297262858" sldId="342"/>
            <ac:spMk id="14" creationId="{EAEBE9A2-F40C-41DC-8EE1-ECB9BC8B89FC}"/>
          </ac:spMkLst>
        </pc:spChg>
        <pc:spChg chg="del">
          <ac:chgData name="Sara Johnson" userId="51f89924-055d-44ab-8e20-2fc548136883" providerId="ADAL" clId="{C3E1E63D-67F2-48A3-8DCD-52ED34896C8C}" dt="2021-11-23T12:07:07.369" v="229" actId="478"/>
          <ac:spMkLst>
            <pc:docMk/>
            <pc:sldMk cId="297262858" sldId="342"/>
            <ac:spMk id="15" creationId="{DB43C046-F907-4F5E-840F-185BF43C8A69}"/>
          </ac:spMkLst>
        </pc:spChg>
        <pc:spChg chg="del">
          <ac:chgData name="Sara Johnson" userId="51f89924-055d-44ab-8e20-2fc548136883" providerId="ADAL" clId="{C3E1E63D-67F2-48A3-8DCD-52ED34896C8C}" dt="2021-11-23T12:04:52.564" v="222" actId="478"/>
          <ac:spMkLst>
            <pc:docMk/>
            <pc:sldMk cId="297262858" sldId="342"/>
            <ac:spMk id="16" creationId="{33316F4B-1741-4C30-9070-27FAF5F6B139}"/>
          </ac:spMkLst>
        </pc:spChg>
        <pc:picChg chg="del">
          <ac:chgData name="Sara Johnson" userId="51f89924-055d-44ab-8e20-2fc548136883" providerId="ADAL" clId="{C3E1E63D-67F2-48A3-8DCD-52ED34896C8C}" dt="2021-11-23T12:02:52.207" v="206" actId="478"/>
          <ac:picMkLst>
            <pc:docMk/>
            <pc:sldMk cId="297262858" sldId="342"/>
            <ac:picMk id="5" creationId="{669E11DE-18EC-4CE4-88A6-68E1BBF4F92C}"/>
          </ac:picMkLst>
        </pc:picChg>
        <pc:picChg chg="add mod">
          <ac:chgData name="Sara Johnson" userId="51f89924-055d-44ab-8e20-2fc548136883" providerId="ADAL" clId="{C3E1E63D-67F2-48A3-8DCD-52ED34896C8C}" dt="2021-11-23T12:07:19.902" v="233" actId="1076"/>
          <ac:picMkLst>
            <pc:docMk/>
            <pc:sldMk cId="297262858" sldId="342"/>
            <ac:picMk id="1026" creationId="{E2A97225-B5F6-4F13-AFAA-B63BCFD76086}"/>
          </ac:picMkLst>
        </pc:picChg>
      </pc:sldChg>
      <pc:sldChg chg="modNotesTx">
        <pc:chgData name="Sara Johnson" userId="51f89924-055d-44ab-8e20-2fc548136883" providerId="ADAL" clId="{C3E1E63D-67F2-48A3-8DCD-52ED34896C8C}" dt="2021-11-24T08:32:17.173" v="247" actId="20577"/>
        <pc:sldMkLst>
          <pc:docMk/>
          <pc:sldMk cId="2491361574" sldId="344"/>
        </pc:sldMkLst>
      </pc:sldChg>
      <pc:sldChg chg="modSp mod modNotesTx">
        <pc:chgData name="Sara Johnson" userId="51f89924-055d-44ab-8e20-2fc548136883" providerId="ADAL" clId="{C3E1E63D-67F2-48A3-8DCD-52ED34896C8C}" dt="2021-11-23T11:44:14.091" v="203" actId="113"/>
        <pc:sldMkLst>
          <pc:docMk/>
          <pc:sldMk cId="2093298063" sldId="485"/>
        </pc:sldMkLst>
        <pc:spChg chg="mod">
          <ac:chgData name="Sara Johnson" userId="51f89924-055d-44ab-8e20-2fc548136883" providerId="ADAL" clId="{C3E1E63D-67F2-48A3-8DCD-52ED34896C8C}" dt="2021-11-23T11:44:14.091" v="203" actId="113"/>
          <ac:spMkLst>
            <pc:docMk/>
            <pc:sldMk cId="2093298063" sldId="485"/>
            <ac:spMk id="3" creationId="{00000000-0000-0000-0000-000000000000}"/>
          </ac:spMkLst>
        </pc:spChg>
      </pc:sldChg>
      <pc:sldChg chg="modNotesTx">
        <pc:chgData name="Sara Johnson" userId="51f89924-055d-44ab-8e20-2fc548136883" providerId="ADAL" clId="{C3E1E63D-67F2-48A3-8DCD-52ED34896C8C}" dt="2021-11-23T11:41:55.996" v="101" actId="20577"/>
        <pc:sldMkLst>
          <pc:docMk/>
          <pc:sldMk cId="1996454733" sldId="542"/>
        </pc:sldMkLst>
      </pc:sldChg>
      <pc:sldChg chg="modSp mod">
        <pc:chgData name="Sara Johnson" userId="51f89924-055d-44ab-8e20-2fc548136883" providerId="ADAL" clId="{C3E1E63D-67F2-48A3-8DCD-52ED34896C8C}" dt="2021-11-25T12:52:38.466" v="868" actId="255"/>
        <pc:sldMkLst>
          <pc:docMk/>
          <pc:sldMk cId="4258052440" sldId="772"/>
        </pc:sldMkLst>
        <pc:spChg chg="mod">
          <ac:chgData name="Sara Johnson" userId="51f89924-055d-44ab-8e20-2fc548136883" providerId="ADAL" clId="{C3E1E63D-67F2-48A3-8DCD-52ED34896C8C}" dt="2021-11-25T12:47:47.826" v="652" actId="20577"/>
          <ac:spMkLst>
            <pc:docMk/>
            <pc:sldMk cId="4258052440" sldId="772"/>
            <ac:spMk id="6" creationId="{2B1A847A-2C74-4A47-8B03-892127271552}"/>
          </ac:spMkLst>
        </pc:spChg>
        <pc:spChg chg="mod">
          <ac:chgData name="Sara Johnson" userId="51f89924-055d-44ab-8e20-2fc548136883" providerId="ADAL" clId="{C3E1E63D-67F2-48A3-8DCD-52ED34896C8C}" dt="2021-11-25T12:52:38.466" v="868" actId="255"/>
          <ac:spMkLst>
            <pc:docMk/>
            <pc:sldMk cId="4258052440" sldId="772"/>
            <ac:spMk id="7" creationId="{2E5722A6-6262-4CD4-B50F-C431218C5C00}"/>
          </ac:spMkLst>
        </pc:spChg>
        <pc:spChg chg="mod">
          <ac:chgData name="Sara Johnson" userId="51f89924-055d-44ab-8e20-2fc548136883" providerId="ADAL" clId="{C3E1E63D-67F2-48A3-8DCD-52ED34896C8C}" dt="2021-11-25T12:50:32.761" v="771" actId="20577"/>
          <ac:spMkLst>
            <pc:docMk/>
            <pc:sldMk cId="4258052440" sldId="772"/>
            <ac:spMk id="8" creationId="{865341D9-D2CB-4C03-952D-A85EA3724F29}"/>
          </ac:spMkLst>
        </pc:spChg>
      </pc:sldChg>
      <pc:sldChg chg="modSp mod">
        <pc:chgData name="Sara Johnson" userId="51f89924-055d-44ab-8e20-2fc548136883" providerId="ADAL" clId="{C3E1E63D-67F2-48A3-8DCD-52ED34896C8C}" dt="2021-11-25T14:15:43.732" v="1482" actId="20577"/>
        <pc:sldMkLst>
          <pc:docMk/>
          <pc:sldMk cId="2468721829" sldId="796"/>
        </pc:sldMkLst>
        <pc:spChg chg="mod">
          <ac:chgData name="Sara Johnson" userId="51f89924-055d-44ab-8e20-2fc548136883" providerId="ADAL" clId="{C3E1E63D-67F2-48A3-8DCD-52ED34896C8C}" dt="2021-11-25T14:12:58.529" v="1263" actId="20577"/>
          <ac:spMkLst>
            <pc:docMk/>
            <pc:sldMk cId="2468721829" sldId="796"/>
            <ac:spMk id="2" creationId="{75ADDE9C-F378-4F7E-A968-093914F89118}"/>
          </ac:spMkLst>
        </pc:spChg>
        <pc:spChg chg="mod">
          <ac:chgData name="Sara Johnson" userId="51f89924-055d-44ab-8e20-2fc548136883" providerId="ADAL" clId="{C3E1E63D-67F2-48A3-8DCD-52ED34896C8C}" dt="2021-11-25T14:09:26.161" v="974" actId="20577"/>
          <ac:spMkLst>
            <pc:docMk/>
            <pc:sldMk cId="2468721829" sldId="796"/>
            <ac:spMk id="6" creationId="{401BE310-8159-4685-99E2-61359ECAD4A4}"/>
          </ac:spMkLst>
        </pc:spChg>
        <pc:spChg chg="mod">
          <ac:chgData name="Sara Johnson" userId="51f89924-055d-44ab-8e20-2fc548136883" providerId="ADAL" clId="{C3E1E63D-67F2-48A3-8DCD-52ED34896C8C}" dt="2021-11-25T14:15:43.732" v="1482" actId="20577"/>
          <ac:spMkLst>
            <pc:docMk/>
            <pc:sldMk cId="2468721829" sldId="796"/>
            <ac:spMk id="8" creationId="{5CA943AE-FEF5-4B33-82DB-D6DFEB7106A6}"/>
          </ac:spMkLst>
        </pc:spChg>
        <pc:spChg chg="mod">
          <ac:chgData name="Sara Johnson" userId="51f89924-055d-44ab-8e20-2fc548136883" providerId="ADAL" clId="{C3E1E63D-67F2-48A3-8DCD-52ED34896C8C}" dt="2021-11-25T14:14:11.251" v="1367" actId="20577"/>
          <ac:spMkLst>
            <pc:docMk/>
            <pc:sldMk cId="2468721829" sldId="796"/>
            <ac:spMk id="10" creationId="{69A68066-B228-4351-BDA5-0B3FC2701151}"/>
          </ac:spMkLst>
        </pc:spChg>
      </pc:sldChg>
      <pc:sldChg chg="modNotesTx">
        <pc:chgData name="Sara Johnson" userId="51f89924-055d-44ab-8e20-2fc548136883" providerId="ADAL" clId="{C3E1E63D-67F2-48A3-8DCD-52ED34896C8C}" dt="2021-11-24T09:00:26.009" v="357" actId="6549"/>
        <pc:sldMkLst>
          <pc:docMk/>
          <pc:sldMk cId="3033634437" sldId="804"/>
        </pc:sldMkLst>
      </pc:sldChg>
      <pc:sldChg chg="modNotes">
        <pc:chgData name="Sara Johnson" userId="51f89924-055d-44ab-8e20-2fc548136883" providerId="ADAL" clId="{C3E1E63D-67F2-48A3-8DCD-52ED34896C8C}" dt="2021-11-25T11:08:46.211" v="359"/>
        <pc:sldMkLst>
          <pc:docMk/>
          <pc:sldMk cId="448514300" sldId="813"/>
        </pc:sldMkLst>
      </pc:sldChg>
      <pc:sldChg chg="addSp delSp modSp mod">
        <pc:chgData name="Sara Johnson" userId="51f89924-055d-44ab-8e20-2fc548136883" providerId="ADAL" clId="{C3E1E63D-67F2-48A3-8DCD-52ED34896C8C}" dt="2021-11-25T11:36:47.316" v="376" actId="14100"/>
        <pc:sldMkLst>
          <pc:docMk/>
          <pc:sldMk cId="2567377320" sldId="816"/>
        </pc:sldMkLst>
        <pc:spChg chg="add del mod">
          <ac:chgData name="Sara Johnson" userId="51f89924-055d-44ab-8e20-2fc548136883" providerId="ADAL" clId="{C3E1E63D-67F2-48A3-8DCD-52ED34896C8C}" dt="2021-11-25T11:36:47.316" v="376" actId="14100"/>
          <ac:spMkLst>
            <pc:docMk/>
            <pc:sldMk cId="2567377320" sldId="816"/>
            <ac:spMk id="5" creationId="{A98285D5-23EA-4CDF-8162-B613C56BA4E6}"/>
          </ac:spMkLst>
        </pc:spChg>
        <pc:spChg chg="mod">
          <ac:chgData name="Sara Johnson" userId="51f89924-055d-44ab-8e20-2fc548136883" providerId="ADAL" clId="{C3E1E63D-67F2-48A3-8DCD-52ED34896C8C}" dt="2021-11-25T11:35:36.675" v="365"/>
          <ac:spMkLst>
            <pc:docMk/>
            <pc:sldMk cId="2567377320" sldId="816"/>
            <ac:spMk id="8" creationId="{36783E26-7715-4825-9F22-1A3826FB597E}"/>
          </ac:spMkLst>
        </pc:spChg>
        <pc:picChg chg="mod">
          <ac:chgData name="Sara Johnson" userId="51f89924-055d-44ab-8e20-2fc548136883" providerId="ADAL" clId="{C3E1E63D-67F2-48A3-8DCD-52ED34896C8C}" dt="2021-11-25T11:36:43.242" v="375" actId="1076"/>
          <ac:picMkLst>
            <pc:docMk/>
            <pc:sldMk cId="2567377320" sldId="816"/>
            <ac:picMk id="4" creationId="{25F362DE-E512-4060-A87E-A42D2B2FCF12}"/>
          </ac:picMkLst>
        </pc:picChg>
      </pc:sldChg>
      <pc:sldChg chg="add">
        <pc:chgData name="Sara Johnson" userId="51f89924-055d-44ab-8e20-2fc548136883" providerId="ADAL" clId="{C3E1E63D-67F2-48A3-8DCD-52ED34896C8C}" dt="2021-11-23T11:52:50.055" v="204"/>
        <pc:sldMkLst>
          <pc:docMk/>
          <pc:sldMk cId="0" sldId="818"/>
        </pc:sldMkLst>
      </pc:sldChg>
      <pc:sldChg chg="modSp mod">
        <pc:chgData name="Sara Johnson" userId="51f89924-055d-44ab-8e20-2fc548136883" providerId="ADAL" clId="{C3E1E63D-67F2-48A3-8DCD-52ED34896C8C}" dt="2021-11-25T13:47:43.497" v="872" actId="20577"/>
        <pc:sldMkLst>
          <pc:docMk/>
          <pc:sldMk cId="3474341034" sldId="819"/>
        </pc:sldMkLst>
        <pc:spChg chg="mod">
          <ac:chgData name="Sara Johnson" userId="51f89924-055d-44ab-8e20-2fc548136883" providerId="ADAL" clId="{C3E1E63D-67F2-48A3-8DCD-52ED34896C8C}" dt="2021-11-25T13:47:43.497" v="872" actId="20577"/>
          <ac:spMkLst>
            <pc:docMk/>
            <pc:sldMk cId="3474341034" sldId="819"/>
            <ac:spMk id="4" creationId="{6F1C9092-75D7-45EE-A078-A76FCA87B891}"/>
          </ac:spMkLst>
        </pc:spChg>
      </pc:sldChg>
    </pc:docChg>
  </pc:docChgLst>
  <pc:docChgLst>
    <pc:chgData name="Sara Johnson" userId="S::sara.johnson_hushallningssallskapet.se#ext#@svelantbruksuniversitet.onmicrosoft.com::ed1f32c4-1659-416d-9813-73c7d56c359a" providerId="AD" clId="Web-{EC7B4FF9-5BAC-34A1-F435-D57FEDC1333F}"/>
    <pc:docChg chg="delSld modSld sldOrd modSection">
      <pc:chgData name="Sara Johnson" userId="S::sara.johnson_hushallningssallskapet.se#ext#@svelantbruksuniversitet.onmicrosoft.com::ed1f32c4-1659-416d-9813-73c7d56c359a" providerId="AD" clId="Web-{EC7B4FF9-5BAC-34A1-F435-D57FEDC1333F}" dt="2024-05-29T11:32:10.324" v="58" actId="20577"/>
      <pc:docMkLst>
        <pc:docMk/>
      </pc:docMkLst>
      <pc:sldChg chg="modSp ord">
        <pc:chgData name="Sara Johnson" userId="S::sara.johnson_hushallningssallskapet.se#ext#@svelantbruksuniversitet.onmicrosoft.com::ed1f32c4-1659-416d-9813-73c7d56c359a" providerId="AD" clId="Web-{EC7B4FF9-5BAC-34A1-F435-D57FEDC1333F}" dt="2024-05-29T11:31:24.026" v="43" actId="20577"/>
        <pc:sldMkLst>
          <pc:docMk/>
          <pc:sldMk cId="3616098883" sldId="851"/>
        </pc:sldMkLst>
        <pc:spChg chg="mod">
          <ac:chgData name="Sara Johnson" userId="S::sara.johnson_hushallningssallskapet.se#ext#@svelantbruksuniversitet.onmicrosoft.com::ed1f32c4-1659-416d-9813-73c7d56c359a" providerId="AD" clId="Web-{EC7B4FF9-5BAC-34A1-F435-D57FEDC1333F}" dt="2024-05-29T11:31:24.026" v="43" actId="20577"/>
          <ac:spMkLst>
            <pc:docMk/>
            <pc:sldMk cId="3616098883" sldId="851"/>
            <ac:spMk id="2" creationId="{F28B4CA4-98F8-483A-9ED0-AEBCAAC61E75}"/>
          </ac:spMkLst>
        </pc:spChg>
      </pc:sldChg>
      <pc:sldChg chg="addSp delSp modSp">
        <pc:chgData name="Sara Johnson" userId="S::sara.johnson_hushallningssallskapet.se#ext#@svelantbruksuniversitet.onmicrosoft.com::ed1f32c4-1659-416d-9813-73c7d56c359a" providerId="AD" clId="Web-{EC7B4FF9-5BAC-34A1-F435-D57FEDC1333F}" dt="2024-05-29T11:32:10.324" v="58" actId="20577"/>
        <pc:sldMkLst>
          <pc:docMk/>
          <pc:sldMk cId="1844748561" sldId="852"/>
        </pc:sldMkLst>
        <pc:spChg chg="add del mod">
          <ac:chgData name="Sara Johnson" userId="S::sara.johnson_hushallningssallskapet.se#ext#@svelantbruksuniversitet.onmicrosoft.com::ed1f32c4-1659-416d-9813-73c7d56c359a" providerId="AD" clId="Web-{EC7B4FF9-5BAC-34A1-F435-D57FEDC1333F}" dt="2024-05-29T11:32:10.324" v="58" actId="20577"/>
          <ac:spMkLst>
            <pc:docMk/>
            <pc:sldMk cId="1844748561" sldId="852"/>
            <ac:spMk id="2" creationId="{7100F11E-0DAD-4919-9FC0-472179147B8C}"/>
          </ac:spMkLst>
        </pc:spChg>
        <pc:spChg chg="mod">
          <ac:chgData name="Sara Johnson" userId="S::sara.johnson_hushallningssallskapet.se#ext#@svelantbruksuniversitet.onmicrosoft.com::ed1f32c4-1659-416d-9813-73c7d56c359a" providerId="AD" clId="Web-{EC7B4FF9-5BAC-34A1-F435-D57FEDC1333F}" dt="2024-05-29T11:31:57.495" v="50" actId="20577"/>
          <ac:spMkLst>
            <pc:docMk/>
            <pc:sldMk cId="1844748561" sldId="852"/>
            <ac:spMk id="3" creationId="{F6D247BD-AA3C-45B7-950F-06BCE7B3E240}"/>
          </ac:spMkLst>
        </pc:spChg>
        <pc:spChg chg="del">
          <ac:chgData name="Sara Johnson" userId="S::sara.johnson_hushallningssallskapet.se#ext#@svelantbruksuniversitet.onmicrosoft.com::ed1f32c4-1659-416d-9813-73c7d56c359a" providerId="AD" clId="Web-{EC7B4FF9-5BAC-34A1-F435-D57FEDC1333F}" dt="2024-05-29T11:31:34.151" v="44"/>
          <ac:spMkLst>
            <pc:docMk/>
            <pc:sldMk cId="1844748561" sldId="852"/>
            <ac:spMk id="6" creationId="{7C84C77D-F49A-45A0-9025-8BE7C949C6B2}"/>
          </ac:spMkLst>
        </pc:spChg>
      </pc:sldChg>
      <pc:sldChg chg="del">
        <pc:chgData name="Sara Johnson" userId="S::sara.johnson_hushallningssallskapet.se#ext#@svelantbruksuniversitet.onmicrosoft.com::ed1f32c4-1659-416d-9813-73c7d56c359a" providerId="AD" clId="Web-{EC7B4FF9-5BAC-34A1-F435-D57FEDC1333F}" dt="2024-05-29T11:29:23.709" v="2"/>
        <pc:sldMkLst>
          <pc:docMk/>
          <pc:sldMk cId="2824064631" sldId="12471"/>
        </pc:sldMkLst>
      </pc:sldChg>
    </pc:docChg>
  </pc:docChgLst>
  <pc:docChgLst>
    <pc:chgData name="Karin Håkansson" userId="S::karin.hakansson@hushallningssallskapet.se::b6804832-5183-48a0-b0d8-781b988589b8" providerId="AD" clId="Web-{66879F9F-7AB3-414D-9A90-0CAC4D2065E7}"/>
    <pc:docChg chg="addSld delSld modSld sldOrd addMainMaster modSection">
      <pc:chgData name="Karin Håkansson" userId="S::karin.hakansson@hushallningssallskapet.se::b6804832-5183-48a0-b0d8-781b988589b8" providerId="AD" clId="Web-{66879F9F-7AB3-414D-9A90-0CAC4D2065E7}" dt="2021-11-22T16:49:47.426" v="227"/>
      <pc:docMkLst>
        <pc:docMk/>
      </pc:docMkLst>
      <pc:sldChg chg="delSp">
        <pc:chgData name="Karin Håkansson" userId="S::karin.hakansson@hushallningssallskapet.se::b6804832-5183-48a0-b0d8-781b988589b8" providerId="AD" clId="Web-{66879F9F-7AB3-414D-9A90-0CAC4D2065E7}" dt="2021-11-22T16:31:21.897" v="13"/>
        <pc:sldMkLst>
          <pc:docMk/>
          <pc:sldMk cId="680267594" sldId="274"/>
        </pc:sldMkLst>
        <pc:picChg chg="del">
          <ac:chgData name="Karin Håkansson" userId="S::karin.hakansson@hushallningssallskapet.se::b6804832-5183-48a0-b0d8-781b988589b8" providerId="AD" clId="Web-{66879F9F-7AB3-414D-9A90-0CAC4D2065E7}" dt="2021-11-22T16:31:21.897" v="13"/>
          <ac:picMkLst>
            <pc:docMk/>
            <pc:sldMk cId="680267594" sldId="274"/>
            <ac:picMk id="6" creationId="{E1798B08-AC3E-452E-A0DC-762560B6F2C1}"/>
          </ac:picMkLst>
        </pc:picChg>
      </pc:sldChg>
      <pc:sldChg chg="modSp ord">
        <pc:chgData name="Karin Håkansson" userId="S::karin.hakansson@hushallningssallskapet.se::b6804832-5183-48a0-b0d8-781b988589b8" providerId="AD" clId="Web-{66879F9F-7AB3-414D-9A90-0CAC4D2065E7}" dt="2021-11-22T16:33:34.060" v="19"/>
        <pc:sldMkLst>
          <pc:docMk/>
          <pc:sldMk cId="1002171655" sldId="540"/>
        </pc:sldMkLst>
        <pc:spChg chg="mod">
          <ac:chgData name="Karin Håkansson" userId="S::karin.hakansson@hushallningssallskapet.se::b6804832-5183-48a0-b0d8-781b988589b8" providerId="AD" clId="Web-{66879F9F-7AB3-414D-9A90-0CAC4D2065E7}" dt="2021-11-22T16:33:33.873" v="18" actId="20577"/>
          <ac:spMkLst>
            <pc:docMk/>
            <pc:sldMk cId="1002171655" sldId="540"/>
            <ac:spMk id="2" creationId="{4EB829F9-EF57-4770-AF85-1B1D09BD94AE}"/>
          </ac:spMkLst>
        </pc:spChg>
      </pc:sldChg>
      <pc:sldChg chg="modNotes">
        <pc:chgData name="Karin Håkansson" userId="S::karin.hakansson@hushallningssallskapet.se::b6804832-5183-48a0-b0d8-781b988589b8" providerId="AD" clId="Web-{66879F9F-7AB3-414D-9A90-0CAC4D2065E7}" dt="2021-11-22T16:49:47.426" v="227"/>
        <pc:sldMkLst>
          <pc:docMk/>
          <pc:sldMk cId="3147782366" sldId="558"/>
        </pc:sldMkLst>
      </pc:sldChg>
      <pc:sldChg chg="addSp modSp">
        <pc:chgData name="Karin Håkansson" userId="S::karin.hakansson@hushallningssallskapet.se::b6804832-5183-48a0-b0d8-781b988589b8" providerId="AD" clId="Web-{66879F9F-7AB3-414D-9A90-0CAC4D2065E7}" dt="2021-11-22T16:43:08.170" v="155" actId="1076"/>
        <pc:sldMkLst>
          <pc:docMk/>
          <pc:sldMk cId="3950942472" sldId="775"/>
        </pc:sldMkLst>
        <pc:spChg chg="mod">
          <ac:chgData name="Karin Håkansson" userId="S::karin.hakansson@hushallningssallskapet.se::b6804832-5183-48a0-b0d8-781b988589b8" providerId="AD" clId="Web-{66879F9F-7AB3-414D-9A90-0CAC4D2065E7}" dt="2021-11-22T16:37:18.838" v="35" actId="1076"/>
          <ac:spMkLst>
            <pc:docMk/>
            <pc:sldMk cId="3950942472" sldId="775"/>
            <ac:spMk id="2" creationId="{75ADDE9C-F378-4F7E-A968-093914F89118}"/>
          </ac:spMkLst>
        </pc:spChg>
        <pc:spChg chg="mod">
          <ac:chgData name="Karin Håkansson" userId="S::karin.hakansson@hushallningssallskapet.se::b6804832-5183-48a0-b0d8-781b988589b8" providerId="AD" clId="Web-{66879F9F-7AB3-414D-9A90-0CAC4D2065E7}" dt="2021-11-22T16:39:44.924" v="139" actId="20577"/>
          <ac:spMkLst>
            <pc:docMk/>
            <pc:sldMk cId="3950942472" sldId="775"/>
            <ac:spMk id="3" creationId="{20C624F8-0F0D-4FDD-84F1-169020D16AD3}"/>
          </ac:spMkLst>
        </pc:spChg>
        <pc:spChg chg="add mod">
          <ac:chgData name="Karin Håkansson" userId="S::karin.hakansson@hushallningssallskapet.se::b6804832-5183-48a0-b0d8-781b988589b8" providerId="AD" clId="Web-{66879F9F-7AB3-414D-9A90-0CAC4D2065E7}" dt="2021-11-22T16:43:08.170" v="155" actId="1076"/>
          <ac:spMkLst>
            <pc:docMk/>
            <pc:sldMk cId="3950942472" sldId="775"/>
            <ac:spMk id="6" creationId="{3DB752E0-8615-4265-9357-2739E310FBA3}"/>
          </ac:spMkLst>
        </pc:spChg>
        <pc:picChg chg="add">
          <ac:chgData name="Karin Håkansson" userId="S::karin.hakansson@hushallningssallskapet.se::b6804832-5183-48a0-b0d8-781b988589b8" providerId="AD" clId="Web-{66879F9F-7AB3-414D-9A90-0CAC4D2065E7}" dt="2021-11-22T16:40:02.363" v="140"/>
          <ac:picMkLst>
            <pc:docMk/>
            <pc:sldMk cId="3950942472" sldId="775"/>
            <ac:picMk id="8" creationId="{2B66E38F-8B61-4621-951A-6C48A53F8522}"/>
          </ac:picMkLst>
        </pc:picChg>
      </pc:sldChg>
      <pc:sldChg chg="del">
        <pc:chgData name="Karin Håkansson" userId="S::karin.hakansson@hushallningssallskapet.se::b6804832-5183-48a0-b0d8-781b988589b8" providerId="AD" clId="Web-{66879F9F-7AB3-414D-9A90-0CAC4D2065E7}" dt="2021-11-22T16:45:04.832" v="158"/>
        <pc:sldMkLst>
          <pc:docMk/>
          <pc:sldMk cId="2568349644" sldId="799"/>
        </pc:sldMkLst>
      </pc:sldChg>
      <pc:sldChg chg="modSp">
        <pc:chgData name="Karin Håkansson" userId="S::karin.hakansson@hushallningssallskapet.se::b6804832-5183-48a0-b0d8-781b988589b8" providerId="AD" clId="Web-{66879F9F-7AB3-414D-9A90-0CAC4D2065E7}" dt="2021-11-22T16:36:21.163" v="29" actId="1076"/>
        <pc:sldMkLst>
          <pc:docMk/>
          <pc:sldMk cId="4019163638" sldId="810"/>
        </pc:sldMkLst>
        <pc:spChg chg="mod">
          <ac:chgData name="Karin Håkansson" userId="S::karin.hakansson@hushallningssallskapet.se::b6804832-5183-48a0-b0d8-781b988589b8" providerId="AD" clId="Web-{66879F9F-7AB3-414D-9A90-0CAC4D2065E7}" dt="2021-11-22T16:36:21.163" v="29" actId="1076"/>
          <ac:spMkLst>
            <pc:docMk/>
            <pc:sldMk cId="4019163638" sldId="810"/>
            <ac:spMk id="2" creationId="{4EB829F9-EF57-4770-AF85-1B1D09BD94AE}"/>
          </ac:spMkLst>
        </pc:spChg>
      </pc:sldChg>
      <pc:sldChg chg="add mod modShow modNotes">
        <pc:chgData name="Karin Håkansson" userId="S::karin.hakansson@hushallningssallskapet.se::b6804832-5183-48a0-b0d8-781b988589b8" providerId="AD" clId="Web-{66879F9F-7AB3-414D-9A90-0CAC4D2065E7}" dt="2021-11-22T16:44:55.113" v="157"/>
        <pc:sldMkLst>
          <pc:docMk/>
          <pc:sldMk cId="630024960" sldId="812"/>
        </pc:sldMkLst>
      </pc:sldChg>
      <pc:sldChg chg="add mod modShow modNotes">
        <pc:chgData name="Karin Håkansson" userId="S::karin.hakansson@hushallningssallskapet.se::b6804832-5183-48a0-b0d8-781b988589b8" providerId="AD" clId="Web-{66879F9F-7AB3-414D-9A90-0CAC4D2065E7}" dt="2021-11-22T16:28:44.326" v="5"/>
        <pc:sldMkLst>
          <pc:docMk/>
          <pc:sldMk cId="448514300" sldId="813"/>
        </pc:sldMkLst>
      </pc:sldChg>
      <pc:sldChg chg="modSp add ord replId">
        <pc:chgData name="Karin Håkansson" userId="S::karin.hakansson@hushallningssallskapet.se::b6804832-5183-48a0-b0d8-781b988589b8" providerId="AD" clId="Web-{66879F9F-7AB3-414D-9A90-0CAC4D2065E7}" dt="2021-11-22T16:35:24.051" v="28" actId="20577"/>
        <pc:sldMkLst>
          <pc:docMk/>
          <pc:sldMk cId="1386545714" sldId="814"/>
        </pc:sldMkLst>
        <pc:spChg chg="mod">
          <ac:chgData name="Karin Håkansson" userId="S::karin.hakansson@hushallningssallskapet.se::b6804832-5183-48a0-b0d8-781b988589b8" providerId="AD" clId="Web-{66879F9F-7AB3-414D-9A90-0CAC4D2065E7}" dt="2021-11-22T16:35:24.051" v="28" actId="20577"/>
          <ac:spMkLst>
            <pc:docMk/>
            <pc:sldMk cId="1386545714" sldId="814"/>
            <ac:spMk id="2" creationId="{4EB829F9-EF57-4770-AF85-1B1D09BD94AE}"/>
          </ac:spMkLst>
        </pc:spChg>
      </pc:sldChg>
      <pc:sldMasterChg chg="add addSldLayout">
        <pc:chgData name="Karin Håkansson" userId="S::karin.hakansson@hushallningssallskapet.se::b6804832-5183-48a0-b0d8-781b988589b8" providerId="AD" clId="Web-{66879F9F-7AB3-414D-9A90-0CAC4D2065E7}" dt="2021-11-22T16:27:41.666" v="1"/>
        <pc:sldMasterMkLst>
          <pc:docMk/>
          <pc:sldMasterMk cId="3044405378" sldId="2147483648"/>
        </pc:sldMasterMkLst>
        <pc:sldLayoutChg chg="add">
          <pc:chgData name="Karin Håkansson" userId="S::karin.hakansson@hushallningssallskapet.se::b6804832-5183-48a0-b0d8-781b988589b8" providerId="AD" clId="Web-{66879F9F-7AB3-414D-9A90-0CAC4D2065E7}" dt="2021-11-22T16:27:41.666" v="1"/>
          <pc:sldLayoutMkLst>
            <pc:docMk/>
            <pc:sldMasterMk cId="3044405378" sldId="2147483648"/>
            <pc:sldLayoutMk cId="3676192870" sldId="2147483649"/>
          </pc:sldLayoutMkLst>
        </pc:sldLayoutChg>
        <pc:sldLayoutChg chg="add">
          <pc:chgData name="Karin Håkansson" userId="S::karin.hakansson@hushallningssallskapet.se::b6804832-5183-48a0-b0d8-781b988589b8" providerId="AD" clId="Web-{66879F9F-7AB3-414D-9A90-0CAC4D2065E7}" dt="2021-11-22T16:27:41.666" v="1"/>
          <pc:sldLayoutMkLst>
            <pc:docMk/>
            <pc:sldMasterMk cId="3044405378" sldId="2147483648"/>
            <pc:sldLayoutMk cId="341640953" sldId="2147483650"/>
          </pc:sldLayoutMkLst>
        </pc:sldLayoutChg>
        <pc:sldLayoutChg chg="add">
          <pc:chgData name="Karin Håkansson" userId="S::karin.hakansson@hushallningssallskapet.se::b6804832-5183-48a0-b0d8-781b988589b8" providerId="AD" clId="Web-{66879F9F-7AB3-414D-9A90-0CAC4D2065E7}" dt="2021-11-22T16:27:41.666" v="1"/>
          <pc:sldLayoutMkLst>
            <pc:docMk/>
            <pc:sldMasterMk cId="3044405378" sldId="2147483648"/>
            <pc:sldLayoutMk cId="539936294" sldId="2147483651"/>
          </pc:sldLayoutMkLst>
        </pc:sldLayoutChg>
        <pc:sldLayoutChg chg="add">
          <pc:chgData name="Karin Håkansson" userId="S::karin.hakansson@hushallningssallskapet.se::b6804832-5183-48a0-b0d8-781b988589b8" providerId="AD" clId="Web-{66879F9F-7AB3-414D-9A90-0CAC4D2065E7}" dt="2021-11-22T16:27:41.666" v="1"/>
          <pc:sldLayoutMkLst>
            <pc:docMk/>
            <pc:sldMasterMk cId="3044405378" sldId="2147483648"/>
            <pc:sldLayoutMk cId="2050243309" sldId="2147483652"/>
          </pc:sldLayoutMkLst>
        </pc:sldLayoutChg>
      </pc:sldMasterChg>
    </pc:docChg>
  </pc:docChgLst>
  <pc:docChgLst>
    <pc:chgData name="Karin Håkansson" userId="S::karin.hakansson@hushallningssallskapet.se::b6804832-5183-48a0-b0d8-781b988589b8" providerId="AD" clId="Web-{39FB8D39-B710-4218-8F3F-9457CCF27392}"/>
    <pc:docChg chg="addSld modSld sldOrd modSection">
      <pc:chgData name="Karin Håkansson" userId="S::karin.hakansson@hushallningssallskapet.se::b6804832-5183-48a0-b0d8-781b988589b8" providerId="AD" clId="Web-{39FB8D39-B710-4218-8F3F-9457CCF27392}" dt="2021-11-25T08:00:09.954" v="189" actId="1076"/>
      <pc:docMkLst>
        <pc:docMk/>
      </pc:docMkLst>
      <pc:sldChg chg="modSp">
        <pc:chgData name="Karin Håkansson" userId="S::karin.hakansson@hushallningssallskapet.se::b6804832-5183-48a0-b0d8-781b988589b8" providerId="AD" clId="Web-{39FB8D39-B710-4218-8F3F-9457CCF27392}" dt="2021-11-25T07:48:37.623" v="48" actId="20577"/>
        <pc:sldMkLst>
          <pc:docMk/>
          <pc:sldMk cId="2491361574" sldId="344"/>
        </pc:sldMkLst>
        <pc:spChg chg="mod">
          <ac:chgData name="Karin Håkansson" userId="S::karin.hakansson@hushallningssallskapet.se::b6804832-5183-48a0-b0d8-781b988589b8" providerId="AD" clId="Web-{39FB8D39-B710-4218-8F3F-9457CCF27392}" dt="2021-11-25T07:48:37.623" v="48" actId="20577"/>
          <ac:spMkLst>
            <pc:docMk/>
            <pc:sldMk cId="2491361574" sldId="344"/>
            <ac:spMk id="3" creationId="{B515D16C-0BFE-4D6C-AD1D-BC4F4798ED38}"/>
          </ac:spMkLst>
        </pc:spChg>
      </pc:sldChg>
      <pc:sldChg chg="modSp">
        <pc:chgData name="Karin Håkansson" userId="S::karin.hakansson@hushallningssallskapet.se::b6804832-5183-48a0-b0d8-781b988589b8" providerId="AD" clId="Web-{39FB8D39-B710-4218-8F3F-9457CCF27392}" dt="2021-11-25T08:00:09.954" v="189" actId="1076"/>
        <pc:sldMkLst>
          <pc:docMk/>
          <pc:sldMk cId="1002171655" sldId="540"/>
        </pc:sldMkLst>
        <pc:spChg chg="mod">
          <ac:chgData name="Karin Håkansson" userId="S::karin.hakansson@hushallningssallskapet.se::b6804832-5183-48a0-b0d8-781b988589b8" providerId="AD" clId="Web-{39FB8D39-B710-4218-8F3F-9457CCF27392}" dt="2021-11-25T07:45:59.353" v="41" actId="20577"/>
          <ac:spMkLst>
            <pc:docMk/>
            <pc:sldMk cId="1002171655" sldId="540"/>
            <ac:spMk id="2" creationId="{4EB829F9-EF57-4770-AF85-1B1D09BD94AE}"/>
          </ac:spMkLst>
        </pc:spChg>
        <pc:picChg chg="mod">
          <ac:chgData name="Karin Håkansson" userId="S::karin.hakansson@hushallningssallskapet.se::b6804832-5183-48a0-b0d8-781b988589b8" providerId="AD" clId="Web-{39FB8D39-B710-4218-8F3F-9457CCF27392}" dt="2021-11-25T08:00:09.954" v="189" actId="1076"/>
          <ac:picMkLst>
            <pc:docMk/>
            <pc:sldMk cId="1002171655" sldId="540"/>
            <ac:picMk id="5" creationId="{CED61658-F395-4F95-A2B8-46073DD8B208}"/>
          </ac:picMkLst>
        </pc:picChg>
      </pc:sldChg>
      <pc:sldChg chg="addSp delSp modSp">
        <pc:chgData name="Karin Håkansson" userId="S::karin.hakansson@hushallningssallskapet.se::b6804832-5183-48a0-b0d8-781b988589b8" providerId="AD" clId="Web-{39FB8D39-B710-4218-8F3F-9457CCF27392}" dt="2021-11-25T07:54:37.039" v="57" actId="1076"/>
        <pc:sldMkLst>
          <pc:docMk/>
          <pc:sldMk cId="3183629534" sldId="785"/>
        </pc:sldMkLst>
        <pc:spChg chg="mod">
          <ac:chgData name="Karin Håkansson" userId="S::karin.hakansson@hushallningssallskapet.se::b6804832-5183-48a0-b0d8-781b988589b8" providerId="AD" clId="Web-{39FB8D39-B710-4218-8F3F-9457CCF27392}" dt="2021-11-25T07:53:09.177" v="52" actId="20577"/>
          <ac:spMkLst>
            <pc:docMk/>
            <pc:sldMk cId="3183629534" sldId="785"/>
            <ac:spMk id="2" creationId="{D52D43B7-C0AA-435A-91CF-E0C73169588E}"/>
          </ac:spMkLst>
        </pc:spChg>
        <pc:spChg chg="del mod">
          <ac:chgData name="Karin Håkansson" userId="S::karin.hakansson@hushallningssallskapet.se::b6804832-5183-48a0-b0d8-781b988589b8" providerId="AD" clId="Web-{39FB8D39-B710-4218-8F3F-9457CCF27392}" dt="2021-11-25T07:54:22.788" v="55"/>
          <ac:spMkLst>
            <pc:docMk/>
            <pc:sldMk cId="3183629534" sldId="785"/>
            <ac:spMk id="3" creationId="{3B808865-315A-4230-9B8F-8569EEC1B404}"/>
          </ac:spMkLst>
        </pc:spChg>
        <pc:spChg chg="add mod">
          <ac:chgData name="Karin Håkansson" userId="S::karin.hakansson@hushallningssallskapet.se::b6804832-5183-48a0-b0d8-781b988589b8" providerId="AD" clId="Web-{39FB8D39-B710-4218-8F3F-9457CCF27392}" dt="2021-11-25T07:54:37.039" v="57" actId="1076"/>
          <ac:spMkLst>
            <pc:docMk/>
            <pc:sldMk cId="3183629534" sldId="785"/>
            <ac:spMk id="4" creationId="{6F1C9092-75D7-45EE-A078-A76FCA87B891}"/>
          </ac:spMkLst>
        </pc:spChg>
        <pc:spChg chg="add del mod">
          <ac:chgData name="Karin Håkansson" userId="S::karin.hakansson@hushallningssallskapet.se::b6804832-5183-48a0-b0d8-781b988589b8" providerId="AD" clId="Web-{39FB8D39-B710-4218-8F3F-9457CCF27392}" dt="2021-11-25T07:54:31.773" v="56"/>
          <ac:spMkLst>
            <pc:docMk/>
            <pc:sldMk cId="3183629534" sldId="785"/>
            <ac:spMk id="9" creationId="{69401708-FD87-46F0-B8D3-FCFF3D573B05}"/>
          </ac:spMkLst>
        </pc:spChg>
      </pc:sldChg>
      <pc:sldChg chg="modSp">
        <pc:chgData name="Karin Håkansson" userId="S::karin.hakansson@hushallningssallskapet.se::b6804832-5183-48a0-b0d8-781b988589b8" providerId="AD" clId="Web-{39FB8D39-B710-4218-8F3F-9457CCF27392}" dt="2021-11-25T07:48:47.076" v="50" actId="20577"/>
        <pc:sldMkLst>
          <pc:docMk/>
          <pc:sldMk cId="1579990296" sldId="811"/>
        </pc:sldMkLst>
        <pc:spChg chg="mod">
          <ac:chgData name="Karin Håkansson" userId="S::karin.hakansson@hushallningssallskapet.se::b6804832-5183-48a0-b0d8-781b988589b8" providerId="AD" clId="Web-{39FB8D39-B710-4218-8F3F-9457CCF27392}" dt="2021-11-25T07:48:47.076" v="50" actId="20577"/>
          <ac:spMkLst>
            <pc:docMk/>
            <pc:sldMk cId="1579990296" sldId="811"/>
            <ac:spMk id="14338" creationId="{00000000-0000-0000-0000-000000000000}"/>
          </ac:spMkLst>
        </pc:spChg>
      </pc:sldChg>
      <pc:sldChg chg="modSp add ord replId modNotes">
        <pc:chgData name="Karin Håkansson" userId="S::karin.hakansson@hushallningssallskapet.se::b6804832-5183-48a0-b0d8-781b988589b8" providerId="AD" clId="Web-{39FB8D39-B710-4218-8F3F-9457CCF27392}" dt="2021-11-25T07:58:42.030" v="188" actId="1076"/>
        <pc:sldMkLst>
          <pc:docMk/>
          <pc:sldMk cId="3474341034" sldId="819"/>
        </pc:sldMkLst>
        <pc:spChg chg="mod">
          <ac:chgData name="Karin Håkansson" userId="S::karin.hakansson@hushallningssallskapet.se::b6804832-5183-48a0-b0d8-781b988589b8" providerId="AD" clId="Web-{39FB8D39-B710-4218-8F3F-9457CCF27392}" dt="2021-11-25T07:58:42.030" v="188" actId="1076"/>
          <ac:spMkLst>
            <pc:docMk/>
            <pc:sldMk cId="3474341034" sldId="819"/>
            <ac:spMk id="4" creationId="{6F1C9092-75D7-45EE-A078-A76FCA87B891}"/>
          </ac:spMkLst>
        </pc:spChg>
      </pc:sldChg>
    </pc:docChg>
  </pc:docChgLst>
  <pc:docChgLst>
    <pc:chgData name="Karin Håkansson" userId="S::karin.hakansson@hushallningssallskapet.se::b6804832-5183-48a0-b0d8-781b988589b8" providerId="AD" clId="Web-{3F0703A2-64B4-424C-8BFD-D903265D4CD5}"/>
    <pc:docChg chg="addSld delSld modSld sldOrd modSection">
      <pc:chgData name="Karin Håkansson" userId="S::karin.hakansson@hushallningssallskapet.se::b6804832-5183-48a0-b0d8-781b988589b8" providerId="AD" clId="Web-{3F0703A2-64B4-424C-8BFD-D903265D4CD5}" dt="2021-11-23T10:21:38.267" v="1231"/>
      <pc:docMkLst>
        <pc:docMk/>
      </pc:docMkLst>
      <pc:sldChg chg="modNotes">
        <pc:chgData name="Karin Håkansson" userId="S::karin.hakansson@hushallningssallskapet.se::b6804832-5183-48a0-b0d8-781b988589b8" providerId="AD" clId="Web-{3F0703A2-64B4-424C-8BFD-D903265D4CD5}" dt="2021-11-23T07:56:24.092" v="71"/>
        <pc:sldMkLst>
          <pc:docMk/>
          <pc:sldMk cId="680267594" sldId="274"/>
        </pc:sldMkLst>
      </pc:sldChg>
      <pc:sldChg chg="modSp">
        <pc:chgData name="Karin Håkansson" userId="S::karin.hakansson@hushallningssallskapet.se::b6804832-5183-48a0-b0d8-781b988589b8" providerId="AD" clId="Web-{3F0703A2-64B4-424C-8BFD-D903265D4CD5}" dt="2021-11-23T10:12:04.455" v="1010" actId="20577"/>
        <pc:sldMkLst>
          <pc:docMk/>
          <pc:sldMk cId="2491361574" sldId="344"/>
        </pc:sldMkLst>
        <pc:spChg chg="mod">
          <ac:chgData name="Karin Håkansson" userId="S::karin.hakansson@hushallningssallskapet.se::b6804832-5183-48a0-b0d8-781b988589b8" providerId="AD" clId="Web-{3F0703A2-64B4-424C-8BFD-D903265D4CD5}" dt="2021-11-23T10:12:04.455" v="1010" actId="20577"/>
          <ac:spMkLst>
            <pc:docMk/>
            <pc:sldMk cId="2491361574" sldId="344"/>
            <ac:spMk id="3" creationId="{B515D16C-0BFE-4D6C-AD1D-BC4F4798ED38}"/>
          </ac:spMkLst>
        </pc:spChg>
        <pc:picChg chg="mod">
          <ac:chgData name="Karin Håkansson" userId="S::karin.hakansson@hushallningssallskapet.se::b6804832-5183-48a0-b0d8-781b988589b8" providerId="AD" clId="Web-{3F0703A2-64B4-424C-8BFD-D903265D4CD5}" dt="2021-11-23T10:11:33.954" v="1000" actId="1076"/>
          <ac:picMkLst>
            <pc:docMk/>
            <pc:sldMk cId="2491361574" sldId="344"/>
            <ac:picMk id="2" creationId="{C88F02C2-698B-4E24-9010-51847932A6E4}"/>
          </ac:picMkLst>
        </pc:picChg>
      </pc:sldChg>
      <pc:sldChg chg="del">
        <pc:chgData name="Karin Håkansson" userId="S::karin.hakansson@hushallningssallskapet.se::b6804832-5183-48a0-b0d8-781b988589b8" providerId="AD" clId="Web-{3F0703A2-64B4-424C-8BFD-D903265D4CD5}" dt="2021-11-23T08:00:50.223" v="124"/>
        <pc:sldMkLst>
          <pc:docMk/>
          <pc:sldMk cId="135815660" sldId="347"/>
        </pc:sldMkLst>
      </pc:sldChg>
      <pc:sldChg chg="modNotes">
        <pc:chgData name="Karin Håkansson" userId="S::karin.hakansson@hushallningssallskapet.se::b6804832-5183-48a0-b0d8-781b988589b8" providerId="AD" clId="Web-{3F0703A2-64B4-424C-8BFD-D903265D4CD5}" dt="2021-11-23T08:04:13.227" v="126"/>
        <pc:sldMkLst>
          <pc:docMk/>
          <pc:sldMk cId="3396524715" sldId="489"/>
        </pc:sldMkLst>
      </pc:sldChg>
      <pc:sldChg chg="modSp">
        <pc:chgData name="Karin Håkansson" userId="S::karin.hakansson@hushallningssallskapet.se::b6804832-5183-48a0-b0d8-781b988589b8" providerId="AD" clId="Web-{3F0703A2-64B4-424C-8BFD-D903265D4CD5}" dt="2021-11-23T08:42:06.262" v="373" actId="20577"/>
        <pc:sldMkLst>
          <pc:docMk/>
          <pc:sldMk cId="1002171655" sldId="540"/>
        </pc:sldMkLst>
        <pc:spChg chg="mod">
          <ac:chgData name="Karin Håkansson" userId="S::karin.hakansson@hushallningssallskapet.se::b6804832-5183-48a0-b0d8-781b988589b8" providerId="AD" clId="Web-{3F0703A2-64B4-424C-8BFD-D903265D4CD5}" dt="2021-11-23T08:42:06.262" v="373" actId="20577"/>
          <ac:spMkLst>
            <pc:docMk/>
            <pc:sldMk cId="1002171655" sldId="540"/>
            <ac:spMk id="2" creationId="{4EB829F9-EF57-4770-AF85-1B1D09BD94AE}"/>
          </ac:spMkLst>
        </pc:spChg>
      </pc:sldChg>
      <pc:sldChg chg="modNotes">
        <pc:chgData name="Karin Håkansson" userId="S::karin.hakansson@hushallningssallskapet.se::b6804832-5183-48a0-b0d8-781b988589b8" providerId="AD" clId="Web-{3F0703A2-64B4-424C-8BFD-D903265D4CD5}" dt="2021-11-23T07:53:17.947" v="7"/>
        <pc:sldMkLst>
          <pc:docMk/>
          <pc:sldMk cId="4123938736" sldId="549"/>
        </pc:sldMkLst>
      </pc:sldChg>
      <pc:sldChg chg="modNotes">
        <pc:chgData name="Karin Håkansson" userId="S::karin.hakansson@hushallningssallskapet.se::b6804832-5183-48a0-b0d8-781b988589b8" providerId="AD" clId="Web-{3F0703A2-64B4-424C-8BFD-D903265D4CD5}" dt="2021-11-23T09:32:37.511" v="544"/>
        <pc:sldMkLst>
          <pc:docMk/>
          <pc:sldMk cId="3167569701" sldId="553"/>
        </pc:sldMkLst>
      </pc:sldChg>
      <pc:sldChg chg="ord">
        <pc:chgData name="Karin Håkansson" userId="S::karin.hakansson@hushallningssallskapet.se::b6804832-5183-48a0-b0d8-781b988589b8" providerId="AD" clId="Web-{3F0703A2-64B4-424C-8BFD-D903265D4CD5}" dt="2021-11-23T10:21:15.374" v="1229"/>
        <pc:sldMkLst>
          <pc:docMk/>
          <pc:sldMk cId="3147782366" sldId="558"/>
        </pc:sldMkLst>
      </pc:sldChg>
      <pc:sldChg chg="ord">
        <pc:chgData name="Karin Håkansson" userId="S::karin.hakansson@hushallningssallskapet.se::b6804832-5183-48a0-b0d8-781b988589b8" providerId="AD" clId="Web-{3F0703A2-64B4-424C-8BFD-D903265D4CD5}" dt="2021-11-23T09:54:49.884" v="552"/>
        <pc:sldMkLst>
          <pc:docMk/>
          <pc:sldMk cId="564708958" sldId="567"/>
        </pc:sldMkLst>
      </pc:sldChg>
      <pc:sldChg chg="ord">
        <pc:chgData name="Karin Håkansson" userId="S::karin.hakansson@hushallningssallskapet.se::b6804832-5183-48a0-b0d8-781b988589b8" providerId="AD" clId="Web-{3F0703A2-64B4-424C-8BFD-D903265D4CD5}" dt="2021-11-23T10:06:08.572" v="860"/>
        <pc:sldMkLst>
          <pc:docMk/>
          <pc:sldMk cId="1957914744" sldId="756"/>
        </pc:sldMkLst>
      </pc:sldChg>
      <pc:sldChg chg="modNotes">
        <pc:chgData name="Karin Håkansson" userId="S::karin.hakansson@hushallningssallskapet.se::b6804832-5183-48a0-b0d8-781b988589b8" providerId="AD" clId="Web-{3F0703A2-64B4-424C-8BFD-D903265D4CD5}" dt="2021-11-23T08:06:14.105" v="157"/>
        <pc:sldMkLst>
          <pc:docMk/>
          <pc:sldMk cId="243134872" sldId="759"/>
        </pc:sldMkLst>
      </pc:sldChg>
      <pc:sldChg chg="ord">
        <pc:chgData name="Karin Håkansson" userId="S::karin.hakansson@hushallningssallskapet.se::b6804832-5183-48a0-b0d8-781b988589b8" providerId="AD" clId="Web-{3F0703A2-64B4-424C-8BFD-D903265D4CD5}" dt="2021-11-23T10:21:12.030" v="1228"/>
        <pc:sldMkLst>
          <pc:docMk/>
          <pc:sldMk cId="3950942472" sldId="775"/>
        </pc:sldMkLst>
      </pc:sldChg>
      <pc:sldChg chg="mod ord modShow">
        <pc:chgData name="Karin Håkansson" userId="S::karin.hakansson@hushallningssallskapet.se::b6804832-5183-48a0-b0d8-781b988589b8" providerId="AD" clId="Web-{3F0703A2-64B4-424C-8BFD-D903265D4CD5}" dt="2021-11-23T10:21:29.484" v="1230"/>
        <pc:sldMkLst>
          <pc:docMk/>
          <pc:sldMk cId="2469215651" sldId="783"/>
        </pc:sldMkLst>
      </pc:sldChg>
      <pc:sldChg chg="mod ord modShow">
        <pc:chgData name="Karin Håkansson" userId="S::karin.hakansson@hushallningssallskapet.se::b6804832-5183-48a0-b0d8-781b988589b8" providerId="AD" clId="Web-{3F0703A2-64B4-424C-8BFD-D903265D4CD5}" dt="2021-11-23T10:21:38.267" v="1231"/>
        <pc:sldMkLst>
          <pc:docMk/>
          <pc:sldMk cId="2669851691" sldId="784"/>
        </pc:sldMkLst>
      </pc:sldChg>
      <pc:sldChg chg="addSp delSp modSp">
        <pc:chgData name="Karin Håkansson" userId="S::karin.hakansson@hushallningssallskapet.se::b6804832-5183-48a0-b0d8-781b988589b8" providerId="AD" clId="Web-{3F0703A2-64B4-424C-8BFD-D903265D4CD5}" dt="2021-11-23T10:05:03.008" v="859" actId="1076"/>
        <pc:sldMkLst>
          <pc:docMk/>
          <pc:sldMk cId="3183629534" sldId="785"/>
        </pc:sldMkLst>
        <pc:spChg chg="mod">
          <ac:chgData name="Karin Håkansson" userId="S::karin.hakansson@hushallningssallskapet.se::b6804832-5183-48a0-b0d8-781b988589b8" providerId="AD" clId="Web-{3F0703A2-64B4-424C-8BFD-D903265D4CD5}" dt="2021-11-23T10:04:38.304" v="857" actId="1076"/>
          <ac:spMkLst>
            <pc:docMk/>
            <pc:sldMk cId="3183629534" sldId="785"/>
            <ac:spMk id="2" creationId="{D52D43B7-C0AA-435A-91CF-E0C73169588E}"/>
          </ac:spMkLst>
        </pc:spChg>
        <pc:spChg chg="mod">
          <ac:chgData name="Karin Håkansson" userId="S::karin.hakansson@hushallningssallskapet.se::b6804832-5183-48a0-b0d8-781b988589b8" providerId="AD" clId="Web-{3F0703A2-64B4-424C-8BFD-D903265D4CD5}" dt="2021-11-23T10:04:32.866" v="856" actId="1076"/>
          <ac:spMkLst>
            <pc:docMk/>
            <pc:sldMk cId="3183629534" sldId="785"/>
            <ac:spMk id="3" creationId="{3B808865-315A-4230-9B8F-8569EEC1B404}"/>
          </ac:spMkLst>
        </pc:spChg>
        <pc:spChg chg="del mod">
          <ac:chgData name="Karin Håkansson" userId="S::karin.hakansson@hushallningssallskapet.se::b6804832-5183-48a0-b0d8-781b988589b8" providerId="AD" clId="Web-{3F0703A2-64B4-424C-8BFD-D903265D4CD5}" dt="2021-11-23T10:04:28.741" v="855"/>
          <ac:spMkLst>
            <pc:docMk/>
            <pc:sldMk cId="3183629534" sldId="785"/>
            <ac:spMk id="4" creationId="{BEDDAE73-FF06-4F32-BBA4-5208B3B9C46E}"/>
          </ac:spMkLst>
        </pc:spChg>
        <pc:picChg chg="add mod">
          <ac:chgData name="Karin Håkansson" userId="S::karin.hakansson@hushallningssallskapet.se::b6804832-5183-48a0-b0d8-781b988589b8" providerId="AD" clId="Web-{3F0703A2-64B4-424C-8BFD-D903265D4CD5}" dt="2021-11-23T10:05:03.008" v="859" actId="1076"/>
          <ac:picMkLst>
            <pc:docMk/>
            <pc:sldMk cId="3183629534" sldId="785"/>
            <ac:picMk id="7" creationId="{1640CCCA-7B30-41C9-AF17-81A6D1E5004B}"/>
          </ac:picMkLst>
        </pc:picChg>
      </pc:sldChg>
      <pc:sldChg chg="addSp delSp modSp modNotes">
        <pc:chgData name="Karin Håkansson" userId="S::karin.hakansson@hushallningssallskapet.se::b6804832-5183-48a0-b0d8-781b988589b8" providerId="AD" clId="Web-{3F0703A2-64B4-424C-8BFD-D903265D4CD5}" dt="2021-11-23T10:18:31.495" v="1226"/>
        <pc:sldMkLst>
          <pc:docMk/>
          <pc:sldMk cId="3276493407" sldId="786"/>
        </pc:sldMkLst>
        <pc:spChg chg="mod">
          <ac:chgData name="Karin Håkansson" userId="S::karin.hakansson@hushallningssallskapet.se::b6804832-5183-48a0-b0d8-781b988589b8" providerId="AD" clId="Web-{3F0703A2-64B4-424C-8BFD-D903265D4CD5}" dt="2021-11-23T10:15:58.554" v="1175" actId="20577"/>
          <ac:spMkLst>
            <pc:docMk/>
            <pc:sldMk cId="3276493407" sldId="786"/>
            <ac:spMk id="2" creationId="{D52D43B7-C0AA-435A-91CF-E0C73169588E}"/>
          </ac:spMkLst>
        </pc:spChg>
        <pc:spChg chg="del mod">
          <ac:chgData name="Karin Håkansson" userId="S::karin.hakansson@hushallningssallskapet.se::b6804832-5183-48a0-b0d8-781b988589b8" providerId="AD" clId="Web-{3F0703A2-64B4-424C-8BFD-D903265D4CD5}" dt="2021-11-23T07:59:56.675" v="123"/>
          <ac:spMkLst>
            <pc:docMk/>
            <pc:sldMk cId="3276493407" sldId="786"/>
            <ac:spMk id="3" creationId="{3B808865-315A-4230-9B8F-8569EEC1B404}"/>
          </ac:spMkLst>
        </pc:spChg>
        <pc:spChg chg="add del mod">
          <ac:chgData name="Karin Håkansson" userId="S::karin.hakansson@hushallningssallskapet.se::b6804832-5183-48a0-b0d8-781b988589b8" providerId="AD" clId="Web-{3F0703A2-64B4-424C-8BFD-D903265D4CD5}" dt="2021-11-23T10:15:09.584" v="1106"/>
          <ac:spMkLst>
            <pc:docMk/>
            <pc:sldMk cId="3276493407" sldId="786"/>
            <ac:spMk id="6" creationId="{9EE930E0-955A-4B5A-8FB1-A90309B139EF}"/>
          </ac:spMkLst>
        </pc:spChg>
      </pc:sldChg>
      <pc:sldChg chg="del">
        <pc:chgData name="Karin Håkansson" userId="S::karin.hakansson@hushallningssallskapet.se::b6804832-5183-48a0-b0d8-781b988589b8" providerId="AD" clId="Web-{3F0703A2-64B4-424C-8BFD-D903265D4CD5}" dt="2021-11-23T08:05:04.244" v="127"/>
        <pc:sldMkLst>
          <pc:docMk/>
          <pc:sldMk cId="240077438" sldId="792"/>
        </pc:sldMkLst>
      </pc:sldChg>
      <pc:sldChg chg="del">
        <pc:chgData name="Karin Håkansson" userId="S::karin.hakansson@hushallningssallskapet.se::b6804832-5183-48a0-b0d8-781b988589b8" providerId="AD" clId="Web-{3F0703A2-64B4-424C-8BFD-D903265D4CD5}" dt="2021-11-23T09:59:10.359" v="717"/>
        <pc:sldMkLst>
          <pc:docMk/>
          <pc:sldMk cId="368400683" sldId="794"/>
        </pc:sldMkLst>
      </pc:sldChg>
      <pc:sldChg chg="del">
        <pc:chgData name="Karin Håkansson" userId="S::karin.hakansson@hushallningssallskapet.se::b6804832-5183-48a0-b0d8-781b988589b8" providerId="AD" clId="Web-{3F0703A2-64B4-424C-8BFD-D903265D4CD5}" dt="2021-11-23T09:31:49.494" v="491"/>
        <pc:sldMkLst>
          <pc:docMk/>
          <pc:sldMk cId="3374468536" sldId="801"/>
        </pc:sldMkLst>
      </pc:sldChg>
      <pc:sldChg chg="mod modShow">
        <pc:chgData name="Karin Håkansson" userId="S::karin.hakansson@hushallningssallskapet.se::b6804832-5183-48a0-b0d8-781b988589b8" providerId="AD" clId="Web-{3F0703A2-64B4-424C-8BFD-D903265D4CD5}" dt="2021-11-23T08:26:52.695" v="200"/>
        <pc:sldMkLst>
          <pc:docMk/>
          <pc:sldMk cId="4019163638" sldId="810"/>
        </pc:sldMkLst>
      </pc:sldChg>
      <pc:sldChg chg="mod modShow">
        <pc:chgData name="Karin Håkansson" userId="S::karin.hakansson@hushallningssallskapet.se::b6804832-5183-48a0-b0d8-781b988589b8" providerId="AD" clId="Web-{3F0703A2-64B4-424C-8BFD-D903265D4CD5}" dt="2021-11-23T08:27:04.008" v="202"/>
        <pc:sldMkLst>
          <pc:docMk/>
          <pc:sldMk cId="630024960" sldId="812"/>
        </pc:sldMkLst>
      </pc:sldChg>
      <pc:sldChg chg="mod modShow">
        <pc:chgData name="Karin Håkansson" userId="S::karin.hakansson@hushallningssallskapet.se::b6804832-5183-48a0-b0d8-781b988589b8" providerId="AD" clId="Web-{3F0703A2-64B4-424C-8BFD-D903265D4CD5}" dt="2021-11-23T08:26:59.055" v="201"/>
        <pc:sldMkLst>
          <pc:docMk/>
          <pc:sldMk cId="448514300" sldId="813"/>
        </pc:sldMkLst>
      </pc:sldChg>
      <pc:sldChg chg="modSp add del replId">
        <pc:chgData name="Karin Håkansson" userId="S::karin.hakansson@hushallningssallskapet.se::b6804832-5183-48a0-b0d8-781b988589b8" providerId="AD" clId="Web-{3F0703A2-64B4-424C-8BFD-D903265D4CD5}" dt="2021-11-23T10:17:03.118" v="1183"/>
        <pc:sldMkLst>
          <pc:docMk/>
          <pc:sldMk cId="4194158904" sldId="815"/>
        </pc:sldMkLst>
        <pc:spChg chg="mod">
          <ac:chgData name="Karin Håkansson" userId="S::karin.hakansson@hushallningssallskapet.se::b6804832-5183-48a0-b0d8-781b988589b8" providerId="AD" clId="Web-{3F0703A2-64B4-424C-8BFD-D903265D4CD5}" dt="2021-11-23T09:53:17.757" v="547" actId="20577"/>
          <ac:spMkLst>
            <pc:docMk/>
            <pc:sldMk cId="4194158904" sldId="815"/>
            <ac:spMk id="3" creationId="{3B808865-315A-4230-9B8F-8569EEC1B404}"/>
          </ac:spMkLst>
        </pc:spChg>
      </pc:sldChg>
      <pc:sldChg chg="modSp add replId">
        <pc:chgData name="Karin Håkansson" userId="S::karin.hakansson@hushallningssallskapet.se::b6804832-5183-48a0-b0d8-781b988589b8" providerId="AD" clId="Web-{3F0703A2-64B4-424C-8BFD-D903265D4CD5}" dt="2021-11-23T10:20:35.560" v="1227" actId="20577"/>
        <pc:sldMkLst>
          <pc:docMk/>
          <pc:sldMk cId="2567377320" sldId="816"/>
        </pc:sldMkLst>
        <pc:spChg chg="mod">
          <ac:chgData name="Karin Håkansson" userId="S::karin.hakansson@hushallningssallskapet.se::b6804832-5183-48a0-b0d8-781b988589b8" providerId="AD" clId="Web-{3F0703A2-64B4-424C-8BFD-D903265D4CD5}" dt="2021-11-23T10:00:49.049" v="753" actId="1076"/>
          <ac:spMkLst>
            <pc:docMk/>
            <pc:sldMk cId="2567377320" sldId="816"/>
            <ac:spMk id="3" creationId="{8699AD61-AFAA-4477-946A-9A2E91D53ECF}"/>
          </ac:spMkLst>
        </pc:spChg>
        <pc:spChg chg="mod">
          <ac:chgData name="Karin Håkansson" userId="S::karin.hakansson@hushallningssallskapet.se::b6804832-5183-48a0-b0d8-781b988589b8" providerId="AD" clId="Web-{3F0703A2-64B4-424C-8BFD-D903265D4CD5}" dt="2021-11-23T09:58:48.734" v="716" actId="20577"/>
          <ac:spMkLst>
            <pc:docMk/>
            <pc:sldMk cId="2567377320" sldId="816"/>
            <ac:spMk id="5" creationId="{A98285D5-23EA-4CDF-8162-B613C56BA4E6}"/>
          </ac:spMkLst>
        </pc:spChg>
        <pc:spChg chg="mod">
          <ac:chgData name="Karin Håkansson" userId="S::karin.hakansson@hushallningssallskapet.se::b6804832-5183-48a0-b0d8-781b988589b8" providerId="AD" clId="Web-{3F0703A2-64B4-424C-8BFD-D903265D4CD5}" dt="2021-11-23T10:20:35.560" v="1227" actId="20577"/>
          <ac:spMkLst>
            <pc:docMk/>
            <pc:sldMk cId="2567377320" sldId="816"/>
            <ac:spMk id="8" creationId="{36783E26-7715-4825-9F22-1A3826FB597E}"/>
          </ac:spMkLst>
        </pc:spChg>
      </pc:sldChg>
      <pc:sldChg chg="add del replId">
        <pc:chgData name="Karin Håkansson" userId="S::karin.hakansson@hushallningssallskapet.se::b6804832-5183-48a0-b0d8-781b988589b8" providerId="AD" clId="Web-{3F0703A2-64B4-424C-8BFD-D903265D4CD5}" dt="2021-11-23T08:27:38.087" v="204"/>
        <pc:sldMkLst>
          <pc:docMk/>
          <pc:sldMk cId="1992879148" sldId="817"/>
        </pc:sldMkLst>
      </pc:sldChg>
      <pc:sldChg chg="addSp modSp add replId">
        <pc:chgData name="Karin Håkansson" userId="S::karin.hakansson@hushallningssallskapet.se::b6804832-5183-48a0-b0d8-781b988589b8" providerId="AD" clId="Web-{3F0703A2-64B4-424C-8BFD-D903265D4CD5}" dt="2021-11-23T10:18:01.729" v="1192" actId="20577"/>
        <pc:sldMkLst>
          <pc:docMk/>
          <pc:sldMk cId="2925986089" sldId="817"/>
        </pc:sldMkLst>
        <pc:spChg chg="add mod">
          <ac:chgData name="Karin Håkansson" userId="S::karin.hakansson@hushallningssallskapet.se::b6804832-5183-48a0-b0d8-781b988589b8" providerId="AD" clId="Web-{3F0703A2-64B4-424C-8BFD-D903265D4CD5}" dt="2021-11-23T10:18:01.729" v="1192" actId="20577"/>
          <ac:spMkLst>
            <pc:docMk/>
            <pc:sldMk cId="2925986089" sldId="817"/>
            <ac:spMk id="3" creationId="{E2ACD988-A364-48F9-B3BF-94A5F0240729}"/>
          </ac:spMkLst>
        </pc:spChg>
      </pc:sldChg>
    </pc:docChg>
  </pc:docChgLst>
  <pc:docChgLst>
    <pc:chgData name="Karin Håkansson" userId="S::karin.hakansson@hushallningssallskapet.se::b6804832-5183-48a0-b0d8-781b988589b8" providerId="AD" clId="Web-{1DD1B72F-78A5-4AAF-B5AD-1DF5F8001C9E}"/>
    <pc:docChg chg="delSld modSection">
      <pc:chgData name="Karin Håkansson" userId="S::karin.hakansson@hushallningssallskapet.se::b6804832-5183-48a0-b0d8-781b988589b8" providerId="AD" clId="Web-{1DD1B72F-78A5-4AAF-B5AD-1DF5F8001C9E}" dt="2021-12-06T09:10:15.368" v="81"/>
      <pc:docMkLst>
        <pc:docMk/>
      </pc:docMkLst>
      <pc:sldChg chg="del">
        <pc:chgData name="Karin Håkansson" userId="S::karin.hakansson@hushallningssallskapet.se::b6804832-5183-48a0-b0d8-781b988589b8" providerId="AD" clId="Web-{1DD1B72F-78A5-4AAF-B5AD-1DF5F8001C9E}" dt="2021-12-06T09:10:15.102" v="5"/>
        <pc:sldMkLst>
          <pc:docMk/>
          <pc:sldMk cId="0" sldId="266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02" v="4"/>
        <pc:sldMkLst>
          <pc:docMk/>
          <pc:sldMk cId="0" sldId="269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352" v="77"/>
        <pc:sldMkLst>
          <pc:docMk/>
          <pc:sldMk cId="680267594" sldId="274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80" v="18"/>
        <pc:sldMkLst>
          <pc:docMk/>
          <pc:sldMk cId="2256784377" sldId="286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80" v="17"/>
        <pc:sldMkLst>
          <pc:docMk/>
          <pc:sldMk cId="3420112400" sldId="287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80" v="16"/>
        <pc:sldMkLst>
          <pc:docMk/>
          <pc:sldMk cId="2934754208" sldId="288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211" v="35"/>
        <pc:sldMkLst>
          <pc:docMk/>
          <pc:sldMk cId="2794259111" sldId="291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211" v="34"/>
        <pc:sldMkLst>
          <pc:docMk/>
          <pc:sldMk cId="3104849894" sldId="292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96" v="32"/>
        <pc:sldMkLst>
          <pc:docMk/>
          <pc:sldMk cId="2787206222" sldId="293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96" v="33"/>
        <pc:sldMkLst>
          <pc:docMk/>
          <pc:sldMk cId="1967134874" sldId="294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96" v="31"/>
        <pc:sldMkLst>
          <pc:docMk/>
          <pc:sldMk cId="3536599555" sldId="295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96" v="28"/>
        <pc:sldMkLst>
          <pc:docMk/>
          <pc:sldMk cId="4107763935" sldId="296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96" v="30"/>
        <pc:sldMkLst>
          <pc:docMk/>
          <pc:sldMk cId="1372066467" sldId="297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96" v="29"/>
        <pc:sldMkLst>
          <pc:docMk/>
          <pc:sldMk cId="4061700540" sldId="298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96" v="27"/>
        <pc:sldMkLst>
          <pc:docMk/>
          <pc:sldMk cId="679618574" sldId="299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96" v="25"/>
        <pc:sldMkLst>
          <pc:docMk/>
          <pc:sldMk cId="920620769" sldId="301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96" v="24"/>
        <pc:sldMkLst>
          <pc:docMk/>
          <pc:sldMk cId="4024689391" sldId="302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80" v="21"/>
        <pc:sldMkLst>
          <pc:docMk/>
          <pc:sldMk cId="3931373650" sldId="303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96" v="23"/>
        <pc:sldMkLst>
          <pc:docMk/>
          <pc:sldMk cId="3284964654" sldId="304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80" v="15"/>
        <pc:sldMkLst>
          <pc:docMk/>
          <pc:sldMk cId="3578092843" sldId="305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96" v="22"/>
        <pc:sldMkLst>
          <pc:docMk/>
          <pc:sldMk cId="2005287785" sldId="306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80" v="14"/>
        <pc:sldMkLst>
          <pc:docMk/>
          <pc:sldMk cId="894981601" sldId="307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49" v="13"/>
        <pc:sldMkLst>
          <pc:docMk/>
          <pc:sldMk cId="3769648128" sldId="308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17" v="12"/>
        <pc:sldMkLst>
          <pc:docMk/>
          <pc:sldMk cId="479991231" sldId="309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17" v="11"/>
        <pc:sldMkLst>
          <pc:docMk/>
          <pc:sldMk cId="2989977466" sldId="310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17" v="10"/>
        <pc:sldMkLst>
          <pc:docMk/>
          <pc:sldMk cId="1647368170" sldId="311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17" v="9"/>
        <pc:sldMkLst>
          <pc:docMk/>
          <pc:sldMk cId="4120045133" sldId="312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02" v="8"/>
        <pc:sldMkLst>
          <pc:docMk/>
          <pc:sldMk cId="195047053" sldId="313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02" v="2"/>
        <pc:sldMkLst>
          <pc:docMk/>
          <pc:sldMk cId="0" sldId="315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321" v="61"/>
        <pc:sldMkLst>
          <pc:docMk/>
          <pc:sldMk cId="0" sldId="327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02" v="1"/>
        <pc:sldMkLst>
          <pc:docMk/>
          <pc:sldMk cId="0" sldId="328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086" v="0"/>
        <pc:sldMkLst>
          <pc:docMk/>
          <pc:sldMk cId="0" sldId="329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243" v="54"/>
        <pc:sldMkLst>
          <pc:docMk/>
          <pc:sldMk cId="297262858" sldId="342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211" v="36"/>
        <pc:sldMkLst>
          <pc:docMk/>
          <pc:sldMk cId="1961702977" sldId="392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352" v="72"/>
        <pc:sldMkLst>
          <pc:docMk/>
          <pc:sldMk cId="799099892" sldId="482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337" v="69"/>
        <pc:sldMkLst>
          <pc:docMk/>
          <pc:sldMk cId="2093298063" sldId="485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337" v="68"/>
        <pc:sldMkLst>
          <pc:docMk/>
          <pc:sldMk cId="2087946624" sldId="488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337" v="67"/>
        <pc:sldMkLst>
          <pc:docMk/>
          <pc:sldMk cId="3396524715" sldId="489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02" v="7"/>
        <pc:sldMkLst>
          <pc:docMk/>
          <pc:sldMk cId="3678883508" sldId="490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80" v="19"/>
        <pc:sldMkLst>
          <pc:docMk/>
          <pc:sldMk cId="1458533299" sldId="491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02" v="6"/>
        <pc:sldMkLst>
          <pc:docMk/>
          <pc:sldMk cId="434673333" sldId="513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368" v="81"/>
        <pc:sldMkLst>
          <pc:docMk/>
          <pc:sldMk cId="2735410267" sldId="535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368" v="80"/>
        <pc:sldMkLst>
          <pc:docMk/>
          <pc:sldMk cId="587112749" sldId="538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227" v="45"/>
        <pc:sldMkLst>
          <pc:docMk/>
          <pc:sldMk cId="1002171655" sldId="540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352" v="71"/>
        <pc:sldMkLst>
          <pc:docMk/>
          <pc:sldMk cId="1996454733" sldId="542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352" v="78"/>
        <pc:sldMkLst>
          <pc:docMk/>
          <pc:sldMk cId="4123938736" sldId="549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80" v="20"/>
        <pc:sldMkLst>
          <pc:docMk/>
          <pc:sldMk cId="3305822050" sldId="550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321" v="62"/>
        <pc:sldMkLst>
          <pc:docMk/>
          <pc:sldMk cId="567063275" sldId="554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227" v="42"/>
        <pc:sldMkLst>
          <pc:docMk/>
          <pc:sldMk cId="3147782366" sldId="558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211" v="37"/>
        <pc:sldMkLst>
          <pc:docMk/>
          <pc:sldMk cId="4143099808" sldId="559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243" v="51"/>
        <pc:sldMkLst>
          <pc:docMk/>
          <pc:sldMk cId="1957914744" sldId="756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321" v="59"/>
        <pc:sldMkLst>
          <pc:docMk/>
          <pc:sldMk cId="0" sldId="758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321" v="60"/>
        <pc:sldMkLst>
          <pc:docMk/>
          <pc:sldMk cId="243134872" sldId="759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337" v="66"/>
        <pc:sldMkLst>
          <pc:docMk/>
          <pc:sldMk cId="2480615089" sldId="765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337" v="65"/>
        <pc:sldMkLst>
          <pc:docMk/>
          <pc:sldMk cId="138954831" sldId="766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337" v="63"/>
        <pc:sldMkLst>
          <pc:docMk/>
          <pc:sldMk cId="2365754978" sldId="767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337" v="64"/>
        <pc:sldMkLst>
          <pc:docMk/>
          <pc:sldMk cId="1751407793" sldId="768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352" v="76"/>
        <pc:sldMkLst>
          <pc:docMk/>
          <pc:sldMk cId="4258052440" sldId="772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227" v="43"/>
        <pc:sldMkLst>
          <pc:docMk/>
          <pc:sldMk cId="3950942472" sldId="775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227" v="40"/>
        <pc:sldMkLst>
          <pc:docMk/>
          <pc:sldMk cId="2469215651" sldId="783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227" v="41"/>
        <pc:sldMkLst>
          <pc:docMk/>
          <pc:sldMk cId="2669851691" sldId="784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243" v="50"/>
        <pc:sldMkLst>
          <pc:docMk/>
          <pc:sldMk cId="3183629534" sldId="785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352" v="74"/>
        <pc:sldMkLst>
          <pc:docMk/>
          <pc:sldMk cId="3276493407" sldId="786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337" v="70"/>
        <pc:sldMkLst>
          <pc:docMk/>
          <pc:sldMk cId="1851616968" sldId="787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96" v="26"/>
        <pc:sldMkLst>
          <pc:docMk/>
          <pc:sldMk cId="925476117" sldId="789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227" v="47"/>
        <pc:sldMkLst>
          <pc:docMk/>
          <pc:sldMk cId="2468721829" sldId="796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243" v="53"/>
        <pc:sldMkLst>
          <pc:docMk/>
          <pc:sldMk cId="3804493603" sldId="797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352" v="75"/>
        <pc:sldMkLst>
          <pc:docMk/>
          <pc:sldMk cId="3329973965" sldId="802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352" v="79"/>
        <pc:sldMkLst>
          <pc:docMk/>
          <pc:sldMk cId="3415662819" sldId="803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243" v="52"/>
        <pc:sldMkLst>
          <pc:docMk/>
          <pc:sldMk cId="3033634437" sldId="804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274" v="55"/>
        <pc:sldMkLst>
          <pc:docMk/>
          <pc:sldMk cId="2623336191" sldId="805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321" v="56"/>
        <pc:sldMkLst>
          <pc:docMk/>
          <pc:sldMk cId="3151569936" sldId="806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321" v="57"/>
        <pc:sldMkLst>
          <pc:docMk/>
          <pc:sldMk cId="2459995927" sldId="807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227" v="46"/>
        <pc:sldMkLst>
          <pc:docMk/>
          <pc:sldMk cId="4078507830" sldId="809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211" v="39"/>
        <pc:sldMkLst>
          <pc:docMk/>
          <pc:sldMk cId="4019163638" sldId="810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211" v="38"/>
        <pc:sldMkLst>
          <pc:docMk/>
          <pc:sldMk cId="448514300" sldId="813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227" v="44"/>
        <pc:sldMkLst>
          <pc:docMk/>
          <pc:sldMk cId="1386545714" sldId="814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227" v="48"/>
        <pc:sldMkLst>
          <pc:docMk/>
          <pc:sldMk cId="2567377320" sldId="816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352" v="73"/>
        <pc:sldMkLst>
          <pc:docMk/>
          <pc:sldMk cId="2925986089" sldId="817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102" v="3"/>
        <pc:sldMkLst>
          <pc:docMk/>
          <pc:sldMk cId="0" sldId="818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243" v="49"/>
        <pc:sldMkLst>
          <pc:docMk/>
          <pc:sldMk cId="3474341034" sldId="819"/>
        </pc:sldMkLst>
      </pc:sldChg>
      <pc:sldChg chg="del">
        <pc:chgData name="Karin Håkansson" userId="S::karin.hakansson@hushallningssallskapet.se::b6804832-5183-48a0-b0d8-781b988589b8" providerId="AD" clId="Web-{1DD1B72F-78A5-4AAF-B5AD-1DF5F8001C9E}" dt="2021-12-06T09:10:15.321" v="58"/>
        <pc:sldMkLst>
          <pc:docMk/>
          <pc:sldMk cId="1502142615" sldId="825"/>
        </pc:sldMkLst>
      </pc:sldChg>
    </pc:docChg>
  </pc:docChgLst>
  <pc:docChgLst>
    <pc:chgData name="Sara Johnson" userId="S::sara.johnson@hushallningssallskapet.se::51f89924-055d-44ab-8e20-2fc548136883" providerId="AD" clId="Web-{ED457B65-23E8-4360-96BD-5A80CE3F73AE}"/>
    <pc:docChg chg="modSld sldOrd">
      <pc:chgData name="Sara Johnson" userId="S::sara.johnson@hushallningssallskapet.se::51f89924-055d-44ab-8e20-2fc548136883" providerId="AD" clId="Web-{ED457B65-23E8-4360-96BD-5A80CE3F73AE}" dt="2021-04-29T09:09:30.193" v="4"/>
      <pc:docMkLst>
        <pc:docMk/>
      </pc:docMkLst>
      <pc:sldChg chg="ord">
        <pc:chgData name="Sara Johnson" userId="S::sara.johnson@hushallningssallskapet.se::51f89924-055d-44ab-8e20-2fc548136883" providerId="AD" clId="Web-{ED457B65-23E8-4360-96BD-5A80CE3F73AE}" dt="2021-04-29T09:09:30.193" v="4"/>
        <pc:sldMkLst>
          <pc:docMk/>
          <pc:sldMk cId="3183629534" sldId="785"/>
        </pc:sldMkLst>
      </pc:sldChg>
      <pc:sldChg chg="modNotes">
        <pc:chgData name="Sara Johnson" userId="S::sara.johnson@hushallningssallskapet.se::51f89924-055d-44ab-8e20-2fc548136883" providerId="AD" clId="Web-{ED457B65-23E8-4360-96BD-5A80CE3F73AE}" dt="2021-04-29T09:05:34.345" v="0"/>
        <pc:sldMkLst>
          <pc:docMk/>
          <pc:sldMk cId="3276493407" sldId="786"/>
        </pc:sldMkLst>
      </pc:sldChg>
    </pc:docChg>
  </pc:docChgLst>
  <pc:docChgLst>
    <pc:chgData name="Sara Johnson" userId="51f89924-055d-44ab-8e20-2fc548136883" providerId="ADAL" clId="{537BC016-7E16-4D2D-88F7-A60DEFEAD17A}"/>
    <pc:docChg chg="undo custSel addSld delSld modSld sldOrd addSection delSection modSection">
      <pc:chgData name="Sara Johnson" userId="51f89924-055d-44ab-8e20-2fc548136883" providerId="ADAL" clId="{537BC016-7E16-4D2D-88F7-A60DEFEAD17A}" dt="2024-06-24T09:28:28.056" v="1940" actId="700"/>
      <pc:docMkLst>
        <pc:docMk/>
      </pc:docMkLst>
      <pc:sldChg chg="ord">
        <pc:chgData name="Sara Johnson" userId="51f89924-055d-44ab-8e20-2fc548136883" providerId="ADAL" clId="{537BC016-7E16-4D2D-88F7-A60DEFEAD17A}" dt="2024-06-04T13:10:25.899" v="1215"/>
        <pc:sldMkLst>
          <pc:docMk/>
          <pc:sldMk cId="1192786024" sldId="260"/>
        </pc:sldMkLst>
      </pc:sldChg>
      <pc:sldChg chg="delCm">
        <pc:chgData name="Sara Johnson" userId="51f89924-055d-44ab-8e20-2fc548136883" providerId="ADAL" clId="{537BC016-7E16-4D2D-88F7-A60DEFEAD17A}" dt="2024-06-04T13:32:22.243" v="1369"/>
        <pc:sldMkLst>
          <pc:docMk/>
          <pc:sldMk cId="1678801547" sldId="26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Sara Johnson" userId="51f89924-055d-44ab-8e20-2fc548136883" providerId="ADAL" clId="{537BC016-7E16-4D2D-88F7-A60DEFEAD17A}" dt="2024-06-04T13:32:22.243" v="1369"/>
              <pc2:cmMkLst xmlns:pc2="http://schemas.microsoft.com/office/powerpoint/2019/9/main/command">
                <pc:docMk/>
                <pc:sldMk cId="1678801547" sldId="261"/>
                <pc2:cmMk id="{7245D1D2-6F7E-499B-98AE-D8D29682E693}"/>
              </pc2:cmMkLst>
            </pc226:cmChg>
          </p:ext>
        </pc:extLst>
      </pc:sldChg>
      <pc:sldChg chg="del ord">
        <pc:chgData name="Sara Johnson" userId="51f89924-055d-44ab-8e20-2fc548136883" providerId="ADAL" clId="{537BC016-7E16-4D2D-88F7-A60DEFEAD17A}" dt="2024-06-10T14:59:42.072" v="1937" actId="47"/>
        <pc:sldMkLst>
          <pc:docMk/>
          <pc:sldMk cId="3855643844" sldId="262"/>
        </pc:sldMkLst>
      </pc:sldChg>
      <pc:sldChg chg="del ord">
        <pc:chgData name="Sara Johnson" userId="51f89924-055d-44ab-8e20-2fc548136883" providerId="ADAL" clId="{537BC016-7E16-4D2D-88F7-A60DEFEAD17A}" dt="2024-06-04T13:32:56.400" v="1380" actId="47"/>
        <pc:sldMkLst>
          <pc:docMk/>
          <pc:sldMk cId="3341116629" sldId="263"/>
        </pc:sldMkLst>
      </pc:sldChg>
      <pc:sldChg chg="del ord">
        <pc:chgData name="Sara Johnson" userId="51f89924-055d-44ab-8e20-2fc548136883" providerId="ADAL" clId="{537BC016-7E16-4D2D-88F7-A60DEFEAD17A}" dt="2024-06-04T13:32:57.830" v="1381" actId="47"/>
        <pc:sldMkLst>
          <pc:docMk/>
          <pc:sldMk cId="1990428171" sldId="264"/>
        </pc:sldMkLst>
      </pc:sldChg>
      <pc:sldChg chg="del ord">
        <pc:chgData name="Sara Johnson" userId="51f89924-055d-44ab-8e20-2fc548136883" providerId="ADAL" clId="{537BC016-7E16-4D2D-88F7-A60DEFEAD17A}" dt="2024-06-04T13:32:59.167" v="1382" actId="47"/>
        <pc:sldMkLst>
          <pc:docMk/>
          <pc:sldMk cId="1982926390" sldId="265"/>
        </pc:sldMkLst>
      </pc:sldChg>
      <pc:sldChg chg="modSp mod addCm delCm modCm">
        <pc:chgData name="Sara Johnson" userId="51f89924-055d-44ab-8e20-2fc548136883" providerId="ADAL" clId="{537BC016-7E16-4D2D-88F7-A60DEFEAD17A}" dt="2024-06-10T14:58:21.697" v="1931"/>
        <pc:sldMkLst>
          <pc:docMk/>
          <pc:sldMk cId="2316648224" sldId="839"/>
        </pc:sldMkLst>
        <pc:spChg chg="mod">
          <ac:chgData name="Sara Johnson" userId="51f89924-055d-44ab-8e20-2fc548136883" providerId="ADAL" clId="{537BC016-7E16-4D2D-88F7-A60DEFEAD17A}" dt="2024-06-10T11:34:01.307" v="1766" actId="20577"/>
          <ac:spMkLst>
            <pc:docMk/>
            <pc:sldMk cId="2316648224" sldId="839"/>
            <ac:spMk id="3" creationId="{43CF8FE8-BC75-4D43-A72C-68064BEAC185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Sara Johnson" userId="51f89924-055d-44ab-8e20-2fc548136883" providerId="ADAL" clId="{537BC016-7E16-4D2D-88F7-A60DEFEAD17A}" dt="2024-06-10T14:58:05.304" v="1930"/>
              <pc2:cmMkLst xmlns:pc2="http://schemas.microsoft.com/office/powerpoint/2019/9/main/command">
                <pc:docMk/>
                <pc:sldMk cId="2316648224" sldId="839"/>
                <pc2:cmMk id="{8B396027-CB1E-4A8B-8D44-7CE31B22B7F9}"/>
              </pc2:cmMkLst>
            </pc226:cmChg>
            <pc226:cmChg xmlns:pc226="http://schemas.microsoft.com/office/powerpoint/2022/06/main/command" chg="add">
              <pc226:chgData name="Sara Johnson" userId="51f89924-055d-44ab-8e20-2fc548136883" providerId="ADAL" clId="{537BC016-7E16-4D2D-88F7-A60DEFEAD17A}" dt="2024-06-10T14:58:21.697" v="1931"/>
              <pc2:cmMkLst xmlns:pc2="http://schemas.microsoft.com/office/powerpoint/2019/9/main/command">
                <pc:docMk/>
                <pc:sldMk cId="2316648224" sldId="839"/>
                <pc2:cmMk id="{3D702EA4-BB35-4F1B-974B-24CAB9A2BE5A}"/>
              </pc2:cmMkLst>
            </pc226:cmChg>
          </p:ext>
        </pc:extLst>
      </pc:sldChg>
      <pc:sldChg chg="del">
        <pc:chgData name="Sara Johnson" userId="51f89924-055d-44ab-8e20-2fc548136883" providerId="ADAL" clId="{537BC016-7E16-4D2D-88F7-A60DEFEAD17A}" dt="2024-06-04T12:49:46.664" v="658" actId="47"/>
        <pc:sldMkLst>
          <pc:docMk/>
          <pc:sldMk cId="708741169" sldId="841"/>
        </pc:sldMkLst>
      </pc:sldChg>
      <pc:sldChg chg="modSp mod delCm">
        <pc:chgData name="Sara Johnson" userId="51f89924-055d-44ab-8e20-2fc548136883" providerId="ADAL" clId="{537BC016-7E16-4D2D-88F7-A60DEFEAD17A}" dt="2024-06-04T12:56:31.226" v="678" actId="20577"/>
        <pc:sldMkLst>
          <pc:docMk/>
          <pc:sldMk cId="3189736534" sldId="848"/>
        </pc:sldMkLst>
        <pc:spChg chg="mod">
          <ac:chgData name="Sara Johnson" userId="51f89924-055d-44ab-8e20-2fc548136883" providerId="ADAL" clId="{537BC016-7E16-4D2D-88F7-A60DEFEAD17A}" dt="2024-06-04T12:56:00.692" v="662" actId="20577"/>
          <ac:spMkLst>
            <pc:docMk/>
            <pc:sldMk cId="3189736534" sldId="848"/>
            <ac:spMk id="2" creationId="{4B526618-D963-4FF1-87AA-651E046265FA}"/>
          </ac:spMkLst>
        </pc:spChg>
        <pc:spChg chg="mod">
          <ac:chgData name="Sara Johnson" userId="51f89924-055d-44ab-8e20-2fc548136883" providerId="ADAL" clId="{537BC016-7E16-4D2D-88F7-A60DEFEAD17A}" dt="2024-06-04T12:56:31.226" v="678" actId="20577"/>
          <ac:spMkLst>
            <pc:docMk/>
            <pc:sldMk cId="3189736534" sldId="848"/>
            <ac:spMk id="3" creationId="{12EBA025-CB30-4172-A199-08D5A4037FB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Sara Johnson" userId="51f89924-055d-44ab-8e20-2fc548136883" providerId="ADAL" clId="{537BC016-7E16-4D2D-88F7-A60DEFEAD17A}" dt="2024-06-04T12:56:15.731" v="663"/>
              <pc2:cmMkLst xmlns:pc2="http://schemas.microsoft.com/office/powerpoint/2019/9/main/command">
                <pc:docMk/>
                <pc:sldMk cId="3189736534" sldId="848"/>
                <pc2:cmMk id="{04548B8F-8D7C-40BF-A45D-39C13D8A2C61}"/>
              </pc2:cmMkLst>
            </pc226:cmChg>
          </p:ext>
        </pc:extLst>
      </pc:sldChg>
      <pc:sldChg chg="del ord">
        <pc:chgData name="Sara Johnson" userId="51f89924-055d-44ab-8e20-2fc548136883" providerId="ADAL" clId="{537BC016-7E16-4D2D-88F7-A60DEFEAD17A}" dt="2024-06-04T13:33:00.991" v="1383" actId="47"/>
        <pc:sldMkLst>
          <pc:docMk/>
          <pc:sldMk cId="689261179" sldId="850"/>
        </pc:sldMkLst>
      </pc:sldChg>
      <pc:sldChg chg="delSp modSp mod modClrScheme chgLayout">
        <pc:chgData name="Sara Johnson" userId="51f89924-055d-44ab-8e20-2fc548136883" providerId="ADAL" clId="{537BC016-7E16-4D2D-88F7-A60DEFEAD17A}" dt="2024-06-24T09:28:28.056" v="1940" actId="700"/>
        <pc:sldMkLst>
          <pc:docMk/>
          <pc:sldMk cId="3616098883" sldId="851"/>
        </pc:sldMkLst>
        <pc:spChg chg="mod">
          <ac:chgData name="Sara Johnson" userId="51f89924-055d-44ab-8e20-2fc548136883" providerId="ADAL" clId="{537BC016-7E16-4D2D-88F7-A60DEFEAD17A}" dt="2024-06-10T11:30:53.040" v="1714" actId="20577"/>
          <ac:spMkLst>
            <pc:docMk/>
            <pc:sldMk cId="3616098883" sldId="851"/>
            <ac:spMk id="2" creationId="{F28B4CA4-98F8-483A-9ED0-AEBCAAC61E75}"/>
          </ac:spMkLst>
        </pc:spChg>
        <pc:spChg chg="del">
          <ac:chgData name="Sara Johnson" userId="51f89924-055d-44ab-8e20-2fc548136883" providerId="ADAL" clId="{537BC016-7E16-4D2D-88F7-A60DEFEAD17A}" dt="2024-06-04T13:31:59.422" v="1368" actId="478"/>
          <ac:spMkLst>
            <pc:docMk/>
            <pc:sldMk cId="3616098883" sldId="851"/>
            <ac:spMk id="3" creationId="{396DD68F-BFD1-6E31-7D8C-601161F1DAD1}"/>
          </ac:spMkLst>
        </pc:spChg>
      </pc:sldChg>
      <pc:sldChg chg="ord">
        <pc:chgData name="Sara Johnson" userId="51f89924-055d-44ab-8e20-2fc548136883" providerId="ADAL" clId="{537BC016-7E16-4D2D-88F7-A60DEFEAD17A}" dt="2024-06-04T13:32:41.840" v="1377"/>
        <pc:sldMkLst>
          <pc:docMk/>
          <pc:sldMk cId="879531993" sldId="854"/>
        </pc:sldMkLst>
      </pc:sldChg>
      <pc:sldChg chg="modSp mod addCm delCm">
        <pc:chgData name="Sara Johnson" userId="51f89924-055d-44ab-8e20-2fc548136883" providerId="ADAL" clId="{537BC016-7E16-4D2D-88F7-A60DEFEAD17A}" dt="2024-06-10T14:58:42.182" v="1932"/>
        <pc:sldMkLst>
          <pc:docMk/>
          <pc:sldMk cId="1643841078" sldId="855"/>
        </pc:sldMkLst>
        <pc:spChg chg="mod">
          <ac:chgData name="Sara Johnson" userId="51f89924-055d-44ab-8e20-2fc548136883" providerId="ADAL" clId="{537BC016-7E16-4D2D-88F7-A60DEFEAD17A}" dt="2024-06-10T11:34:58.138" v="1767" actId="207"/>
          <ac:spMkLst>
            <pc:docMk/>
            <pc:sldMk cId="1643841078" sldId="855"/>
            <ac:spMk id="3" creationId="{43CF8FE8-BC75-4D43-A72C-68064BEAC185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ara Johnson" userId="51f89924-055d-44ab-8e20-2fc548136883" providerId="ADAL" clId="{537BC016-7E16-4D2D-88F7-A60DEFEAD17A}" dt="2024-06-10T14:58:42.182" v="1932"/>
              <pc2:cmMkLst xmlns:pc2="http://schemas.microsoft.com/office/powerpoint/2019/9/main/command">
                <pc:docMk/>
                <pc:sldMk cId="1643841078" sldId="855"/>
                <pc2:cmMk id="{C884C9C2-AAC1-4977-B78D-95FC0F34C549}"/>
              </pc2:cmMkLst>
            </pc226:cmChg>
            <pc226:cmChg xmlns:pc226="http://schemas.microsoft.com/office/powerpoint/2022/06/main/command" chg="del">
              <pc226:chgData name="Sara Johnson" userId="51f89924-055d-44ab-8e20-2fc548136883" providerId="ADAL" clId="{537BC016-7E16-4D2D-88F7-A60DEFEAD17A}" dt="2024-06-04T12:48:35.949" v="652"/>
              <pc2:cmMkLst xmlns:pc2="http://schemas.microsoft.com/office/powerpoint/2019/9/main/command">
                <pc:docMk/>
                <pc:sldMk cId="1643841078" sldId="855"/>
                <pc2:cmMk id="{206A0ACA-DE2A-4C50-98E1-ABFC5B744874}"/>
              </pc2:cmMkLst>
            </pc226:cmChg>
          </p:ext>
        </pc:extLst>
      </pc:sldChg>
      <pc:sldChg chg="del ord">
        <pc:chgData name="Sara Johnson" userId="51f89924-055d-44ab-8e20-2fc548136883" providerId="ADAL" clId="{537BC016-7E16-4D2D-88F7-A60DEFEAD17A}" dt="2024-06-04T13:32:50.283" v="1378" actId="47"/>
        <pc:sldMkLst>
          <pc:docMk/>
          <pc:sldMk cId="4109075453" sldId="857"/>
        </pc:sldMkLst>
      </pc:sldChg>
      <pc:sldChg chg="addSp delSp modSp mod">
        <pc:chgData name="Sara Johnson" userId="51f89924-055d-44ab-8e20-2fc548136883" providerId="ADAL" clId="{537BC016-7E16-4D2D-88F7-A60DEFEAD17A}" dt="2024-06-04T11:36:48.933" v="108"/>
        <pc:sldMkLst>
          <pc:docMk/>
          <pc:sldMk cId="3806859061" sldId="12284"/>
        </pc:sldMkLst>
        <pc:spChg chg="add mod">
          <ac:chgData name="Sara Johnson" userId="51f89924-055d-44ab-8e20-2fc548136883" providerId="ADAL" clId="{537BC016-7E16-4D2D-88F7-A60DEFEAD17A}" dt="2024-06-04T11:36:40.059" v="106" actId="20577"/>
          <ac:spMkLst>
            <pc:docMk/>
            <pc:sldMk cId="3806859061" sldId="12284"/>
            <ac:spMk id="2" creationId="{EE100BBB-C5C0-4623-045F-3F6B40FC053E}"/>
          </ac:spMkLst>
        </pc:spChg>
        <pc:spChg chg="del mod">
          <ac:chgData name="Sara Johnson" userId="51f89924-055d-44ab-8e20-2fc548136883" providerId="ADAL" clId="{537BC016-7E16-4D2D-88F7-A60DEFEAD17A}" dt="2024-06-04T11:36:48.933" v="108"/>
          <ac:spMkLst>
            <pc:docMk/>
            <pc:sldMk cId="3806859061" sldId="12284"/>
            <ac:spMk id="8" creationId="{F3AF8A38-8AE1-90C6-49ED-8BCA7A6939AF}"/>
          </ac:spMkLst>
        </pc:spChg>
        <pc:spChg chg="mod">
          <ac:chgData name="Sara Johnson" userId="51f89924-055d-44ab-8e20-2fc548136883" providerId="ADAL" clId="{537BC016-7E16-4D2D-88F7-A60DEFEAD17A}" dt="2024-06-04T11:34:53.725" v="83" actId="20577"/>
          <ac:spMkLst>
            <pc:docMk/>
            <pc:sldMk cId="3806859061" sldId="12284"/>
            <ac:spMk id="9" creationId="{B7714983-0FF3-BDB2-B401-9105D7B1A190}"/>
          </ac:spMkLst>
        </pc:spChg>
      </pc:sldChg>
      <pc:sldChg chg="del">
        <pc:chgData name="Sara Johnson" userId="51f89924-055d-44ab-8e20-2fc548136883" providerId="ADAL" clId="{537BC016-7E16-4D2D-88F7-A60DEFEAD17A}" dt="2024-06-04T13:31:53.824" v="1367" actId="47"/>
        <pc:sldMkLst>
          <pc:docMk/>
          <pc:sldMk cId="3620525046" sldId="12289"/>
        </pc:sldMkLst>
      </pc:sldChg>
      <pc:sldChg chg="modSp add mod ord modClrScheme chgLayout">
        <pc:chgData name="Sara Johnson" userId="51f89924-055d-44ab-8e20-2fc548136883" providerId="ADAL" clId="{537BC016-7E16-4D2D-88F7-A60DEFEAD17A}" dt="2024-06-10T14:59:17.294" v="1934" actId="20577"/>
        <pc:sldMkLst>
          <pc:docMk/>
          <pc:sldMk cId="1259739597" sldId="12312"/>
        </pc:sldMkLst>
        <pc:spChg chg="mod ord">
          <ac:chgData name="Sara Johnson" userId="51f89924-055d-44ab-8e20-2fc548136883" providerId="ADAL" clId="{537BC016-7E16-4D2D-88F7-A60DEFEAD17A}" dt="2024-06-10T14:59:17.294" v="1934" actId="20577"/>
          <ac:spMkLst>
            <pc:docMk/>
            <pc:sldMk cId="1259739597" sldId="12312"/>
            <ac:spMk id="2" creationId="{4BD122AD-923B-7657-080C-EB845DF997A8}"/>
          </ac:spMkLst>
        </pc:spChg>
        <pc:spChg chg="mod ord">
          <ac:chgData name="Sara Johnson" userId="51f89924-055d-44ab-8e20-2fc548136883" providerId="ADAL" clId="{537BC016-7E16-4D2D-88F7-A60DEFEAD17A}" dt="2024-06-10T11:31:42.329" v="1739" actId="20577"/>
          <ac:spMkLst>
            <pc:docMk/>
            <pc:sldMk cId="1259739597" sldId="12312"/>
            <ac:spMk id="3" creationId="{E02DDA34-4499-B52B-39C9-8529879C50BB}"/>
          </ac:spMkLst>
        </pc:spChg>
        <pc:spChg chg="mod ord">
          <ac:chgData name="Sara Johnson" userId="51f89924-055d-44ab-8e20-2fc548136883" providerId="ADAL" clId="{537BC016-7E16-4D2D-88F7-A60DEFEAD17A}" dt="2024-06-04T13:03:43.288" v="879" actId="700"/>
          <ac:spMkLst>
            <pc:docMk/>
            <pc:sldMk cId="1259739597" sldId="12312"/>
            <ac:spMk id="4" creationId="{4DAEB741-988F-6557-0A55-47537C3AAD95}"/>
          </ac:spMkLst>
        </pc:spChg>
        <pc:spChg chg="mod ord">
          <ac:chgData name="Sara Johnson" userId="51f89924-055d-44ab-8e20-2fc548136883" providerId="ADAL" clId="{537BC016-7E16-4D2D-88F7-A60DEFEAD17A}" dt="2024-06-04T13:03:43.288" v="879" actId="700"/>
          <ac:spMkLst>
            <pc:docMk/>
            <pc:sldMk cId="1259739597" sldId="12312"/>
            <ac:spMk id="5" creationId="{A60B3AE5-7A3E-BEC9-6BB5-E05B864C8EF2}"/>
          </ac:spMkLst>
        </pc:spChg>
        <pc:spChg chg="mod">
          <ac:chgData name="Sara Johnson" userId="51f89924-055d-44ab-8e20-2fc548136883" providerId="ADAL" clId="{537BC016-7E16-4D2D-88F7-A60DEFEAD17A}" dt="2024-06-04T13:04:16.972" v="952" actId="20577"/>
          <ac:spMkLst>
            <pc:docMk/>
            <pc:sldMk cId="1259739597" sldId="12312"/>
            <ac:spMk id="8" creationId="{83136D01-BDC5-3B65-5888-C4F56597D85B}"/>
          </ac:spMkLst>
        </pc:spChg>
      </pc:sldChg>
      <pc:sldChg chg="addSp delSp modSp add mod ord modClrScheme chgLayout">
        <pc:chgData name="Sara Johnson" userId="51f89924-055d-44ab-8e20-2fc548136883" providerId="ADAL" clId="{537BC016-7E16-4D2D-88F7-A60DEFEAD17A}" dt="2024-06-10T11:40:03.974" v="1800"/>
        <pc:sldMkLst>
          <pc:docMk/>
          <pc:sldMk cId="66444802" sldId="12313"/>
        </pc:sldMkLst>
        <pc:spChg chg="mod ord">
          <ac:chgData name="Sara Johnson" userId="51f89924-055d-44ab-8e20-2fc548136883" providerId="ADAL" clId="{537BC016-7E16-4D2D-88F7-A60DEFEAD17A}" dt="2024-06-04T13:06:59.149" v="977" actId="700"/>
          <ac:spMkLst>
            <pc:docMk/>
            <pc:sldMk cId="66444802" sldId="12313"/>
            <ac:spMk id="3" creationId="{BAE4B23A-9B6E-9296-6E11-546150FBE669}"/>
          </ac:spMkLst>
        </pc:spChg>
        <pc:spChg chg="del">
          <ac:chgData name="Sara Johnson" userId="51f89924-055d-44ab-8e20-2fc548136883" providerId="ADAL" clId="{537BC016-7E16-4D2D-88F7-A60DEFEAD17A}" dt="2024-06-04T13:06:16.173" v="957" actId="478"/>
          <ac:spMkLst>
            <pc:docMk/>
            <pc:sldMk cId="66444802" sldId="12313"/>
            <ac:spMk id="4" creationId="{EE55E586-EC62-5B40-FAEC-4E89629B819A}"/>
          </ac:spMkLst>
        </pc:spChg>
        <pc:spChg chg="mod ord">
          <ac:chgData name="Sara Johnson" userId="51f89924-055d-44ab-8e20-2fc548136883" providerId="ADAL" clId="{537BC016-7E16-4D2D-88F7-A60DEFEAD17A}" dt="2024-06-04T13:06:59.149" v="977" actId="700"/>
          <ac:spMkLst>
            <pc:docMk/>
            <pc:sldMk cId="66444802" sldId="12313"/>
            <ac:spMk id="5" creationId="{B5573499-F708-6190-9117-CBA5D9C88B46}"/>
          </ac:spMkLst>
        </pc:spChg>
        <pc:spChg chg="mod">
          <ac:chgData name="Sara Johnson" userId="51f89924-055d-44ab-8e20-2fc548136883" providerId="ADAL" clId="{537BC016-7E16-4D2D-88F7-A60DEFEAD17A}" dt="2024-06-04T13:07:05.529" v="979" actId="20577"/>
          <ac:spMkLst>
            <pc:docMk/>
            <pc:sldMk cId="66444802" sldId="12313"/>
            <ac:spMk id="6" creationId="{6740B553-3F79-B708-D243-88D7C55DBD28}"/>
          </ac:spMkLst>
        </pc:spChg>
        <pc:spChg chg="del">
          <ac:chgData name="Sara Johnson" userId="51f89924-055d-44ab-8e20-2fc548136883" providerId="ADAL" clId="{537BC016-7E16-4D2D-88F7-A60DEFEAD17A}" dt="2024-06-04T13:06:12.821" v="955" actId="478"/>
          <ac:spMkLst>
            <pc:docMk/>
            <pc:sldMk cId="66444802" sldId="12313"/>
            <ac:spMk id="15" creationId="{7FE943B3-165A-0383-99CB-BCDC9B047E60}"/>
          </ac:spMkLst>
        </pc:spChg>
        <pc:picChg chg="del">
          <ac:chgData name="Sara Johnson" userId="51f89924-055d-44ab-8e20-2fc548136883" providerId="ADAL" clId="{537BC016-7E16-4D2D-88F7-A60DEFEAD17A}" dt="2024-06-04T13:06:14.248" v="956" actId="478"/>
          <ac:picMkLst>
            <pc:docMk/>
            <pc:sldMk cId="66444802" sldId="12313"/>
            <ac:picMk id="7" creationId="{1BB0176D-395F-EE34-F53D-D2DEF0B2EA72}"/>
          </ac:picMkLst>
        </pc:picChg>
        <pc:picChg chg="add mod">
          <ac:chgData name="Sara Johnson" userId="51f89924-055d-44ab-8e20-2fc548136883" providerId="ADAL" clId="{537BC016-7E16-4D2D-88F7-A60DEFEAD17A}" dt="2024-06-04T13:06:24.324" v="960" actId="14100"/>
          <ac:picMkLst>
            <pc:docMk/>
            <pc:sldMk cId="66444802" sldId="12313"/>
            <ac:picMk id="8" creationId="{FEB74BFB-F3CD-FBBA-FA6D-D219D8DE1DF2}"/>
          </ac:picMkLst>
        </pc:picChg>
        <pc:picChg chg="del">
          <ac:chgData name="Sara Johnson" userId="51f89924-055d-44ab-8e20-2fc548136883" providerId="ADAL" clId="{537BC016-7E16-4D2D-88F7-A60DEFEAD17A}" dt="2024-06-04T13:06:10.806" v="954" actId="478"/>
          <ac:picMkLst>
            <pc:docMk/>
            <pc:sldMk cId="66444802" sldId="12313"/>
            <ac:picMk id="10" creationId="{161E80C0-EC34-A2F7-16F3-D05BD4048FE5}"/>
          </ac:picMkLst>
        </pc:picChg>
        <pc:picChg chg="del">
          <ac:chgData name="Sara Johnson" userId="51f89924-055d-44ab-8e20-2fc548136883" providerId="ADAL" clId="{537BC016-7E16-4D2D-88F7-A60DEFEAD17A}" dt="2024-06-04T13:06:09.988" v="953" actId="478"/>
          <ac:picMkLst>
            <pc:docMk/>
            <pc:sldMk cId="66444802" sldId="12313"/>
            <ac:picMk id="12" creationId="{C1DC7184-D00E-54A7-1CE9-3436B2136CF6}"/>
          </ac:picMkLst>
        </pc:picChg>
      </pc:sldChg>
      <pc:sldChg chg="del ord">
        <pc:chgData name="Sara Johnson" userId="51f89924-055d-44ab-8e20-2fc548136883" providerId="ADAL" clId="{537BC016-7E16-4D2D-88F7-A60DEFEAD17A}" dt="2024-06-10T14:59:45.016" v="1938" actId="47"/>
        <pc:sldMkLst>
          <pc:docMk/>
          <pc:sldMk cId="3548401735" sldId="12316"/>
        </pc:sldMkLst>
      </pc:sldChg>
      <pc:sldChg chg="modSp mod modClrScheme delCm modCm chgLayout modNotesTx">
        <pc:chgData name="Sara Johnson" userId="51f89924-055d-44ab-8e20-2fc548136883" providerId="ADAL" clId="{537BC016-7E16-4D2D-88F7-A60DEFEAD17A}" dt="2024-06-24T09:27:57.295" v="1939" actId="700"/>
        <pc:sldMkLst>
          <pc:docMk/>
          <pc:sldMk cId="3888029081" sldId="12318"/>
        </pc:sldMkLst>
        <pc:spChg chg="mod">
          <ac:chgData name="Sara Johnson" userId="51f89924-055d-44ab-8e20-2fc548136883" providerId="ADAL" clId="{537BC016-7E16-4D2D-88F7-A60DEFEAD17A}" dt="2024-06-04T11:38:00.575" v="222" actId="1076"/>
          <ac:spMkLst>
            <pc:docMk/>
            <pc:sldMk cId="3888029081" sldId="12318"/>
            <ac:spMk id="2" creationId="{FCF98338-273E-D9CC-C1A3-CDB26AE972FE}"/>
          </ac:spMkLst>
        </pc:spChg>
        <pc:spChg chg="mod ord">
          <ac:chgData name="Sara Johnson" userId="51f89924-055d-44ab-8e20-2fc548136883" providerId="ADAL" clId="{537BC016-7E16-4D2D-88F7-A60DEFEAD17A}" dt="2024-06-24T09:27:57.295" v="1939" actId="700"/>
          <ac:spMkLst>
            <pc:docMk/>
            <pc:sldMk cId="3888029081" sldId="12318"/>
            <ac:spMk id="3" creationId="{BAE4B23A-9B6E-9296-6E11-546150FBE669}"/>
          </ac:spMkLst>
        </pc:spChg>
        <pc:spChg chg="mod">
          <ac:chgData name="Sara Johnson" userId="51f89924-055d-44ab-8e20-2fc548136883" providerId="ADAL" clId="{537BC016-7E16-4D2D-88F7-A60DEFEAD17A}" dt="2024-06-10T11:23:38.427" v="1503" actId="20577"/>
          <ac:spMkLst>
            <pc:docMk/>
            <pc:sldMk cId="3888029081" sldId="12318"/>
            <ac:spMk id="4" creationId="{EE55E586-EC62-5B40-FAEC-4E89629B819A}"/>
          </ac:spMkLst>
        </pc:spChg>
        <pc:spChg chg="mod ord">
          <ac:chgData name="Sara Johnson" userId="51f89924-055d-44ab-8e20-2fc548136883" providerId="ADAL" clId="{537BC016-7E16-4D2D-88F7-A60DEFEAD17A}" dt="2024-06-24T09:27:57.295" v="1939" actId="700"/>
          <ac:spMkLst>
            <pc:docMk/>
            <pc:sldMk cId="3888029081" sldId="12318"/>
            <ac:spMk id="5" creationId="{B5573499-F708-6190-9117-CBA5D9C88B46}"/>
          </ac:spMkLst>
        </pc:spChg>
        <pc:spChg chg="mod">
          <ac:chgData name="Sara Johnson" userId="51f89924-055d-44ab-8e20-2fc548136883" providerId="ADAL" clId="{537BC016-7E16-4D2D-88F7-A60DEFEAD17A}" dt="2024-06-10T14:57:31.580" v="1926" actId="20577"/>
          <ac:spMkLst>
            <pc:docMk/>
            <pc:sldMk cId="3888029081" sldId="12318"/>
            <ac:spMk id="6" creationId="{CD830601-59D6-6E1D-162A-6DBFE8F011B6}"/>
          </ac:spMkLst>
        </pc:spChg>
        <pc:spChg chg="mod">
          <ac:chgData name="Sara Johnson" userId="51f89924-055d-44ab-8e20-2fc548136883" providerId="ADAL" clId="{537BC016-7E16-4D2D-88F7-A60DEFEAD17A}" dt="2024-06-04T12:49:31.884" v="657" actId="20577"/>
          <ac:spMkLst>
            <pc:docMk/>
            <pc:sldMk cId="3888029081" sldId="12318"/>
            <ac:spMk id="11" creationId="{13F7D7C5-DE5B-1C56-774C-A162E4318749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Sara Johnson" userId="51f89924-055d-44ab-8e20-2fc548136883" providerId="ADAL" clId="{537BC016-7E16-4D2D-88F7-A60DEFEAD17A}" dt="2024-06-10T14:57:40.897" v="1928"/>
              <pc2:cmMkLst xmlns:pc2="http://schemas.microsoft.com/office/powerpoint/2019/9/main/command">
                <pc:docMk/>
                <pc:sldMk cId="3888029081" sldId="12318"/>
                <pc2:cmMk id="{CD5DA45B-37E7-4FAE-8F8E-A9BF82C26248}"/>
              </pc2:cmMkLst>
            </pc226:cmChg>
          </p:ext>
        </pc:extLst>
      </pc:sldChg>
      <pc:sldChg chg="add del ord">
        <pc:chgData name="Sara Johnson" userId="51f89924-055d-44ab-8e20-2fc548136883" providerId="ADAL" clId="{537BC016-7E16-4D2D-88F7-A60DEFEAD17A}" dt="2024-06-04T13:32:51.587" v="1379" actId="47"/>
        <pc:sldMkLst>
          <pc:docMk/>
          <pc:sldMk cId="2589684725" sldId="12362"/>
        </pc:sldMkLst>
      </pc:sldChg>
      <pc:sldChg chg="ord">
        <pc:chgData name="Sara Johnson" userId="51f89924-055d-44ab-8e20-2fc548136883" providerId="ADAL" clId="{537BC016-7E16-4D2D-88F7-A60DEFEAD17A}" dt="2024-06-04T13:10:25.899" v="1215"/>
        <pc:sldMkLst>
          <pc:docMk/>
          <pc:sldMk cId="3577107601" sldId="12467"/>
        </pc:sldMkLst>
      </pc:sldChg>
      <pc:sldChg chg="modSp mod delCm">
        <pc:chgData name="Sara Johnson" userId="51f89924-055d-44ab-8e20-2fc548136883" providerId="ADAL" clId="{537BC016-7E16-4D2D-88F7-A60DEFEAD17A}" dt="2024-06-10T14:53:54.946" v="1873" actId="20577"/>
        <pc:sldMkLst>
          <pc:docMk/>
          <pc:sldMk cId="1258817863" sldId="12470"/>
        </pc:sldMkLst>
        <pc:spChg chg="mod">
          <ac:chgData name="Sara Johnson" userId="51f89924-055d-44ab-8e20-2fc548136883" providerId="ADAL" clId="{537BC016-7E16-4D2D-88F7-A60DEFEAD17A}" dt="2024-06-04T11:33:25.170" v="67" actId="20577"/>
          <ac:spMkLst>
            <pc:docMk/>
            <pc:sldMk cId="1258817863" sldId="12470"/>
            <ac:spMk id="2" creationId="{B78725E4-9AA3-15DF-9772-D097613B1789}"/>
          </ac:spMkLst>
        </pc:spChg>
        <pc:spChg chg="mod">
          <ac:chgData name="Sara Johnson" userId="51f89924-055d-44ab-8e20-2fc548136883" providerId="ADAL" clId="{537BC016-7E16-4D2D-88F7-A60DEFEAD17A}" dt="2024-06-10T14:53:54.946" v="1873" actId="20577"/>
          <ac:spMkLst>
            <pc:docMk/>
            <pc:sldMk cId="1258817863" sldId="12470"/>
            <ac:spMk id="3" creationId="{A6D50042-D3A1-2725-7758-BB97120CD6A6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Sara Johnson" userId="51f89924-055d-44ab-8e20-2fc548136883" providerId="ADAL" clId="{537BC016-7E16-4D2D-88F7-A60DEFEAD17A}" dt="2024-06-04T11:22:09.881" v="0"/>
              <pc2:cmMkLst xmlns:pc2="http://schemas.microsoft.com/office/powerpoint/2019/9/main/command">
                <pc:docMk/>
                <pc:sldMk cId="1258817863" sldId="12470"/>
                <pc2:cmMk id="{61DEAAE1-AD3E-4075-A7E8-23D456315913}"/>
              </pc2:cmMkLst>
            </pc226:cmChg>
          </p:ext>
        </pc:extLst>
      </pc:sldChg>
      <pc:sldChg chg="addSp delSp modSp mod ord addCm delCm modCm">
        <pc:chgData name="Sara Johnson" userId="51f89924-055d-44ab-8e20-2fc548136883" providerId="ADAL" clId="{537BC016-7E16-4D2D-88F7-A60DEFEAD17A}" dt="2024-06-10T11:22:23.329" v="1458"/>
        <pc:sldMkLst>
          <pc:docMk/>
          <pc:sldMk cId="2824064631" sldId="12471"/>
        </pc:sldMkLst>
        <pc:spChg chg="add mod">
          <ac:chgData name="Sara Johnson" userId="51f89924-055d-44ab-8e20-2fc548136883" providerId="ADAL" clId="{537BC016-7E16-4D2D-88F7-A60DEFEAD17A}" dt="2024-06-04T11:51:45.705" v="497" actId="14100"/>
          <ac:spMkLst>
            <pc:docMk/>
            <pc:sldMk cId="2824064631" sldId="12471"/>
            <ac:spMk id="2" creationId="{9BF0C2D2-97CE-8523-93C8-FE4133F38FB5}"/>
          </ac:spMkLst>
        </pc:spChg>
        <pc:spChg chg="add mod">
          <ac:chgData name="Sara Johnson" userId="51f89924-055d-44ab-8e20-2fc548136883" providerId="ADAL" clId="{537BC016-7E16-4D2D-88F7-A60DEFEAD17A}" dt="2024-06-04T11:52:29.601" v="516" actId="14100"/>
          <ac:spMkLst>
            <pc:docMk/>
            <pc:sldMk cId="2824064631" sldId="12471"/>
            <ac:spMk id="3" creationId="{E98AA6E8-BE67-3AA1-65B4-B642925F5F51}"/>
          </ac:spMkLst>
        </pc:spChg>
        <pc:spChg chg="mod">
          <ac:chgData name="Sara Johnson" userId="51f89924-055d-44ab-8e20-2fc548136883" providerId="ADAL" clId="{537BC016-7E16-4D2D-88F7-A60DEFEAD17A}" dt="2024-06-04T11:50:51.482" v="468" actId="1076"/>
          <ac:spMkLst>
            <pc:docMk/>
            <pc:sldMk cId="2824064631" sldId="12471"/>
            <ac:spMk id="4" creationId="{00000000-0000-0000-0000-000000000000}"/>
          </ac:spMkLst>
        </pc:spChg>
        <pc:spChg chg="add mod">
          <ac:chgData name="Sara Johnson" userId="51f89924-055d-44ab-8e20-2fc548136883" providerId="ADAL" clId="{537BC016-7E16-4D2D-88F7-A60DEFEAD17A}" dt="2024-06-04T11:53:12.085" v="529" actId="207"/>
          <ac:spMkLst>
            <pc:docMk/>
            <pc:sldMk cId="2824064631" sldId="12471"/>
            <ac:spMk id="5" creationId="{6163270D-EA0E-7762-2687-F75B775FF4C6}"/>
          </ac:spMkLst>
        </pc:spChg>
        <pc:spChg chg="add del mod">
          <ac:chgData name="Sara Johnson" userId="51f89924-055d-44ab-8e20-2fc548136883" providerId="ADAL" clId="{537BC016-7E16-4D2D-88F7-A60DEFEAD17A}" dt="2024-06-04T11:48:04.434" v="263" actId="113"/>
          <ac:spMkLst>
            <pc:docMk/>
            <pc:sldMk cId="2824064631" sldId="12471"/>
            <ac:spMk id="6" creationId="{00000000-0000-0000-0000-000000000000}"/>
          </ac:spMkLst>
        </pc:spChg>
        <pc:spChg chg="add mod">
          <ac:chgData name="Sara Johnson" userId="51f89924-055d-44ab-8e20-2fc548136883" providerId="ADAL" clId="{537BC016-7E16-4D2D-88F7-A60DEFEAD17A}" dt="2024-06-04T11:53:39.570" v="563" actId="14100"/>
          <ac:spMkLst>
            <pc:docMk/>
            <pc:sldMk cId="2824064631" sldId="12471"/>
            <ac:spMk id="7" creationId="{577DDE46-79D9-321B-40CB-52FE8F7C1292}"/>
          </ac:spMkLst>
        </pc:spChg>
        <pc:spChg chg="mod">
          <ac:chgData name="Sara Johnson" userId="51f89924-055d-44ab-8e20-2fc548136883" providerId="ADAL" clId="{537BC016-7E16-4D2D-88F7-A60DEFEAD17A}" dt="2024-06-04T11:46:53.073" v="234" actId="14100"/>
          <ac:spMkLst>
            <pc:docMk/>
            <pc:sldMk cId="2824064631" sldId="12471"/>
            <ac:spMk id="8" creationId="{00000000-0000-0000-0000-000000000000}"/>
          </ac:spMkLst>
        </pc:spChg>
        <pc:spChg chg="mod">
          <ac:chgData name="Sara Johnson" userId="51f89924-055d-44ab-8e20-2fc548136883" providerId="ADAL" clId="{537BC016-7E16-4D2D-88F7-A60DEFEAD17A}" dt="2024-06-04T11:47:57.217" v="262" actId="1076"/>
          <ac:spMkLst>
            <pc:docMk/>
            <pc:sldMk cId="2824064631" sldId="12471"/>
            <ac:spMk id="9" creationId="{00000000-0000-0000-0000-000000000000}"/>
          </ac:spMkLst>
        </pc:spChg>
        <pc:spChg chg="add del">
          <ac:chgData name="Sara Johnson" userId="51f89924-055d-44ab-8e20-2fc548136883" providerId="ADAL" clId="{537BC016-7E16-4D2D-88F7-A60DEFEAD17A}" dt="2024-06-04T11:48:45.802" v="334" actId="478"/>
          <ac:spMkLst>
            <pc:docMk/>
            <pc:sldMk cId="2824064631" sldId="12471"/>
            <ac:spMk id="11" creationId="{00000000-0000-0000-0000-000000000000}"/>
          </ac:spMkLst>
        </pc:spChg>
        <pc:spChg chg="del">
          <ac:chgData name="Sara Johnson" userId="51f89924-055d-44ab-8e20-2fc548136883" providerId="ADAL" clId="{537BC016-7E16-4D2D-88F7-A60DEFEAD17A}" dt="2024-06-04T11:48:47.861" v="335" actId="478"/>
          <ac:spMkLst>
            <pc:docMk/>
            <pc:sldMk cId="2824064631" sldId="12471"/>
            <ac:spMk id="12" creationId="{00000000-0000-0000-0000-000000000000}"/>
          </ac:spMkLst>
        </pc:spChg>
        <pc:spChg chg="del mod">
          <ac:chgData name="Sara Johnson" userId="51f89924-055d-44ab-8e20-2fc548136883" providerId="ADAL" clId="{537BC016-7E16-4D2D-88F7-A60DEFEAD17A}" dt="2024-06-04T11:47:16.547" v="240" actId="478"/>
          <ac:spMkLst>
            <pc:docMk/>
            <pc:sldMk cId="2824064631" sldId="12471"/>
            <ac:spMk id="13" creationId="{00000000-0000-0000-0000-000000000000}"/>
          </ac:spMkLst>
        </pc:spChg>
        <pc:spChg chg="del">
          <ac:chgData name="Sara Johnson" userId="51f89924-055d-44ab-8e20-2fc548136883" providerId="ADAL" clId="{537BC016-7E16-4D2D-88F7-A60DEFEAD17A}" dt="2024-06-04T11:47:18.554" v="241" actId="478"/>
          <ac:spMkLst>
            <pc:docMk/>
            <pc:sldMk cId="2824064631" sldId="12471"/>
            <ac:spMk id="14" creationId="{00000000-0000-0000-0000-000000000000}"/>
          </ac:spMkLst>
        </pc:spChg>
        <pc:spChg chg="mod">
          <ac:chgData name="Sara Johnson" userId="51f89924-055d-44ab-8e20-2fc548136883" providerId="ADAL" clId="{537BC016-7E16-4D2D-88F7-A60DEFEAD17A}" dt="2024-06-04T11:49:00.343" v="340" actId="1076"/>
          <ac:spMkLst>
            <pc:docMk/>
            <pc:sldMk cId="2824064631" sldId="12471"/>
            <ac:spMk id="15" creationId="{00000000-0000-0000-0000-000000000000}"/>
          </ac:spMkLst>
        </pc:spChg>
        <pc:spChg chg="del">
          <ac:chgData name="Sara Johnson" userId="51f89924-055d-44ab-8e20-2fc548136883" providerId="ADAL" clId="{537BC016-7E16-4D2D-88F7-A60DEFEAD17A}" dt="2024-06-04T11:46:33.313" v="231" actId="478"/>
          <ac:spMkLst>
            <pc:docMk/>
            <pc:sldMk cId="2824064631" sldId="12471"/>
            <ac:spMk id="16" creationId="{00000000-0000-0000-0000-000000000000}"/>
          </ac:spMkLst>
        </pc:spChg>
        <pc:spChg chg="del mod">
          <ac:chgData name="Sara Johnson" userId="51f89924-055d-44ab-8e20-2fc548136883" providerId="ADAL" clId="{537BC016-7E16-4D2D-88F7-A60DEFEAD17A}" dt="2024-06-04T11:48:56.581" v="339" actId="478"/>
          <ac:spMkLst>
            <pc:docMk/>
            <pc:sldMk cId="2824064631" sldId="12471"/>
            <ac:spMk id="17" creationId="{00000000-0000-0000-0000-000000000000}"/>
          </ac:spMkLst>
        </pc:spChg>
        <pc:spChg chg="del">
          <ac:chgData name="Sara Johnson" userId="51f89924-055d-44ab-8e20-2fc548136883" providerId="ADAL" clId="{537BC016-7E16-4D2D-88F7-A60DEFEAD17A}" dt="2024-06-04T11:46:31.042" v="230" actId="478"/>
          <ac:spMkLst>
            <pc:docMk/>
            <pc:sldMk cId="2824064631" sldId="12471"/>
            <ac:spMk id="18" creationId="{00000000-0000-0000-0000-000000000000}"/>
          </ac:spMkLst>
        </pc:spChg>
        <pc:spChg chg="del">
          <ac:chgData name="Sara Johnson" userId="51f89924-055d-44ab-8e20-2fc548136883" providerId="ADAL" clId="{537BC016-7E16-4D2D-88F7-A60DEFEAD17A}" dt="2024-06-04T11:47:13.169" v="237" actId="478"/>
          <ac:spMkLst>
            <pc:docMk/>
            <pc:sldMk cId="2824064631" sldId="12471"/>
            <ac:spMk id="24" creationId="{00000000-0000-0000-0000-000000000000}"/>
          </ac:spMkLst>
        </pc:spChg>
        <pc:spChg chg="del">
          <ac:chgData name="Sara Johnson" userId="51f89924-055d-44ab-8e20-2fc548136883" providerId="ADAL" clId="{537BC016-7E16-4D2D-88F7-A60DEFEAD17A}" dt="2024-06-04T11:47:25.699" v="244" actId="478"/>
          <ac:spMkLst>
            <pc:docMk/>
            <pc:sldMk cId="2824064631" sldId="12471"/>
            <ac:spMk id="25" creationId="{00000000-0000-0000-0000-000000000000}"/>
          </ac:spMkLst>
        </pc:spChg>
        <pc:spChg chg="del">
          <ac:chgData name="Sara Johnson" userId="51f89924-055d-44ab-8e20-2fc548136883" providerId="ADAL" clId="{537BC016-7E16-4D2D-88F7-A60DEFEAD17A}" dt="2024-06-04T11:47:36.873" v="249" actId="478"/>
          <ac:spMkLst>
            <pc:docMk/>
            <pc:sldMk cId="2824064631" sldId="12471"/>
            <ac:spMk id="26" creationId="{00000000-0000-0000-0000-000000000000}"/>
          </ac:spMkLst>
        </pc:spChg>
        <pc:spChg chg="del mod">
          <ac:chgData name="Sara Johnson" userId="51f89924-055d-44ab-8e20-2fc548136883" providerId="ADAL" clId="{537BC016-7E16-4D2D-88F7-A60DEFEAD17A}" dt="2024-06-04T11:47:22.161" v="243" actId="478"/>
          <ac:spMkLst>
            <pc:docMk/>
            <pc:sldMk cId="2824064631" sldId="12471"/>
            <ac:spMk id="27" creationId="{00000000-0000-0000-0000-000000000000}"/>
          </ac:spMkLst>
        </pc:spChg>
        <pc:spChg chg="del mod">
          <ac:chgData name="Sara Johnson" userId="51f89924-055d-44ab-8e20-2fc548136883" providerId="ADAL" clId="{537BC016-7E16-4D2D-88F7-A60DEFEAD17A}" dt="2024-06-04T11:47:29.948" v="246" actId="478"/>
          <ac:spMkLst>
            <pc:docMk/>
            <pc:sldMk cId="2824064631" sldId="12471"/>
            <ac:spMk id="28" creationId="{00000000-0000-0000-0000-000000000000}"/>
          </ac:spMkLst>
        </pc:spChg>
        <pc:spChg chg="del mod">
          <ac:chgData name="Sara Johnson" userId="51f89924-055d-44ab-8e20-2fc548136883" providerId="ADAL" clId="{537BC016-7E16-4D2D-88F7-A60DEFEAD17A}" dt="2024-06-04T11:51:35.916" v="494" actId="478"/>
          <ac:spMkLst>
            <pc:docMk/>
            <pc:sldMk cId="2824064631" sldId="12471"/>
            <ac:spMk id="31" creationId="{00000000-0000-0000-0000-000000000000}"/>
          </ac:spMkLst>
        </pc:spChg>
        <pc:spChg chg="del">
          <ac:chgData name="Sara Johnson" userId="51f89924-055d-44ab-8e20-2fc548136883" providerId="ADAL" clId="{537BC016-7E16-4D2D-88F7-A60DEFEAD17A}" dt="2024-06-04T11:49:46.187" v="347" actId="478"/>
          <ac:spMkLst>
            <pc:docMk/>
            <pc:sldMk cId="2824064631" sldId="12471"/>
            <ac:spMk id="32" creationId="{00000000-0000-0000-0000-000000000000}"/>
          </ac:spMkLst>
        </pc:spChg>
        <pc:spChg chg="del">
          <ac:chgData name="Sara Johnson" userId="51f89924-055d-44ab-8e20-2fc548136883" providerId="ADAL" clId="{537BC016-7E16-4D2D-88F7-A60DEFEAD17A}" dt="2024-06-04T11:51:38.772" v="495" actId="478"/>
          <ac:spMkLst>
            <pc:docMk/>
            <pc:sldMk cId="2824064631" sldId="12471"/>
            <ac:spMk id="33" creationId="{00000000-0000-0000-0000-000000000000}"/>
          </ac:spMkLst>
        </pc:spChg>
        <pc:spChg chg="del">
          <ac:chgData name="Sara Johnson" userId="51f89924-055d-44ab-8e20-2fc548136883" providerId="ADAL" clId="{537BC016-7E16-4D2D-88F7-A60DEFEAD17A}" dt="2024-06-04T11:51:50.284" v="498" actId="478"/>
          <ac:spMkLst>
            <pc:docMk/>
            <pc:sldMk cId="2824064631" sldId="12471"/>
            <ac:spMk id="34" creationId="{00000000-0000-0000-0000-000000000000}"/>
          </ac:spMkLst>
        </pc:spChg>
        <pc:spChg chg="mod">
          <ac:chgData name="Sara Johnson" userId="51f89924-055d-44ab-8e20-2fc548136883" providerId="ADAL" clId="{537BC016-7E16-4D2D-88F7-A60DEFEAD17A}" dt="2024-06-04T11:49:59.571" v="348" actId="1076"/>
          <ac:spMkLst>
            <pc:docMk/>
            <pc:sldMk cId="2824064631" sldId="12471"/>
            <ac:spMk id="39" creationId="{00000000-0000-0000-0000-000000000000}"/>
          </ac:spMkLst>
        </pc:spChg>
        <pc:spChg chg="del">
          <ac:chgData name="Sara Johnson" userId="51f89924-055d-44ab-8e20-2fc548136883" providerId="ADAL" clId="{537BC016-7E16-4D2D-88F7-A60DEFEAD17A}" dt="2024-06-04T11:47:14.301" v="238" actId="478"/>
          <ac:spMkLst>
            <pc:docMk/>
            <pc:sldMk cId="2824064631" sldId="12471"/>
            <ac:spMk id="43" creationId="{00000000-0000-0000-0000-000000000000}"/>
          </ac:spMkLst>
        </pc:spChg>
        <pc:spChg chg="del">
          <ac:chgData name="Sara Johnson" userId="51f89924-055d-44ab-8e20-2fc548136883" providerId="ADAL" clId="{537BC016-7E16-4D2D-88F7-A60DEFEAD17A}" dt="2024-06-04T11:49:10.316" v="343" actId="478"/>
          <ac:spMkLst>
            <pc:docMk/>
            <pc:sldMk cId="2824064631" sldId="12471"/>
            <ac:spMk id="53" creationId="{00000000-0000-0000-0000-000000000000}"/>
          </ac:spMkLst>
        </pc:spChg>
        <pc:spChg chg="del">
          <ac:chgData name="Sara Johnson" userId="51f89924-055d-44ab-8e20-2fc548136883" providerId="ADAL" clId="{537BC016-7E16-4D2D-88F7-A60DEFEAD17A}" dt="2024-06-04T11:49:14.949" v="345" actId="478"/>
          <ac:spMkLst>
            <pc:docMk/>
            <pc:sldMk cId="2824064631" sldId="12471"/>
            <ac:spMk id="54" creationId="{00000000-0000-0000-0000-000000000000}"/>
          </ac:spMkLst>
        </pc:spChg>
        <pc:spChg chg="del mod">
          <ac:chgData name="Sara Johnson" userId="51f89924-055d-44ab-8e20-2fc548136883" providerId="ADAL" clId="{537BC016-7E16-4D2D-88F7-A60DEFEAD17A}" dt="2024-06-04T11:49:04.889" v="342" actId="478"/>
          <ac:spMkLst>
            <pc:docMk/>
            <pc:sldMk cId="2824064631" sldId="12471"/>
            <ac:spMk id="56" creationId="{00000000-0000-0000-0000-000000000000}"/>
          </ac:spMkLst>
        </pc:spChg>
        <pc:spChg chg="del">
          <ac:chgData name="Sara Johnson" userId="51f89924-055d-44ab-8e20-2fc548136883" providerId="ADAL" clId="{537BC016-7E16-4D2D-88F7-A60DEFEAD17A}" dt="2024-06-04T11:49:16.835" v="346" actId="478"/>
          <ac:spMkLst>
            <pc:docMk/>
            <pc:sldMk cId="2824064631" sldId="12471"/>
            <ac:spMk id="57" creationId="{00000000-0000-0000-0000-000000000000}"/>
          </ac:spMkLst>
        </pc:spChg>
        <pc:graphicFrameChg chg="del">
          <ac:chgData name="Sara Johnson" userId="51f89924-055d-44ab-8e20-2fc548136883" providerId="ADAL" clId="{537BC016-7E16-4D2D-88F7-A60DEFEAD17A}" dt="2024-06-04T11:49:12.492" v="344" actId="478"/>
          <ac:graphicFrameMkLst>
            <pc:docMk/>
            <pc:sldMk cId="2824064631" sldId="12471"/>
            <ac:graphicFrameMk id="55" creationId="{00000000-0000-0000-0000-000000000000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ara Johnson" userId="51f89924-055d-44ab-8e20-2fc548136883" providerId="ADAL" clId="{537BC016-7E16-4D2D-88F7-A60DEFEAD17A}" dt="2024-06-10T11:22:23.329" v="1458"/>
              <pc2:cmMkLst xmlns:pc2="http://schemas.microsoft.com/office/powerpoint/2019/9/main/command">
                <pc:docMk/>
                <pc:sldMk cId="2824064631" sldId="12471"/>
                <pc2:cmMk id="{B0077403-3BA7-435D-94D1-6C7582673E93}"/>
              </pc2:cmMkLst>
              <pc226:cmRplyChg chg="add">
                <pc226:chgData name="Sara Johnson" userId="51f89924-055d-44ab-8e20-2fc548136883" providerId="ADAL" clId="{537BC016-7E16-4D2D-88F7-A60DEFEAD17A}" dt="2024-06-10T11:22:23.329" v="1458"/>
                <pc2:cmRplyMkLst xmlns:pc2="http://schemas.microsoft.com/office/powerpoint/2019/9/main/command">
                  <pc:docMk/>
                  <pc:sldMk cId="2824064631" sldId="12471"/>
                  <pc2:cmMk id="{B0077403-3BA7-435D-94D1-6C7582673E93}"/>
                  <pc2:cmRplyMk id="{1733BCAB-72DF-47B5-8FB1-3303113C2AF7}"/>
                </pc2:cmRplyMkLst>
              </pc226:cmRplyChg>
            </pc226:cmChg>
            <pc226:cmChg xmlns:pc226="http://schemas.microsoft.com/office/powerpoint/2022/06/main/command" chg="del">
              <pc226:chgData name="Sara Johnson" userId="51f89924-055d-44ab-8e20-2fc548136883" providerId="ADAL" clId="{537BC016-7E16-4D2D-88F7-A60DEFEAD17A}" dt="2024-06-04T11:53:49.599" v="564"/>
              <pc2:cmMkLst xmlns:pc2="http://schemas.microsoft.com/office/powerpoint/2019/9/main/command">
                <pc:docMk/>
                <pc:sldMk cId="2824064631" sldId="12471"/>
                <pc2:cmMk id="{76476BB1-4CC1-4DF7-AD31-76F7F7E31915}"/>
              </pc2:cmMkLst>
            </pc226:cmChg>
          </p:ext>
        </pc:extLst>
      </pc:sldChg>
      <pc:sldChg chg="modSp mod ord">
        <pc:chgData name="Sara Johnson" userId="51f89924-055d-44ab-8e20-2fc548136883" providerId="ADAL" clId="{537BC016-7E16-4D2D-88F7-A60DEFEAD17A}" dt="2024-06-04T13:12:27.766" v="1245" actId="20577"/>
        <pc:sldMkLst>
          <pc:docMk/>
          <pc:sldMk cId="3136240663" sldId="12473"/>
        </pc:sldMkLst>
        <pc:spChg chg="mod">
          <ac:chgData name="Sara Johnson" userId="51f89924-055d-44ab-8e20-2fc548136883" providerId="ADAL" clId="{537BC016-7E16-4D2D-88F7-A60DEFEAD17A}" dt="2024-06-04T13:12:27.766" v="1245" actId="20577"/>
          <ac:spMkLst>
            <pc:docMk/>
            <pc:sldMk cId="3136240663" sldId="12473"/>
            <ac:spMk id="3" creationId="{942712F2-4655-F70B-7F3B-38CE648E2707}"/>
          </ac:spMkLst>
        </pc:spChg>
      </pc:sldChg>
      <pc:sldChg chg="modSp mod addCm">
        <pc:chgData name="Sara Johnson" userId="51f89924-055d-44ab-8e20-2fc548136883" providerId="ADAL" clId="{537BC016-7E16-4D2D-88F7-A60DEFEAD17A}" dt="2024-06-04T12:57:16.592" v="698"/>
        <pc:sldMkLst>
          <pc:docMk/>
          <pc:sldMk cId="3694290684" sldId="12474"/>
        </pc:sldMkLst>
        <pc:spChg chg="mod">
          <ac:chgData name="Sara Johnson" userId="51f89924-055d-44ab-8e20-2fc548136883" providerId="ADAL" clId="{537BC016-7E16-4D2D-88F7-A60DEFEAD17A}" dt="2024-06-04T12:57:04.208" v="697" actId="20577"/>
          <ac:spMkLst>
            <pc:docMk/>
            <pc:sldMk cId="3694290684" sldId="12474"/>
            <ac:spMk id="41" creationId="{15556BA8-564B-E993-886D-406C99C32D0A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ara Johnson" userId="51f89924-055d-44ab-8e20-2fc548136883" providerId="ADAL" clId="{537BC016-7E16-4D2D-88F7-A60DEFEAD17A}" dt="2024-06-04T12:57:16.592" v="698"/>
              <pc2:cmMkLst xmlns:pc2="http://schemas.microsoft.com/office/powerpoint/2019/9/main/command">
                <pc:docMk/>
                <pc:sldMk cId="3694290684" sldId="12474"/>
                <pc2:cmMk id="{37684CA9-B7B4-4960-851F-3FD525D88114}"/>
              </pc2:cmMkLst>
            </pc226:cmChg>
          </p:ext>
        </pc:extLst>
      </pc:sldChg>
      <pc:sldChg chg="del ord">
        <pc:chgData name="Sara Johnson" userId="51f89924-055d-44ab-8e20-2fc548136883" providerId="ADAL" clId="{537BC016-7E16-4D2D-88F7-A60DEFEAD17A}" dt="2024-06-04T13:33:02.689" v="1384" actId="47"/>
        <pc:sldMkLst>
          <pc:docMk/>
          <pc:sldMk cId="801356060" sldId="12475"/>
        </pc:sldMkLst>
      </pc:sldChg>
      <pc:sldChg chg="modSp add mod ord modNotes">
        <pc:chgData name="Sara Johnson" userId="51f89924-055d-44ab-8e20-2fc548136883" providerId="ADAL" clId="{537BC016-7E16-4D2D-88F7-A60DEFEAD17A}" dt="2024-06-10T14:59:29.845" v="1936" actId="20577"/>
        <pc:sldMkLst>
          <pc:docMk/>
          <pc:sldMk cId="896100797" sldId="12476"/>
        </pc:sldMkLst>
        <pc:spChg chg="mod">
          <ac:chgData name="Sara Johnson" userId="51f89924-055d-44ab-8e20-2fc548136883" providerId="ADAL" clId="{537BC016-7E16-4D2D-88F7-A60DEFEAD17A}" dt="2024-06-04T13:02:06.134" v="847" actId="14100"/>
          <ac:spMkLst>
            <pc:docMk/>
            <pc:sldMk cId="896100797" sldId="12476"/>
            <ac:spMk id="5" creationId="{00000000-0000-0000-0000-000000000000}"/>
          </ac:spMkLst>
        </pc:spChg>
        <pc:spChg chg="mod">
          <ac:chgData name="Sara Johnson" userId="51f89924-055d-44ab-8e20-2fc548136883" providerId="ADAL" clId="{537BC016-7E16-4D2D-88F7-A60DEFEAD17A}" dt="2024-06-10T14:59:29.845" v="1936" actId="20577"/>
          <ac:spMkLst>
            <pc:docMk/>
            <pc:sldMk cId="896100797" sldId="12476"/>
            <ac:spMk id="41" creationId="{15556BA8-564B-E993-886D-406C99C32D0A}"/>
          </ac:spMkLst>
        </pc:spChg>
        <pc:graphicFrameChg chg="modGraphic">
          <ac:chgData name="Sara Johnson" userId="51f89924-055d-44ab-8e20-2fc548136883" providerId="ADAL" clId="{537BC016-7E16-4D2D-88F7-A60DEFEAD17A}" dt="2024-06-04T13:02:05.851" v="846" actId="20577"/>
          <ac:graphicFrameMkLst>
            <pc:docMk/>
            <pc:sldMk cId="896100797" sldId="12476"/>
            <ac:graphicFrameMk id="11" creationId="{00000000-0000-0000-0000-000000000000}"/>
          </ac:graphicFrameMkLst>
        </pc:graphicFrameChg>
      </pc:sldChg>
      <pc:sldChg chg="add ord">
        <pc:chgData name="Sara Johnson" userId="51f89924-055d-44ab-8e20-2fc548136883" providerId="ADAL" clId="{537BC016-7E16-4D2D-88F7-A60DEFEAD17A}" dt="2024-06-04T13:10:25.899" v="1215"/>
        <pc:sldMkLst>
          <pc:docMk/>
          <pc:sldMk cId="3808833505" sldId="12477"/>
        </pc:sldMkLst>
      </pc:sldChg>
      <pc:sldChg chg="del">
        <pc:chgData name="Sara Johnson" userId="51f89924-055d-44ab-8e20-2fc548136883" providerId="ADAL" clId="{537BC016-7E16-4D2D-88F7-A60DEFEAD17A}" dt="2024-06-04T12:57:52.559" v="699" actId="47"/>
        <pc:sldMkLst>
          <pc:docMk/>
          <pc:sldMk cId="1429925420" sldId="12478"/>
        </pc:sldMkLst>
      </pc:sldChg>
      <pc:sldChg chg="modSp del mod">
        <pc:chgData name="Sara Johnson" userId="51f89924-055d-44ab-8e20-2fc548136883" providerId="ADAL" clId="{537BC016-7E16-4D2D-88F7-A60DEFEAD17A}" dt="2024-06-04T13:12:06.636" v="1236" actId="47"/>
        <pc:sldMkLst>
          <pc:docMk/>
          <pc:sldMk cId="1617785456" sldId="12479"/>
        </pc:sldMkLst>
        <pc:spChg chg="mod">
          <ac:chgData name="Sara Johnson" userId="51f89924-055d-44ab-8e20-2fc548136883" providerId="ADAL" clId="{537BC016-7E16-4D2D-88F7-A60DEFEAD17A}" dt="2024-06-04T13:11:33.365" v="1235" actId="20577"/>
          <ac:spMkLst>
            <pc:docMk/>
            <pc:sldMk cId="1617785456" sldId="12479"/>
            <ac:spMk id="2" creationId="{00000000-0000-0000-0000-000000000000}"/>
          </ac:spMkLst>
        </pc:spChg>
      </pc:sldChg>
      <pc:sldChg chg="modSp mod">
        <pc:chgData name="Sara Johnson" userId="51f89924-055d-44ab-8e20-2fc548136883" providerId="ADAL" clId="{537BC016-7E16-4D2D-88F7-A60DEFEAD17A}" dt="2024-06-10T11:38:02.771" v="1784" actId="20577"/>
        <pc:sldMkLst>
          <pc:docMk/>
          <pc:sldMk cId="91676454" sldId="12480"/>
        </pc:sldMkLst>
        <pc:spChg chg="mod">
          <ac:chgData name="Sara Johnson" userId="51f89924-055d-44ab-8e20-2fc548136883" providerId="ADAL" clId="{537BC016-7E16-4D2D-88F7-A60DEFEAD17A}" dt="2024-06-10T11:38:02.771" v="1784" actId="20577"/>
          <ac:spMkLst>
            <pc:docMk/>
            <pc:sldMk cId="91676454" sldId="12480"/>
            <ac:spMk id="3" creationId="{B515D16C-0BFE-4D6C-AD1D-BC4F4798ED38}"/>
          </ac:spMkLst>
        </pc:spChg>
        <pc:spChg chg="mod">
          <ac:chgData name="Sara Johnson" userId="51f89924-055d-44ab-8e20-2fc548136883" providerId="ADAL" clId="{537BC016-7E16-4D2D-88F7-A60DEFEAD17A}" dt="2024-06-04T12:58:11.534" v="711" actId="20577"/>
          <ac:spMkLst>
            <pc:docMk/>
            <pc:sldMk cId="91676454" sldId="12480"/>
            <ac:spMk id="6" creationId="{4742E5BE-BFEA-4144-A82D-12C30B561DFC}"/>
          </ac:spMkLst>
        </pc:spChg>
        <pc:picChg chg="mod">
          <ac:chgData name="Sara Johnson" userId="51f89924-055d-44ab-8e20-2fc548136883" providerId="ADAL" clId="{537BC016-7E16-4D2D-88F7-A60DEFEAD17A}" dt="2024-06-04T13:01:05.831" v="828" actId="1076"/>
          <ac:picMkLst>
            <pc:docMk/>
            <pc:sldMk cId="91676454" sldId="12480"/>
            <ac:picMk id="5" creationId="{DD1FD551-4028-4D28-90A3-0446062CC662}"/>
          </ac:picMkLst>
        </pc:picChg>
      </pc:sldChg>
      <pc:sldChg chg="addSp modSp new mod ord">
        <pc:chgData name="Sara Johnson" userId="51f89924-055d-44ab-8e20-2fc548136883" providerId="ADAL" clId="{537BC016-7E16-4D2D-88F7-A60DEFEAD17A}" dt="2024-06-10T14:46:22.841" v="1828" actId="207"/>
        <pc:sldMkLst>
          <pc:docMk/>
          <pc:sldMk cId="3960796161" sldId="12481"/>
        </pc:sldMkLst>
        <pc:spChg chg="add mod">
          <ac:chgData name="Sara Johnson" userId="51f89924-055d-44ab-8e20-2fc548136883" providerId="ADAL" clId="{537BC016-7E16-4D2D-88F7-A60DEFEAD17A}" dt="2024-06-10T14:46:22.841" v="1828" actId="207"/>
          <ac:spMkLst>
            <pc:docMk/>
            <pc:sldMk cId="3960796161" sldId="12481"/>
            <ac:spMk id="2" creationId="{F434E7D5-0A7B-BE4B-B4E3-AAA8C1AEF7F8}"/>
          </ac:spMkLst>
        </pc:spChg>
      </pc:sldChg>
      <pc:sldChg chg="addSp modSp new mod ord">
        <pc:chgData name="Sara Johnson" userId="51f89924-055d-44ab-8e20-2fc548136883" providerId="ADAL" clId="{537BC016-7E16-4D2D-88F7-A60DEFEAD17A}" dt="2024-06-04T13:31:28.449" v="1366" actId="14100"/>
        <pc:sldMkLst>
          <pc:docMk/>
          <pc:sldMk cId="1478156264" sldId="12482"/>
        </pc:sldMkLst>
        <pc:spChg chg="add mod">
          <ac:chgData name="Sara Johnson" userId="51f89924-055d-44ab-8e20-2fc548136883" providerId="ADAL" clId="{537BC016-7E16-4D2D-88F7-A60DEFEAD17A}" dt="2024-06-04T13:19:39.781" v="1268" actId="208"/>
          <ac:spMkLst>
            <pc:docMk/>
            <pc:sldMk cId="1478156264" sldId="12482"/>
            <ac:spMk id="4" creationId="{C8121B98-7533-E6BF-2E47-B6D30DD77205}"/>
          </ac:spMkLst>
        </pc:spChg>
        <pc:spChg chg="add mod">
          <ac:chgData name="Sara Johnson" userId="51f89924-055d-44ab-8e20-2fc548136883" providerId="ADAL" clId="{537BC016-7E16-4D2D-88F7-A60DEFEAD17A}" dt="2024-06-04T13:20:07.453" v="1271" actId="14100"/>
          <ac:spMkLst>
            <pc:docMk/>
            <pc:sldMk cId="1478156264" sldId="12482"/>
            <ac:spMk id="5" creationId="{CEC3936B-8C80-8745-D094-C0849ADCC577}"/>
          </ac:spMkLst>
        </pc:spChg>
        <pc:spChg chg="add mod">
          <ac:chgData name="Sara Johnson" userId="51f89924-055d-44ab-8e20-2fc548136883" providerId="ADAL" clId="{537BC016-7E16-4D2D-88F7-A60DEFEAD17A}" dt="2024-06-04T13:20:55.645" v="1285" actId="20577"/>
          <ac:spMkLst>
            <pc:docMk/>
            <pc:sldMk cId="1478156264" sldId="12482"/>
            <ac:spMk id="6" creationId="{936885F6-E82E-5EE3-C968-3AA12C950039}"/>
          </ac:spMkLst>
        </pc:spChg>
        <pc:spChg chg="add mod">
          <ac:chgData name="Sara Johnson" userId="51f89924-055d-44ab-8e20-2fc548136883" providerId="ADAL" clId="{537BC016-7E16-4D2D-88F7-A60DEFEAD17A}" dt="2024-06-04T13:21:26.201" v="1307" actId="1076"/>
          <ac:spMkLst>
            <pc:docMk/>
            <pc:sldMk cId="1478156264" sldId="12482"/>
            <ac:spMk id="7" creationId="{B72D7903-1BAB-46D9-ECCD-1C55FFE1B4B4}"/>
          </ac:spMkLst>
        </pc:spChg>
        <pc:spChg chg="add mod">
          <ac:chgData name="Sara Johnson" userId="51f89924-055d-44ab-8e20-2fc548136883" providerId="ADAL" clId="{537BC016-7E16-4D2D-88F7-A60DEFEAD17A}" dt="2024-06-04T13:31:28.449" v="1366" actId="14100"/>
          <ac:spMkLst>
            <pc:docMk/>
            <pc:sldMk cId="1478156264" sldId="12482"/>
            <ac:spMk id="8" creationId="{BEFCDDA2-A6A5-CDC2-5E3C-8BABA2E1BF9E}"/>
          </ac:spMkLst>
        </pc:spChg>
        <pc:picChg chg="add mod">
          <ac:chgData name="Sara Johnson" userId="51f89924-055d-44ab-8e20-2fc548136883" providerId="ADAL" clId="{537BC016-7E16-4D2D-88F7-A60DEFEAD17A}" dt="2024-06-04T13:18:15.344" v="1262" actId="1076"/>
          <ac:picMkLst>
            <pc:docMk/>
            <pc:sldMk cId="1478156264" sldId="12482"/>
            <ac:picMk id="3" creationId="{1FBA0654-1C11-6EDA-F097-4DAE5E3E8D80}"/>
          </ac:picMkLst>
        </pc:picChg>
      </pc:sldChg>
      <pc:sldChg chg="addSp modSp new mod">
        <pc:chgData name="Sara Johnson" userId="51f89924-055d-44ab-8e20-2fc548136883" providerId="ADAL" clId="{537BC016-7E16-4D2D-88F7-A60DEFEAD17A}" dt="2024-06-10T14:53:40.334" v="1848" actId="122"/>
        <pc:sldMkLst>
          <pc:docMk/>
          <pc:sldMk cId="2373626346" sldId="12483"/>
        </pc:sldMkLst>
        <pc:spChg chg="add mod">
          <ac:chgData name="Sara Johnson" userId="51f89924-055d-44ab-8e20-2fc548136883" providerId="ADAL" clId="{537BC016-7E16-4D2D-88F7-A60DEFEAD17A}" dt="2024-06-10T14:53:40.334" v="1848" actId="122"/>
          <ac:spMkLst>
            <pc:docMk/>
            <pc:sldMk cId="2373626346" sldId="12483"/>
            <ac:spMk id="2" creationId="{49025F6B-C1BE-E122-0565-B717DDA63676}"/>
          </ac:spMkLst>
        </pc:spChg>
      </pc:sldChg>
      <pc:sldChg chg="new del">
        <pc:chgData name="Sara Johnson" userId="51f89924-055d-44ab-8e20-2fc548136883" providerId="ADAL" clId="{537BC016-7E16-4D2D-88F7-A60DEFEAD17A}" dt="2024-06-05T06:59:50.555" v="1386" actId="680"/>
        <pc:sldMkLst>
          <pc:docMk/>
          <pc:sldMk cId="4231879730" sldId="12483"/>
        </pc:sldMkLst>
      </pc:sldChg>
      <pc:sldMasterChg chg="delSldLayout">
        <pc:chgData name="Sara Johnson" userId="51f89924-055d-44ab-8e20-2fc548136883" providerId="ADAL" clId="{537BC016-7E16-4D2D-88F7-A60DEFEAD17A}" dt="2024-06-04T13:32:59.167" v="1382" actId="47"/>
        <pc:sldMasterMkLst>
          <pc:docMk/>
          <pc:sldMasterMk cId="338086544" sldId="2147483781"/>
        </pc:sldMasterMkLst>
        <pc:sldLayoutChg chg="del">
          <pc:chgData name="Sara Johnson" userId="51f89924-055d-44ab-8e20-2fc548136883" providerId="ADAL" clId="{537BC016-7E16-4D2D-88F7-A60DEFEAD17A}" dt="2024-06-04T13:32:56.400" v="1380" actId="47"/>
          <pc:sldLayoutMkLst>
            <pc:docMk/>
            <pc:sldMasterMk cId="338086544" sldId="2147483781"/>
            <pc:sldLayoutMk cId="2610777472" sldId="2147483874"/>
          </pc:sldLayoutMkLst>
        </pc:sldLayoutChg>
        <pc:sldLayoutChg chg="del">
          <pc:chgData name="Sara Johnson" userId="51f89924-055d-44ab-8e20-2fc548136883" providerId="ADAL" clId="{537BC016-7E16-4D2D-88F7-A60DEFEAD17A}" dt="2024-06-04T13:32:57.830" v="1381" actId="47"/>
          <pc:sldLayoutMkLst>
            <pc:docMk/>
            <pc:sldMasterMk cId="338086544" sldId="2147483781"/>
            <pc:sldLayoutMk cId="2318281056" sldId="2147483875"/>
          </pc:sldLayoutMkLst>
        </pc:sldLayoutChg>
        <pc:sldLayoutChg chg="del">
          <pc:chgData name="Sara Johnson" userId="51f89924-055d-44ab-8e20-2fc548136883" providerId="ADAL" clId="{537BC016-7E16-4D2D-88F7-A60DEFEAD17A}" dt="2024-06-04T13:32:59.167" v="1382" actId="47"/>
          <pc:sldLayoutMkLst>
            <pc:docMk/>
            <pc:sldMasterMk cId="338086544" sldId="2147483781"/>
            <pc:sldLayoutMk cId="2840918984" sldId="2147483876"/>
          </pc:sldLayoutMkLst>
        </pc:sldLayoutChg>
      </pc:sldMasterChg>
    </pc:docChg>
  </pc:docChgLst>
  <pc:docChgLst>
    <pc:chgData name="Karin Håkansson" userId="S::karin.hakansson@hushallningssallskapet.se::b6804832-5183-48a0-b0d8-781b988589b8" providerId="AD" clId="Web-{EFA879A2-1D7A-4D86-8579-F30099DBD901}"/>
    <pc:docChg chg="modSld">
      <pc:chgData name="Karin Håkansson" userId="S::karin.hakansson@hushallningssallskapet.se::b6804832-5183-48a0-b0d8-781b988589b8" providerId="AD" clId="Web-{EFA879A2-1D7A-4D86-8579-F30099DBD901}" dt="2021-11-24T19:04:04.944" v="26" actId="1076"/>
      <pc:docMkLst>
        <pc:docMk/>
      </pc:docMkLst>
      <pc:sldChg chg="modSp">
        <pc:chgData name="Karin Håkansson" userId="S::karin.hakansson@hushallningssallskapet.se::b6804832-5183-48a0-b0d8-781b988589b8" providerId="AD" clId="Web-{EFA879A2-1D7A-4D86-8579-F30099DBD901}" dt="2021-11-24T19:04:04.944" v="26" actId="1076"/>
        <pc:sldMkLst>
          <pc:docMk/>
          <pc:sldMk cId="1002171655" sldId="540"/>
        </pc:sldMkLst>
        <pc:spChg chg="mod">
          <ac:chgData name="Karin Håkansson" userId="S::karin.hakansson@hushallningssallskapet.se::b6804832-5183-48a0-b0d8-781b988589b8" providerId="AD" clId="Web-{EFA879A2-1D7A-4D86-8579-F30099DBD901}" dt="2021-11-24T19:03:56.990" v="25" actId="1076"/>
          <ac:spMkLst>
            <pc:docMk/>
            <pc:sldMk cId="1002171655" sldId="540"/>
            <ac:spMk id="2" creationId="{4EB829F9-EF57-4770-AF85-1B1D09BD94AE}"/>
          </ac:spMkLst>
        </pc:spChg>
        <pc:spChg chg="mod">
          <ac:chgData name="Karin Håkansson" userId="S::karin.hakansson@hushallningssallskapet.se::b6804832-5183-48a0-b0d8-781b988589b8" providerId="AD" clId="Web-{EFA879A2-1D7A-4D86-8579-F30099DBD901}" dt="2021-11-24T19:03:50.990" v="24" actId="1076"/>
          <ac:spMkLst>
            <pc:docMk/>
            <pc:sldMk cId="1002171655" sldId="540"/>
            <ac:spMk id="3" creationId="{6DB9E622-8DF7-45BA-B509-9D089CB87576}"/>
          </ac:spMkLst>
        </pc:spChg>
        <pc:picChg chg="mod">
          <ac:chgData name="Karin Håkansson" userId="S::karin.hakansson@hushallningssallskapet.se::b6804832-5183-48a0-b0d8-781b988589b8" providerId="AD" clId="Web-{EFA879A2-1D7A-4D86-8579-F30099DBD901}" dt="2021-11-24T19:04:04.944" v="26" actId="1076"/>
          <ac:picMkLst>
            <pc:docMk/>
            <pc:sldMk cId="1002171655" sldId="540"/>
            <ac:picMk id="5" creationId="{CED61658-F395-4F95-A2B8-46073DD8B208}"/>
          </ac:picMkLst>
        </pc:picChg>
      </pc:sldChg>
    </pc:docChg>
  </pc:docChgLst>
  <pc:docChgLst>
    <pc:chgData name="Sara Johnson" userId="S::sara.johnson_hushallningssallskapet.se#ext#@svelantbruksuniversitet.onmicrosoft.com::ed1f32c4-1659-416d-9813-73c7d56c359a" providerId="AD" clId="Web-{26CEBFD2-6D61-F34A-9427-A0E74D17373A}"/>
    <pc:docChg chg="modSld sldOrd">
      <pc:chgData name="Sara Johnson" userId="S::sara.johnson_hushallningssallskapet.se#ext#@svelantbruksuniversitet.onmicrosoft.com::ed1f32c4-1659-416d-9813-73c7d56c359a" providerId="AD" clId="Web-{26CEBFD2-6D61-F34A-9427-A0E74D17373A}" dt="2024-05-29T11:03:43.383" v="27"/>
      <pc:docMkLst>
        <pc:docMk/>
      </pc:docMkLst>
      <pc:sldChg chg="ord">
        <pc:chgData name="Sara Johnson" userId="S::sara.johnson_hushallningssallskapet.se#ext#@svelantbruksuniversitet.onmicrosoft.com::ed1f32c4-1659-416d-9813-73c7d56c359a" providerId="AD" clId="Web-{26CEBFD2-6D61-F34A-9427-A0E74D17373A}" dt="2024-05-29T10:59:42.043" v="2"/>
        <pc:sldMkLst>
          <pc:docMk/>
          <pc:sldMk cId="2939274551" sldId="858"/>
        </pc:sldMkLst>
      </pc:sldChg>
      <pc:sldChg chg="modSp ord">
        <pc:chgData name="Sara Johnson" userId="S::sara.johnson_hushallningssallskapet.se#ext#@svelantbruksuniversitet.onmicrosoft.com::ed1f32c4-1659-416d-9813-73c7d56c359a" providerId="AD" clId="Web-{26CEBFD2-6D61-F34A-9427-A0E74D17373A}" dt="2024-05-29T11:02:02.135" v="26" actId="20577"/>
        <pc:sldMkLst>
          <pc:docMk/>
          <pc:sldMk cId="3620525046" sldId="12289"/>
        </pc:sldMkLst>
        <pc:spChg chg="mod">
          <ac:chgData name="Sara Johnson" userId="S::sara.johnson_hushallningssallskapet.se#ext#@svelantbruksuniversitet.onmicrosoft.com::ed1f32c4-1659-416d-9813-73c7d56c359a" providerId="AD" clId="Web-{26CEBFD2-6D61-F34A-9427-A0E74D17373A}" dt="2024-05-29T11:02:02.135" v="26" actId="20577"/>
          <ac:spMkLst>
            <pc:docMk/>
            <pc:sldMk cId="3620525046" sldId="12289"/>
            <ac:spMk id="6" creationId="{6740B553-3F79-B708-D243-88D7C55DBD28}"/>
          </ac:spMkLst>
        </pc:spChg>
      </pc:sldChg>
      <pc:sldChg chg="modSp">
        <pc:chgData name="Sara Johnson" userId="S::sara.johnson_hushallningssallskapet.se#ext#@svelantbruksuniversitet.onmicrosoft.com::ed1f32c4-1659-416d-9813-73c7d56c359a" providerId="AD" clId="Web-{26CEBFD2-6D61-F34A-9427-A0E74D17373A}" dt="2024-05-29T11:00:19.511" v="10" actId="20577"/>
        <pc:sldMkLst>
          <pc:docMk/>
          <pc:sldMk cId="3112691717" sldId="12317"/>
        </pc:sldMkLst>
        <pc:spChg chg="mod">
          <ac:chgData name="Sara Johnson" userId="S::sara.johnson_hushallningssallskapet.se#ext#@svelantbruksuniversitet.onmicrosoft.com::ed1f32c4-1659-416d-9813-73c7d56c359a" providerId="AD" clId="Web-{26CEBFD2-6D61-F34A-9427-A0E74D17373A}" dt="2024-05-29T11:00:19.511" v="10" actId="20577"/>
          <ac:spMkLst>
            <pc:docMk/>
            <pc:sldMk cId="3112691717" sldId="12317"/>
            <ac:spMk id="4" creationId="{EE55E586-EC62-5B40-FAEC-4E89629B819A}"/>
          </ac:spMkLst>
        </pc:spChg>
      </pc:sldChg>
      <pc:sldChg chg="modSp">
        <pc:chgData name="Sara Johnson" userId="S::sara.johnson_hushallningssallskapet.se#ext#@svelantbruksuniversitet.onmicrosoft.com::ed1f32c4-1659-416d-9813-73c7d56c359a" providerId="AD" clId="Web-{26CEBFD2-6D61-F34A-9427-A0E74D17373A}" dt="2024-05-29T10:58:58.278" v="0" actId="14100"/>
        <pc:sldMkLst>
          <pc:docMk/>
          <pc:sldMk cId="3888029081" sldId="12318"/>
        </pc:sldMkLst>
        <pc:spChg chg="mod">
          <ac:chgData name="Sara Johnson" userId="S::sara.johnson_hushallningssallskapet.se#ext#@svelantbruksuniversitet.onmicrosoft.com::ed1f32c4-1659-416d-9813-73c7d56c359a" providerId="AD" clId="Web-{26CEBFD2-6D61-F34A-9427-A0E74D17373A}" dt="2024-05-29T10:58:58.278" v="0" actId="14100"/>
          <ac:spMkLst>
            <pc:docMk/>
            <pc:sldMk cId="3888029081" sldId="12318"/>
            <ac:spMk id="2" creationId="{FCF98338-273E-D9CC-C1A3-CDB26AE972FE}"/>
          </ac:spMkLst>
        </pc:spChg>
      </pc:sldChg>
      <pc:sldChg chg="modSp">
        <pc:chgData name="Sara Johnson" userId="S::sara.johnson_hushallningssallskapet.se#ext#@svelantbruksuniversitet.onmicrosoft.com::ed1f32c4-1659-416d-9813-73c7d56c359a" providerId="AD" clId="Web-{26CEBFD2-6D61-F34A-9427-A0E74D17373A}" dt="2024-05-29T11:00:10.730" v="9" actId="20577"/>
        <pc:sldMkLst>
          <pc:docMk/>
          <pc:sldMk cId="1258817863" sldId="12470"/>
        </pc:sldMkLst>
        <pc:spChg chg="mod">
          <ac:chgData name="Sara Johnson" userId="S::sara.johnson_hushallningssallskapet.se#ext#@svelantbruksuniversitet.onmicrosoft.com::ed1f32c4-1659-416d-9813-73c7d56c359a" providerId="AD" clId="Web-{26CEBFD2-6D61-F34A-9427-A0E74D17373A}" dt="2024-05-29T11:00:10.730" v="9" actId="20577"/>
          <ac:spMkLst>
            <pc:docMk/>
            <pc:sldMk cId="1258817863" sldId="12470"/>
            <ac:spMk id="2" creationId="{B78725E4-9AA3-15DF-9772-D097613B1789}"/>
          </ac:spMkLst>
        </pc:spChg>
      </pc:sldChg>
      <pc:sldChg chg="delSp">
        <pc:chgData name="Sara Johnson" userId="S::sara.johnson_hushallningssallskapet.se#ext#@svelantbruksuniversitet.onmicrosoft.com::ed1f32c4-1659-416d-9813-73c7d56c359a" providerId="AD" clId="Web-{26CEBFD2-6D61-F34A-9427-A0E74D17373A}" dt="2024-05-29T11:03:43.383" v="27"/>
        <pc:sldMkLst>
          <pc:docMk/>
          <pc:sldMk cId="2824064631" sldId="12471"/>
        </pc:sldMkLst>
        <pc:spChg chg="del">
          <ac:chgData name="Sara Johnson" userId="S::sara.johnson_hushallningssallskapet.se#ext#@svelantbruksuniversitet.onmicrosoft.com::ed1f32c4-1659-416d-9813-73c7d56c359a" providerId="AD" clId="Web-{26CEBFD2-6D61-F34A-9427-A0E74D17373A}" dt="2024-05-29T11:03:43.383" v="27"/>
          <ac:spMkLst>
            <pc:docMk/>
            <pc:sldMk cId="2824064631" sldId="12471"/>
            <ac:spMk id="41" creationId="{00000000-0000-0000-0000-000000000000}"/>
          </ac:spMkLst>
        </pc:spChg>
      </pc:sldChg>
    </pc:docChg>
  </pc:docChgLst>
  <pc:docChgLst>
    <pc:chgData name="Sara Johnson" userId="51f89924-055d-44ab-8e20-2fc548136883" providerId="ADAL" clId="{976E5E91-C8C9-4838-B48B-5978FAE4E31C}"/>
    <pc:docChg chg="undo custSel addSld delSld modSld sldOrd modSection">
      <pc:chgData name="Sara Johnson" userId="51f89924-055d-44ab-8e20-2fc548136883" providerId="ADAL" clId="{976E5E91-C8C9-4838-B48B-5978FAE4E31C}" dt="2021-12-09T09:56:57.378" v="5378" actId="20577"/>
      <pc:docMkLst>
        <pc:docMk/>
      </pc:docMkLst>
      <pc:sldChg chg="modSp add mod">
        <pc:chgData name="Sara Johnson" userId="51f89924-055d-44ab-8e20-2fc548136883" providerId="ADAL" clId="{976E5E91-C8C9-4838-B48B-5978FAE4E31C}" dt="2021-12-08T16:31:53.684" v="3428" actId="14100"/>
        <pc:sldMkLst>
          <pc:docMk/>
          <pc:sldMk cId="4249617447" sldId="260"/>
        </pc:sldMkLst>
        <pc:spChg chg="mod">
          <ac:chgData name="Sara Johnson" userId="51f89924-055d-44ab-8e20-2fc548136883" providerId="ADAL" clId="{976E5E91-C8C9-4838-B48B-5978FAE4E31C}" dt="2021-12-07T09:41:58.061" v="1396" actId="14100"/>
          <ac:spMkLst>
            <pc:docMk/>
            <pc:sldMk cId="4249617447" sldId="260"/>
            <ac:spMk id="3" creationId="{00000000-0000-0000-0000-000000000000}"/>
          </ac:spMkLst>
        </pc:spChg>
        <pc:spChg chg="mod">
          <ac:chgData name="Sara Johnson" userId="51f89924-055d-44ab-8e20-2fc548136883" providerId="ADAL" clId="{976E5E91-C8C9-4838-B48B-5978FAE4E31C}" dt="2021-12-08T16:31:53.684" v="3428" actId="14100"/>
          <ac:spMkLst>
            <pc:docMk/>
            <pc:sldMk cId="4249617447" sldId="260"/>
            <ac:spMk id="4" creationId="{00000000-0000-0000-0000-000000000000}"/>
          </ac:spMkLst>
        </pc:spChg>
      </pc:sldChg>
      <pc:sldChg chg="add del mod modShow">
        <pc:chgData name="Sara Johnson" userId="51f89924-055d-44ab-8e20-2fc548136883" providerId="ADAL" clId="{976E5E91-C8C9-4838-B48B-5978FAE4E31C}" dt="2021-12-08T16:33:20.415" v="3431" actId="47"/>
        <pc:sldMkLst>
          <pc:docMk/>
          <pc:sldMk cId="3994281196" sldId="261"/>
        </pc:sldMkLst>
      </pc:sldChg>
      <pc:sldChg chg="add modNotes modNotesTx">
        <pc:chgData name="Sara Johnson" userId="51f89924-055d-44ab-8e20-2fc548136883" providerId="ADAL" clId="{976E5E91-C8C9-4838-B48B-5978FAE4E31C}" dt="2021-12-07T09:27:46.368" v="1214" actId="20577"/>
        <pc:sldMkLst>
          <pc:docMk/>
          <pc:sldMk cId="1138066084" sldId="271"/>
        </pc:sldMkLst>
      </pc:sldChg>
      <pc:sldChg chg="add del">
        <pc:chgData name="Sara Johnson" userId="51f89924-055d-44ab-8e20-2fc548136883" providerId="ADAL" clId="{976E5E91-C8C9-4838-B48B-5978FAE4E31C}" dt="2021-12-07T11:12:44.194" v="2802" actId="47"/>
        <pc:sldMkLst>
          <pc:docMk/>
          <pc:sldMk cId="0" sldId="327"/>
        </pc:sldMkLst>
      </pc:sldChg>
      <pc:sldChg chg="add ord modNotesTx">
        <pc:chgData name="Sara Johnson" userId="51f89924-055d-44ab-8e20-2fc548136883" providerId="ADAL" clId="{976E5E91-C8C9-4838-B48B-5978FAE4E31C}" dt="2021-12-07T11:19:52" v="3159" actId="20577"/>
        <pc:sldMkLst>
          <pc:docMk/>
          <pc:sldMk cId="1617785456" sldId="333"/>
        </pc:sldMkLst>
      </pc:sldChg>
      <pc:sldChg chg="add modNotesTx">
        <pc:chgData name="Sara Johnson" userId="51f89924-055d-44ab-8e20-2fc548136883" providerId="ADAL" clId="{976E5E91-C8C9-4838-B48B-5978FAE4E31C}" dt="2021-12-07T09:28:01.361" v="1228" actId="20577"/>
        <pc:sldMkLst>
          <pc:docMk/>
          <pc:sldMk cId="804744455" sldId="334"/>
        </pc:sldMkLst>
      </pc:sldChg>
      <pc:sldChg chg="add modNotesTx">
        <pc:chgData name="Sara Johnson" userId="51f89924-055d-44ab-8e20-2fc548136883" providerId="ADAL" clId="{976E5E91-C8C9-4838-B48B-5978FAE4E31C}" dt="2021-12-07T11:20:08.932" v="3163" actId="20577"/>
        <pc:sldMkLst>
          <pc:docMk/>
          <pc:sldMk cId="1746080524" sldId="340"/>
        </pc:sldMkLst>
      </pc:sldChg>
      <pc:sldChg chg="delSp modSp add mod modNotesTx">
        <pc:chgData name="Sara Johnson" userId="51f89924-055d-44ab-8e20-2fc548136883" providerId="ADAL" clId="{976E5E91-C8C9-4838-B48B-5978FAE4E31C}" dt="2021-12-08T16:37:20.155" v="3490" actId="20577"/>
        <pc:sldMkLst>
          <pc:docMk/>
          <pc:sldMk cId="1698621198" sldId="341"/>
        </pc:sldMkLst>
        <pc:spChg chg="mod">
          <ac:chgData name="Sara Johnson" userId="51f89924-055d-44ab-8e20-2fc548136883" providerId="ADAL" clId="{976E5E91-C8C9-4838-B48B-5978FAE4E31C}" dt="2021-12-07T09:43:07.014" v="1439" actId="404"/>
          <ac:spMkLst>
            <pc:docMk/>
            <pc:sldMk cId="1698621198" sldId="341"/>
            <ac:spMk id="2" creationId="{359BC437-086C-4AD9-9145-DB5ECD9DB785}"/>
          </ac:spMkLst>
        </pc:spChg>
        <pc:spChg chg="mod">
          <ac:chgData name="Sara Johnson" userId="51f89924-055d-44ab-8e20-2fc548136883" providerId="ADAL" clId="{976E5E91-C8C9-4838-B48B-5978FAE4E31C}" dt="2021-12-08T16:37:20.155" v="3490" actId="20577"/>
          <ac:spMkLst>
            <pc:docMk/>
            <pc:sldMk cId="1698621198" sldId="341"/>
            <ac:spMk id="3" creationId="{A9E9EA79-1CC9-418C-8249-CAE184420BBE}"/>
          </ac:spMkLst>
        </pc:spChg>
        <pc:spChg chg="mod">
          <ac:chgData name="Sara Johnson" userId="51f89924-055d-44ab-8e20-2fc548136883" providerId="ADAL" clId="{976E5E91-C8C9-4838-B48B-5978FAE4E31C}" dt="2021-12-08T16:36:52.179" v="3462" actId="1076"/>
          <ac:spMkLst>
            <pc:docMk/>
            <pc:sldMk cId="1698621198" sldId="341"/>
            <ac:spMk id="4" creationId="{5186E99F-E488-4F95-B942-7984075002F8}"/>
          </ac:spMkLst>
        </pc:spChg>
        <pc:spChg chg="del mod">
          <ac:chgData name="Sara Johnson" userId="51f89924-055d-44ab-8e20-2fc548136883" providerId="ADAL" clId="{976E5E91-C8C9-4838-B48B-5978FAE4E31C}" dt="2021-12-07T09:42:46.375" v="1400" actId="478"/>
          <ac:spMkLst>
            <pc:docMk/>
            <pc:sldMk cId="1698621198" sldId="341"/>
            <ac:spMk id="5" creationId="{E01CBDA8-6898-4393-9CCD-4D8E06554BB2}"/>
          </ac:spMkLst>
        </pc:spChg>
      </pc:sldChg>
      <pc:sldChg chg="add del">
        <pc:chgData name="Sara Johnson" userId="51f89924-055d-44ab-8e20-2fc548136883" providerId="ADAL" clId="{976E5E91-C8C9-4838-B48B-5978FAE4E31C}" dt="2021-12-07T11:19:16.387" v="3124" actId="47"/>
        <pc:sldMkLst>
          <pc:docMk/>
          <pc:sldMk cId="297262858" sldId="342"/>
        </pc:sldMkLst>
      </pc:sldChg>
      <pc:sldChg chg="modSp mod">
        <pc:chgData name="Sara Johnson" userId="51f89924-055d-44ab-8e20-2fc548136883" providerId="ADAL" clId="{976E5E91-C8C9-4838-B48B-5978FAE4E31C}" dt="2021-12-07T07:54:01.311" v="522" actId="20577"/>
        <pc:sldMkLst>
          <pc:docMk/>
          <pc:sldMk cId="2491361574" sldId="344"/>
        </pc:sldMkLst>
        <pc:spChg chg="mod">
          <ac:chgData name="Sara Johnson" userId="51f89924-055d-44ab-8e20-2fc548136883" providerId="ADAL" clId="{976E5E91-C8C9-4838-B48B-5978FAE4E31C}" dt="2021-12-07T07:54:01.311" v="522" actId="20577"/>
          <ac:spMkLst>
            <pc:docMk/>
            <pc:sldMk cId="2491361574" sldId="344"/>
            <ac:spMk id="3" creationId="{B515D16C-0BFE-4D6C-AD1D-BC4F4798ED38}"/>
          </ac:spMkLst>
        </pc:spChg>
      </pc:sldChg>
      <pc:sldChg chg="add del">
        <pc:chgData name="Sara Johnson" userId="51f89924-055d-44ab-8e20-2fc548136883" providerId="ADAL" clId="{976E5E91-C8C9-4838-B48B-5978FAE4E31C}" dt="2021-12-01T12:53:28.528" v="80" actId="47"/>
        <pc:sldMkLst>
          <pc:docMk/>
          <pc:sldMk cId="4174187016" sldId="345"/>
        </pc:sldMkLst>
      </pc:sldChg>
      <pc:sldChg chg="modSp add mod ord modNotesTx">
        <pc:chgData name="Sara Johnson" userId="51f89924-055d-44ab-8e20-2fc548136883" providerId="ADAL" clId="{976E5E91-C8C9-4838-B48B-5978FAE4E31C}" dt="2021-12-07T10:55:02.322" v="1874" actId="20577"/>
        <pc:sldMkLst>
          <pc:docMk/>
          <pc:sldMk cId="2093298063" sldId="485"/>
        </pc:sldMkLst>
        <pc:spChg chg="mod">
          <ac:chgData name="Sara Johnson" userId="51f89924-055d-44ab-8e20-2fc548136883" providerId="ADAL" clId="{976E5E91-C8C9-4838-B48B-5978FAE4E31C}" dt="2021-12-07T10:55:02.322" v="1874" actId="20577"/>
          <ac:spMkLst>
            <pc:docMk/>
            <pc:sldMk cId="2093298063" sldId="485"/>
            <ac:spMk id="2" creationId="{00000000-0000-0000-0000-000000000000}"/>
          </ac:spMkLst>
        </pc:spChg>
      </pc:sldChg>
      <pc:sldChg chg="modSp add mod">
        <pc:chgData name="Sara Johnson" userId="51f89924-055d-44ab-8e20-2fc548136883" providerId="ADAL" clId="{976E5E91-C8C9-4838-B48B-5978FAE4E31C}" dt="2021-12-07T10:57:17.191" v="1899" actId="20577"/>
        <pc:sldMkLst>
          <pc:docMk/>
          <pc:sldMk cId="2087946624" sldId="488"/>
        </pc:sldMkLst>
        <pc:spChg chg="mod">
          <ac:chgData name="Sara Johnson" userId="51f89924-055d-44ab-8e20-2fc548136883" providerId="ADAL" clId="{976E5E91-C8C9-4838-B48B-5978FAE4E31C}" dt="2021-12-07T10:57:17.191" v="1899" actId="20577"/>
          <ac:spMkLst>
            <pc:docMk/>
            <pc:sldMk cId="2087946624" sldId="488"/>
            <ac:spMk id="3" creationId="{00000000-0000-0000-0000-000000000000}"/>
          </ac:spMkLst>
        </pc:spChg>
      </pc:sldChg>
      <pc:sldChg chg="add modNotesTx">
        <pc:chgData name="Sara Johnson" userId="51f89924-055d-44ab-8e20-2fc548136883" providerId="ADAL" clId="{976E5E91-C8C9-4838-B48B-5978FAE4E31C}" dt="2021-12-07T11:02:17.727" v="2479" actId="20577"/>
        <pc:sldMkLst>
          <pc:docMk/>
          <pc:sldMk cId="3396524715" sldId="489"/>
        </pc:sldMkLst>
      </pc:sldChg>
      <pc:sldChg chg="modSp add mod">
        <pc:chgData name="Sara Johnson" userId="51f89924-055d-44ab-8e20-2fc548136883" providerId="ADAL" clId="{976E5E91-C8C9-4838-B48B-5978FAE4E31C}" dt="2021-12-07T10:54:52.942" v="1859" actId="20577"/>
        <pc:sldMkLst>
          <pc:docMk/>
          <pc:sldMk cId="1996454733" sldId="542"/>
        </pc:sldMkLst>
        <pc:spChg chg="mod">
          <ac:chgData name="Sara Johnson" userId="51f89924-055d-44ab-8e20-2fc548136883" providerId="ADAL" clId="{976E5E91-C8C9-4838-B48B-5978FAE4E31C}" dt="2021-12-07T10:54:52.942" v="1859" actId="20577"/>
          <ac:spMkLst>
            <pc:docMk/>
            <pc:sldMk cId="1996454733" sldId="542"/>
            <ac:spMk id="7" creationId="{E5049098-2A79-4B86-9A55-B87E5A0B11D9}"/>
          </ac:spMkLst>
        </pc:spChg>
        <pc:spChg chg="mod">
          <ac:chgData name="Sara Johnson" userId="51f89924-055d-44ab-8e20-2fc548136883" providerId="ADAL" clId="{976E5E91-C8C9-4838-B48B-5978FAE4E31C}" dt="2021-12-07T10:48:15.145" v="1788" actId="207"/>
          <ac:spMkLst>
            <pc:docMk/>
            <pc:sldMk cId="1996454733" sldId="542"/>
            <ac:spMk id="12" creationId="{5FDF0ADA-F097-4766-A221-181EB181416D}"/>
          </ac:spMkLst>
        </pc:spChg>
      </pc:sldChg>
      <pc:sldChg chg="add del">
        <pc:chgData name="Sara Johnson" userId="51f89924-055d-44ab-8e20-2fc548136883" providerId="ADAL" clId="{976E5E91-C8C9-4838-B48B-5978FAE4E31C}" dt="2021-12-07T11:08:23.693" v="2727" actId="47"/>
        <pc:sldMkLst>
          <pc:docMk/>
          <pc:sldMk cId="567063275" sldId="554"/>
        </pc:sldMkLst>
      </pc:sldChg>
      <pc:sldChg chg="add">
        <pc:chgData name="Sara Johnson" userId="51f89924-055d-44ab-8e20-2fc548136883" providerId="ADAL" clId="{976E5E91-C8C9-4838-B48B-5978FAE4E31C}" dt="2021-12-01T12:48:57.793" v="75"/>
        <pc:sldMkLst>
          <pc:docMk/>
          <pc:sldMk cId="2892118250" sldId="555"/>
        </pc:sldMkLst>
      </pc:sldChg>
      <pc:sldChg chg="add">
        <pc:chgData name="Sara Johnson" userId="51f89924-055d-44ab-8e20-2fc548136883" providerId="ADAL" clId="{976E5E91-C8C9-4838-B48B-5978FAE4E31C}" dt="2021-12-01T12:48:57.793" v="75"/>
        <pc:sldMkLst>
          <pc:docMk/>
          <pc:sldMk cId="2466210965" sldId="560"/>
        </pc:sldMkLst>
      </pc:sldChg>
      <pc:sldChg chg="add">
        <pc:chgData name="Sara Johnson" userId="51f89924-055d-44ab-8e20-2fc548136883" providerId="ADAL" clId="{976E5E91-C8C9-4838-B48B-5978FAE4E31C}" dt="2021-12-01T12:48:57.793" v="75"/>
        <pc:sldMkLst>
          <pc:docMk/>
          <pc:sldMk cId="2923033908" sldId="561"/>
        </pc:sldMkLst>
      </pc:sldChg>
      <pc:sldChg chg="add">
        <pc:chgData name="Sara Johnson" userId="51f89924-055d-44ab-8e20-2fc548136883" providerId="ADAL" clId="{976E5E91-C8C9-4838-B48B-5978FAE4E31C}" dt="2021-12-01T12:48:57.793" v="75"/>
        <pc:sldMkLst>
          <pc:docMk/>
          <pc:sldMk cId="4224268499" sldId="562"/>
        </pc:sldMkLst>
      </pc:sldChg>
      <pc:sldChg chg="add del">
        <pc:chgData name="Sara Johnson" userId="51f89924-055d-44ab-8e20-2fc548136883" providerId="ADAL" clId="{976E5E91-C8C9-4838-B48B-5978FAE4E31C}" dt="2021-12-07T11:10:57.364" v="2780" actId="47"/>
        <pc:sldMkLst>
          <pc:docMk/>
          <pc:sldMk cId="0" sldId="758"/>
        </pc:sldMkLst>
      </pc:sldChg>
      <pc:sldChg chg="modSp add mod">
        <pc:chgData name="Sara Johnson" userId="51f89924-055d-44ab-8e20-2fc548136883" providerId="ADAL" clId="{976E5E91-C8C9-4838-B48B-5978FAE4E31C}" dt="2021-12-07T11:12:41.641" v="2801" actId="20577"/>
        <pc:sldMkLst>
          <pc:docMk/>
          <pc:sldMk cId="243134872" sldId="759"/>
        </pc:sldMkLst>
        <pc:spChg chg="mod">
          <ac:chgData name="Sara Johnson" userId="51f89924-055d-44ab-8e20-2fc548136883" providerId="ADAL" clId="{976E5E91-C8C9-4838-B48B-5978FAE4E31C}" dt="2021-12-07T11:12:41.641" v="2801" actId="20577"/>
          <ac:spMkLst>
            <pc:docMk/>
            <pc:sldMk cId="243134872" sldId="759"/>
            <ac:spMk id="2" creationId="{00000000-0000-0000-0000-000000000000}"/>
          </ac:spMkLst>
        </pc:spChg>
      </pc:sldChg>
      <pc:sldChg chg="add">
        <pc:chgData name="Sara Johnson" userId="51f89924-055d-44ab-8e20-2fc548136883" providerId="ADAL" clId="{976E5E91-C8C9-4838-B48B-5978FAE4E31C}" dt="2021-12-01T12:49:48.160" v="78"/>
        <pc:sldMkLst>
          <pc:docMk/>
          <pc:sldMk cId="2502253820" sldId="761"/>
        </pc:sldMkLst>
      </pc:sldChg>
      <pc:sldChg chg="add">
        <pc:chgData name="Sara Johnson" userId="51f89924-055d-44ab-8e20-2fc548136883" providerId="ADAL" clId="{976E5E91-C8C9-4838-B48B-5978FAE4E31C}" dt="2021-12-01T12:48:57.793" v="75"/>
        <pc:sldMkLst>
          <pc:docMk/>
          <pc:sldMk cId="3462065163" sldId="769"/>
        </pc:sldMkLst>
      </pc:sldChg>
      <pc:sldChg chg="add modNotes modNotesTx">
        <pc:chgData name="Sara Johnson" userId="51f89924-055d-44ab-8e20-2fc548136883" providerId="ADAL" clId="{976E5E91-C8C9-4838-B48B-5978FAE4E31C}" dt="2021-12-07T09:27:52.551" v="1221" actId="20577"/>
        <pc:sldMkLst>
          <pc:docMk/>
          <pc:sldMk cId="166195878" sldId="776"/>
        </pc:sldMkLst>
      </pc:sldChg>
      <pc:sldChg chg="add ord">
        <pc:chgData name="Sara Johnson" userId="51f89924-055d-44ab-8e20-2fc548136883" providerId="ADAL" clId="{976E5E91-C8C9-4838-B48B-5978FAE4E31C}" dt="2021-12-07T10:45:53.386" v="1707"/>
        <pc:sldMkLst>
          <pc:docMk/>
          <pc:sldMk cId="1851616968" sldId="787"/>
        </pc:sldMkLst>
      </pc:sldChg>
      <pc:sldChg chg="add">
        <pc:chgData name="Sara Johnson" userId="51f89924-055d-44ab-8e20-2fc548136883" providerId="ADAL" clId="{976E5E91-C8C9-4838-B48B-5978FAE4E31C}" dt="2021-12-07T09:15:32.033" v="576"/>
        <pc:sldMkLst>
          <pc:docMk/>
          <pc:sldMk cId="2623336191" sldId="805"/>
        </pc:sldMkLst>
      </pc:sldChg>
      <pc:sldChg chg="add modNotesTx">
        <pc:chgData name="Sara Johnson" userId="51f89924-055d-44ab-8e20-2fc548136883" providerId="ADAL" clId="{976E5E91-C8C9-4838-B48B-5978FAE4E31C}" dt="2021-12-08T16:28:43.236" v="3421" actId="6549"/>
        <pc:sldMkLst>
          <pc:docMk/>
          <pc:sldMk cId="3151569936" sldId="806"/>
        </pc:sldMkLst>
      </pc:sldChg>
      <pc:sldChg chg="addSp modSp new mod ord modNotesTx">
        <pc:chgData name="Sara Johnson" userId="51f89924-055d-44ab-8e20-2fc548136883" providerId="ADAL" clId="{976E5E91-C8C9-4838-B48B-5978FAE4E31C}" dt="2021-12-09T07:15:14.513" v="3652" actId="14100"/>
        <pc:sldMkLst>
          <pc:docMk/>
          <pc:sldMk cId="3515843450" sldId="821"/>
        </pc:sldMkLst>
        <pc:spChg chg="add mod">
          <ac:chgData name="Sara Johnson" userId="51f89924-055d-44ab-8e20-2fc548136883" providerId="ADAL" clId="{976E5E91-C8C9-4838-B48B-5978FAE4E31C}" dt="2021-12-01T12:45:24.470" v="70" actId="20577"/>
          <ac:spMkLst>
            <pc:docMk/>
            <pc:sldMk cId="3515843450" sldId="821"/>
            <ac:spMk id="2" creationId="{2D7F74A1-A751-43D8-999F-701FF0133807}"/>
          </ac:spMkLst>
        </pc:spChg>
        <pc:spChg chg="add mod">
          <ac:chgData name="Sara Johnson" userId="51f89924-055d-44ab-8e20-2fc548136883" providerId="ADAL" clId="{976E5E91-C8C9-4838-B48B-5978FAE4E31C}" dt="2021-12-07T09:20:25.595" v="633" actId="20577"/>
          <ac:spMkLst>
            <pc:docMk/>
            <pc:sldMk cId="3515843450" sldId="821"/>
            <ac:spMk id="2" creationId="{7A881295-96EB-45C0-8754-EB8940906F26}"/>
          </ac:spMkLst>
        </pc:spChg>
        <pc:spChg chg="mod">
          <ac:chgData name="Sara Johnson" userId="51f89924-055d-44ab-8e20-2fc548136883" providerId="ADAL" clId="{976E5E91-C8C9-4838-B48B-5978FAE4E31C}" dt="2021-12-07T07:44:22.665" v="100" actId="20577"/>
          <ac:spMkLst>
            <pc:docMk/>
            <pc:sldMk cId="3515843450" sldId="821"/>
            <ac:spMk id="4" creationId="{A60E228C-BA94-4F8B-BB64-3CA9500EB578}"/>
          </ac:spMkLst>
        </pc:spChg>
        <pc:spChg chg="add mod">
          <ac:chgData name="Sara Johnson" userId="51f89924-055d-44ab-8e20-2fc548136883" providerId="ADAL" clId="{976E5E91-C8C9-4838-B48B-5978FAE4E31C}" dt="2021-12-07T09:22:23.861" v="824" actId="313"/>
          <ac:spMkLst>
            <pc:docMk/>
            <pc:sldMk cId="3515843450" sldId="821"/>
            <ac:spMk id="5" creationId="{5D778DB9-8963-49D5-9DC5-5D8D894A2EF6}"/>
          </ac:spMkLst>
        </pc:spChg>
        <pc:spChg chg="add mod">
          <ac:chgData name="Sara Johnson" userId="51f89924-055d-44ab-8e20-2fc548136883" providerId="ADAL" clId="{976E5E91-C8C9-4838-B48B-5978FAE4E31C}" dt="2021-12-09T07:15:10.971" v="3651" actId="1076"/>
          <ac:spMkLst>
            <pc:docMk/>
            <pc:sldMk cId="3515843450" sldId="821"/>
            <ac:spMk id="6" creationId="{7F522BF0-2BE8-4903-A139-37A51A88B4D7}"/>
          </ac:spMkLst>
        </pc:spChg>
        <pc:spChg chg="add mod">
          <ac:chgData name="Sara Johnson" userId="51f89924-055d-44ab-8e20-2fc548136883" providerId="ADAL" clId="{976E5E91-C8C9-4838-B48B-5978FAE4E31C}" dt="2021-12-07T09:23:22.893" v="868" actId="1076"/>
          <ac:spMkLst>
            <pc:docMk/>
            <pc:sldMk cId="3515843450" sldId="821"/>
            <ac:spMk id="7" creationId="{1F9BE991-9F6E-4AAF-9238-337DBF99C454}"/>
          </ac:spMkLst>
        </pc:spChg>
        <pc:spChg chg="add mod">
          <ac:chgData name="Sara Johnson" userId="51f89924-055d-44ab-8e20-2fc548136883" providerId="ADAL" clId="{976E5E91-C8C9-4838-B48B-5978FAE4E31C}" dt="2021-12-09T07:13:11.429" v="3491" actId="1076"/>
          <ac:spMkLst>
            <pc:docMk/>
            <pc:sldMk cId="3515843450" sldId="821"/>
            <ac:spMk id="8" creationId="{EC4D227F-E505-407E-A710-BE8ECFEFF57D}"/>
          </ac:spMkLst>
        </pc:spChg>
        <pc:spChg chg="add mod">
          <ac:chgData name="Sara Johnson" userId="51f89924-055d-44ab-8e20-2fc548136883" providerId="ADAL" clId="{976E5E91-C8C9-4838-B48B-5978FAE4E31C}" dt="2021-12-09T07:14:12.189" v="3552" actId="1076"/>
          <ac:spMkLst>
            <pc:docMk/>
            <pc:sldMk cId="3515843450" sldId="821"/>
            <ac:spMk id="9" creationId="{A50A0DC2-2EA0-499A-A6E0-E6DD3296F3E0}"/>
          </ac:spMkLst>
        </pc:spChg>
        <pc:spChg chg="add mod">
          <ac:chgData name="Sara Johnson" userId="51f89924-055d-44ab-8e20-2fc548136883" providerId="ADAL" clId="{976E5E91-C8C9-4838-B48B-5978FAE4E31C}" dt="2021-12-09T07:14:03.030" v="3550" actId="313"/>
          <ac:spMkLst>
            <pc:docMk/>
            <pc:sldMk cId="3515843450" sldId="821"/>
            <ac:spMk id="10" creationId="{D2933EF4-C2AD-427B-B9F7-69863655984A}"/>
          </ac:spMkLst>
        </pc:spChg>
        <pc:spChg chg="add mod">
          <ac:chgData name="Sara Johnson" userId="51f89924-055d-44ab-8e20-2fc548136883" providerId="ADAL" clId="{976E5E91-C8C9-4838-B48B-5978FAE4E31C}" dt="2021-12-09T07:15:14.513" v="3652" actId="14100"/>
          <ac:spMkLst>
            <pc:docMk/>
            <pc:sldMk cId="3515843450" sldId="821"/>
            <ac:spMk id="11" creationId="{ED35A0F9-7568-4BF3-B079-88F6CA538735}"/>
          </ac:spMkLst>
        </pc:spChg>
      </pc:sldChg>
      <pc:sldChg chg="new del">
        <pc:chgData name="Sara Johnson" userId="51f89924-055d-44ab-8e20-2fc548136883" providerId="ADAL" clId="{976E5E91-C8C9-4838-B48B-5978FAE4E31C}" dt="2021-12-01T12:45:45.105" v="72" actId="2696"/>
        <pc:sldMkLst>
          <pc:docMk/>
          <pc:sldMk cId="1654117982" sldId="822"/>
        </pc:sldMkLst>
      </pc:sldChg>
      <pc:sldChg chg="add">
        <pc:chgData name="Sara Johnson" userId="51f89924-055d-44ab-8e20-2fc548136883" providerId="ADAL" clId="{976E5E91-C8C9-4838-B48B-5978FAE4E31C}" dt="2021-12-01T12:48:57.793" v="75"/>
        <pc:sldMkLst>
          <pc:docMk/>
          <pc:sldMk cId="2507257559" sldId="822"/>
        </pc:sldMkLst>
      </pc:sldChg>
      <pc:sldChg chg="modSp mod modNotesTx">
        <pc:chgData name="Sara Johnson" userId="51f89924-055d-44ab-8e20-2fc548136883" providerId="ADAL" clId="{976E5E91-C8C9-4838-B48B-5978FAE4E31C}" dt="2021-12-07T10:40:53.523" v="1460" actId="20577"/>
        <pc:sldMkLst>
          <pc:docMk/>
          <pc:sldMk cId="1003339560" sldId="823"/>
        </pc:sldMkLst>
        <pc:spChg chg="mod">
          <ac:chgData name="Sara Johnson" userId="51f89924-055d-44ab-8e20-2fc548136883" providerId="ADAL" clId="{976E5E91-C8C9-4838-B48B-5978FAE4E31C}" dt="2021-12-07T07:43:02.683" v="98" actId="20577"/>
          <ac:spMkLst>
            <pc:docMk/>
            <pc:sldMk cId="1003339560" sldId="823"/>
            <ac:spMk id="6" creationId="{186EB605-2196-4179-8BE5-70110254751F}"/>
          </ac:spMkLst>
        </pc:spChg>
      </pc:sldChg>
      <pc:sldChg chg="modSp mod">
        <pc:chgData name="Sara Johnson" userId="51f89924-055d-44ab-8e20-2fc548136883" providerId="ADAL" clId="{976E5E91-C8C9-4838-B48B-5978FAE4E31C}" dt="2021-12-07T08:05:10.926" v="571" actId="20577"/>
        <pc:sldMkLst>
          <pc:docMk/>
          <pc:sldMk cId="414551086" sldId="824"/>
        </pc:sldMkLst>
        <pc:spChg chg="mod">
          <ac:chgData name="Sara Johnson" userId="51f89924-055d-44ab-8e20-2fc548136883" providerId="ADAL" clId="{976E5E91-C8C9-4838-B48B-5978FAE4E31C}" dt="2021-12-07T08:05:10.926" v="571" actId="20577"/>
          <ac:spMkLst>
            <pc:docMk/>
            <pc:sldMk cId="414551086" sldId="824"/>
            <ac:spMk id="6" creationId="{186EB605-2196-4179-8BE5-70110254751F}"/>
          </ac:spMkLst>
        </pc:spChg>
      </pc:sldChg>
      <pc:sldChg chg="modSp mod">
        <pc:chgData name="Sara Johnson" userId="51f89924-055d-44ab-8e20-2fc548136883" providerId="ADAL" clId="{976E5E91-C8C9-4838-B48B-5978FAE4E31C}" dt="2021-12-09T08:22:36.482" v="4339" actId="255"/>
        <pc:sldMkLst>
          <pc:docMk/>
          <pc:sldMk cId="3745286284" sldId="826"/>
        </pc:sldMkLst>
        <pc:spChg chg="mod">
          <ac:chgData name="Sara Johnson" userId="51f89924-055d-44ab-8e20-2fc548136883" providerId="ADAL" clId="{976E5E91-C8C9-4838-B48B-5978FAE4E31C}" dt="2021-12-09T08:21:05.429" v="4173" actId="20577"/>
          <ac:spMkLst>
            <pc:docMk/>
            <pc:sldMk cId="3745286284" sldId="826"/>
            <ac:spMk id="6" creationId="{2B1A847A-2C74-4A47-8B03-892127271552}"/>
          </ac:spMkLst>
        </pc:spChg>
        <pc:spChg chg="mod">
          <ac:chgData name="Sara Johnson" userId="51f89924-055d-44ab-8e20-2fc548136883" providerId="ADAL" clId="{976E5E91-C8C9-4838-B48B-5978FAE4E31C}" dt="2021-12-09T08:17:36.500" v="3840" actId="20577"/>
          <ac:spMkLst>
            <pc:docMk/>
            <pc:sldMk cId="3745286284" sldId="826"/>
            <ac:spMk id="7" creationId="{2E5722A6-6262-4CD4-B50F-C431218C5C00}"/>
          </ac:spMkLst>
        </pc:spChg>
        <pc:spChg chg="mod">
          <ac:chgData name="Sara Johnson" userId="51f89924-055d-44ab-8e20-2fc548136883" providerId="ADAL" clId="{976E5E91-C8C9-4838-B48B-5978FAE4E31C}" dt="2021-12-09T08:22:36.482" v="4339" actId="255"/>
          <ac:spMkLst>
            <pc:docMk/>
            <pc:sldMk cId="3745286284" sldId="826"/>
            <ac:spMk id="8" creationId="{865341D9-D2CB-4C03-952D-A85EA3724F29}"/>
          </ac:spMkLst>
        </pc:spChg>
      </pc:sldChg>
      <pc:sldChg chg="modSp mod modNotesTx">
        <pc:chgData name="Sara Johnson" userId="51f89924-055d-44ab-8e20-2fc548136883" providerId="ADAL" clId="{976E5E91-C8C9-4838-B48B-5978FAE4E31C}" dt="2021-12-08T16:19:12.511" v="3279" actId="1076"/>
        <pc:sldMkLst>
          <pc:docMk/>
          <pc:sldMk cId="1755776152" sldId="827"/>
        </pc:sldMkLst>
        <pc:spChg chg="mod">
          <ac:chgData name="Sara Johnson" userId="51f89924-055d-44ab-8e20-2fc548136883" providerId="ADAL" clId="{976E5E91-C8C9-4838-B48B-5978FAE4E31C}" dt="2021-12-08T16:19:12.511" v="3279" actId="1076"/>
          <ac:spMkLst>
            <pc:docMk/>
            <pc:sldMk cId="1755776152" sldId="827"/>
            <ac:spMk id="5" creationId="{A98285D5-23EA-4CDF-8162-B613C56BA4E6}"/>
          </ac:spMkLst>
        </pc:spChg>
        <pc:spChg chg="mod">
          <ac:chgData name="Sara Johnson" userId="51f89924-055d-44ab-8e20-2fc548136883" providerId="ADAL" clId="{976E5E91-C8C9-4838-B48B-5978FAE4E31C}" dt="2021-12-07T09:27:29.394" v="1207" actId="20577"/>
          <ac:spMkLst>
            <pc:docMk/>
            <pc:sldMk cId="1755776152" sldId="827"/>
            <ac:spMk id="8" creationId="{36783E26-7715-4825-9F22-1A3826FB597E}"/>
          </ac:spMkLst>
        </pc:spChg>
      </pc:sldChg>
      <pc:sldChg chg="modSp mod">
        <pc:chgData name="Sara Johnson" userId="51f89924-055d-44ab-8e20-2fc548136883" providerId="ADAL" clId="{976E5E91-C8C9-4838-B48B-5978FAE4E31C}" dt="2021-12-09T09:56:57.378" v="5378" actId="20577"/>
        <pc:sldMkLst>
          <pc:docMk/>
          <pc:sldMk cId="177326134" sldId="829"/>
        </pc:sldMkLst>
        <pc:spChg chg="mod">
          <ac:chgData name="Sara Johnson" userId="51f89924-055d-44ab-8e20-2fc548136883" providerId="ADAL" clId="{976E5E91-C8C9-4838-B48B-5978FAE4E31C}" dt="2021-12-09T09:53:14.364" v="5235" actId="1076"/>
          <ac:spMkLst>
            <pc:docMk/>
            <pc:sldMk cId="177326134" sldId="829"/>
            <ac:spMk id="6" creationId="{2B1A847A-2C74-4A47-8B03-892127271552}"/>
          </ac:spMkLst>
        </pc:spChg>
        <pc:spChg chg="mod">
          <ac:chgData name="Sara Johnson" userId="51f89924-055d-44ab-8e20-2fc548136883" providerId="ADAL" clId="{976E5E91-C8C9-4838-B48B-5978FAE4E31C}" dt="2021-12-09T09:53:17.476" v="5236" actId="1076"/>
          <ac:spMkLst>
            <pc:docMk/>
            <pc:sldMk cId="177326134" sldId="829"/>
            <ac:spMk id="7" creationId="{2E5722A6-6262-4CD4-B50F-C431218C5C00}"/>
          </ac:spMkLst>
        </pc:spChg>
        <pc:spChg chg="mod">
          <ac:chgData name="Sara Johnson" userId="51f89924-055d-44ab-8e20-2fc548136883" providerId="ADAL" clId="{976E5E91-C8C9-4838-B48B-5978FAE4E31C}" dt="2021-12-09T09:56:57.378" v="5378" actId="20577"/>
          <ac:spMkLst>
            <pc:docMk/>
            <pc:sldMk cId="177326134" sldId="829"/>
            <ac:spMk id="8" creationId="{865341D9-D2CB-4C03-952D-A85EA3724F29}"/>
          </ac:spMkLst>
        </pc:spChg>
      </pc:sldChg>
      <pc:sldChg chg="addSp delSp modSp mod">
        <pc:chgData name="Sara Johnson" userId="51f89924-055d-44ab-8e20-2fc548136883" providerId="ADAL" clId="{976E5E91-C8C9-4838-B48B-5978FAE4E31C}" dt="2021-12-08T16:20:32.019" v="3283" actId="1076"/>
        <pc:sldMkLst>
          <pc:docMk/>
          <pc:sldMk cId="3132213824" sldId="830"/>
        </pc:sldMkLst>
        <pc:spChg chg="del">
          <ac:chgData name="Sara Johnson" userId="51f89924-055d-44ab-8e20-2fc548136883" providerId="ADAL" clId="{976E5E91-C8C9-4838-B48B-5978FAE4E31C}" dt="2021-12-08T16:20:22.626" v="3282" actId="478"/>
          <ac:spMkLst>
            <pc:docMk/>
            <pc:sldMk cId="3132213824" sldId="830"/>
            <ac:spMk id="5" creationId="{A98285D5-23EA-4CDF-8162-B613C56BA4E6}"/>
          </ac:spMkLst>
        </pc:spChg>
        <pc:spChg chg="add mod">
          <ac:chgData name="Sara Johnson" userId="51f89924-055d-44ab-8e20-2fc548136883" providerId="ADAL" clId="{976E5E91-C8C9-4838-B48B-5978FAE4E31C}" dt="2021-12-08T16:20:32.019" v="3283" actId="1076"/>
          <ac:spMkLst>
            <pc:docMk/>
            <pc:sldMk cId="3132213824" sldId="830"/>
            <ac:spMk id="9" creationId="{9E3DE85C-3ECC-4F7B-B72F-1338ADFA9943}"/>
          </ac:spMkLst>
        </pc:spChg>
      </pc:sldChg>
      <pc:sldChg chg="ord">
        <pc:chgData name="Sara Johnson" userId="51f89924-055d-44ab-8e20-2fc548136883" providerId="ADAL" clId="{976E5E91-C8C9-4838-B48B-5978FAE4E31C}" dt="2021-12-07T11:20:52.250" v="3181"/>
        <pc:sldMkLst>
          <pc:docMk/>
          <pc:sldMk cId="3068891334" sldId="831"/>
        </pc:sldMkLst>
      </pc:sldChg>
      <pc:sldChg chg="modNotesTx">
        <pc:chgData name="Sara Johnson" userId="51f89924-055d-44ab-8e20-2fc548136883" providerId="ADAL" clId="{976E5E91-C8C9-4838-B48B-5978FAE4E31C}" dt="2021-12-07T11:20:31.693" v="3179" actId="20577"/>
        <pc:sldMkLst>
          <pc:docMk/>
          <pc:sldMk cId="1386737848" sldId="840"/>
        </pc:sldMkLst>
      </pc:sldChg>
      <pc:sldChg chg="modNotesTx">
        <pc:chgData name="Sara Johnson" userId="51f89924-055d-44ab-8e20-2fc548136883" providerId="ADAL" clId="{976E5E91-C8C9-4838-B48B-5978FAE4E31C}" dt="2021-12-07T11:20:17.696" v="3167" actId="20577"/>
        <pc:sldMkLst>
          <pc:docMk/>
          <pc:sldMk cId="1040550849" sldId="844"/>
        </pc:sldMkLst>
      </pc:sldChg>
      <pc:sldChg chg="modNotesTx">
        <pc:chgData name="Sara Johnson" userId="51f89924-055d-44ab-8e20-2fc548136883" providerId="ADAL" clId="{976E5E91-C8C9-4838-B48B-5978FAE4E31C}" dt="2021-12-07T11:20:22.292" v="3171" actId="20577"/>
        <pc:sldMkLst>
          <pc:docMk/>
          <pc:sldMk cId="1247687530" sldId="845"/>
        </pc:sldMkLst>
      </pc:sldChg>
      <pc:sldChg chg="modNotesTx">
        <pc:chgData name="Sara Johnson" userId="51f89924-055d-44ab-8e20-2fc548136883" providerId="ADAL" clId="{976E5E91-C8C9-4838-B48B-5978FAE4E31C}" dt="2021-12-07T11:20:26.637" v="3175" actId="20577"/>
        <pc:sldMkLst>
          <pc:docMk/>
          <pc:sldMk cId="2066294464" sldId="846"/>
        </pc:sldMkLst>
      </pc:sldChg>
      <pc:sldChg chg="add del modNotesTx">
        <pc:chgData name="Sara Johnson" userId="51f89924-055d-44ab-8e20-2fc548136883" providerId="ADAL" clId="{976E5E91-C8C9-4838-B48B-5978FAE4E31C}" dt="2021-12-07T10:40:58.867" v="1461" actId="47"/>
        <pc:sldMkLst>
          <pc:docMk/>
          <pc:sldMk cId="2853198617" sldId="848"/>
        </pc:sldMkLst>
      </pc:sldChg>
      <pc:sldChg chg="add del">
        <pc:chgData name="Sara Johnson" userId="51f89924-055d-44ab-8e20-2fc548136883" providerId="ADAL" clId="{976E5E91-C8C9-4838-B48B-5978FAE4E31C}" dt="2021-12-07T09:15:45.277" v="577" actId="47"/>
        <pc:sldMkLst>
          <pc:docMk/>
          <pc:sldMk cId="842754722" sldId="849"/>
        </pc:sldMkLst>
      </pc:sldChg>
      <pc:sldChg chg="addSp modSp add mod modNotesTx">
        <pc:chgData name="Sara Johnson" userId="51f89924-055d-44ab-8e20-2fc548136883" providerId="ADAL" clId="{976E5E91-C8C9-4838-B48B-5978FAE4E31C}" dt="2021-12-07T11:19:01.996" v="3123" actId="114"/>
        <pc:sldMkLst>
          <pc:docMk/>
          <pc:sldMk cId="2900130818" sldId="850"/>
        </pc:sldMkLst>
        <pc:spChg chg="add mod">
          <ac:chgData name="Sara Johnson" userId="51f89924-055d-44ab-8e20-2fc548136883" providerId="ADAL" clId="{976E5E91-C8C9-4838-B48B-5978FAE4E31C}" dt="2021-12-07T11:19:01.996" v="3123" actId="114"/>
          <ac:spMkLst>
            <pc:docMk/>
            <pc:sldMk cId="2900130818" sldId="850"/>
            <ac:spMk id="2" creationId="{AA39100B-0BEB-408E-9FF4-0DD55DC1D9E2}"/>
          </ac:spMkLst>
        </pc:spChg>
        <pc:spChg chg="mod">
          <ac:chgData name="Sara Johnson" userId="51f89924-055d-44ab-8e20-2fc548136883" providerId="ADAL" clId="{976E5E91-C8C9-4838-B48B-5978FAE4E31C}" dt="2021-12-07T11:12:11.415" v="2791" actId="14100"/>
          <ac:spMkLst>
            <pc:docMk/>
            <pc:sldMk cId="2900130818" sldId="850"/>
            <ac:spMk id="6" creationId="{186EB605-2196-4179-8BE5-70110254751F}"/>
          </ac:spMkLst>
        </pc:spChg>
      </pc:sldChg>
      <pc:sldChg chg="add del">
        <pc:chgData name="Sara Johnson" userId="51f89924-055d-44ab-8e20-2fc548136883" providerId="ADAL" clId="{976E5E91-C8C9-4838-B48B-5978FAE4E31C}" dt="2021-12-07T09:43:39.762" v="1450" actId="47"/>
        <pc:sldMkLst>
          <pc:docMk/>
          <pc:sldMk cId="2278452388" sldId="851"/>
        </pc:sldMkLst>
      </pc:sldChg>
      <pc:sldChg chg="modSp add mod modNotesTx">
        <pc:chgData name="Sara Johnson" userId="51f89924-055d-44ab-8e20-2fc548136883" providerId="ADAL" clId="{976E5E91-C8C9-4838-B48B-5978FAE4E31C}" dt="2021-12-08T16:22:44.866" v="3328" actId="20577"/>
        <pc:sldMkLst>
          <pc:docMk/>
          <pc:sldMk cId="2922041043" sldId="851"/>
        </pc:sldMkLst>
        <pc:spChg chg="mod">
          <ac:chgData name="Sara Johnson" userId="51f89924-055d-44ab-8e20-2fc548136883" providerId="ADAL" clId="{976E5E91-C8C9-4838-B48B-5978FAE4E31C}" dt="2021-12-07T11:05:32.005" v="2527" actId="20577"/>
          <ac:spMkLst>
            <pc:docMk/>
            <pc:sldMk cId="2922041043" sldId="851"/>
            <ac:spMk id="7" creationId="{E5049098-2A79-4B86-9A55-B87E5A0B11D9}"/>
          </ac:spMkLst>
        </pc:spChg>
        <pc:spChg chg="mod">
          <ac:chgData name="Sara Johnson" userId="51f89924-055d-44ab-8e20-2fc548136883" providerId="ADAL" clId="{976E5E91-C8C9-4838-B48B-5978FAE4E31C}" dt="2021-12-07T11:06:53.549" v="2557" actId="403"/>
          <ac:spMkLst>
            <pc:docMk/>
            <pc:sldMk cId="2922041043" sldId="851"/>
            <ac:spMk id="12" creationId="{5FDF0ADA-F097-4766-A221-181EB181416D}"/>
          </ac:spMkLst>
        </pc:spChg>
      </pc:sldChg>
      <pc:sldChg chg="delSp modSp del mod">
        <pc:chgData name="Sara Johnson" userId="51f89924-055d-44ab-8e20-2fc548136883" providerId="ADAL" clId="{976E5E91-C8C9-4838-B48B-5978FAE4E31C}" dt="2021-12-08T16:28:51.371" v="3422" actId="47"/>
        <pc:sldMkLst>
          <pc:docMk/>
          <pc:sldMk cId="2299465622" sldId="853"/>
        </pc:sldMkLst>
        <pc:spChg chg="del mod">
          <ac:chgData name="Sara Johnson" userId="51f89924-055d-44ab-8e20-2fc548136883" providerId="ADAL" clId="{976E5E91-C8C9-4838-B48B-5978FAE4E31C}" dt="2021-12-08T16:27:03.831" v="3331"/>
          <ac:spMkLst>
            <pc:docMk/>
            <pc:sldMk cId="2299465622" sldId="853"/>
            <ac:spMk id="2" creationId="{AA39100B-0BEB-408E-9FF4-0DD55DC1D9E2}"/>
          </ac:spMkLst>
        </pc:spChg>
      </pc:sldChg>
      <pc:sldMasterChg chg="delSldLayout">
        <pc:chgData name="Sara Johnson" userId="51f89924-055d-44ab-8e20-2fc548136883" providerId="ADAL" clId="{976E5E91-C8C9-4838-B48B-5978FAE4E31C}" dt="2021-12-07T09:43:39.762" v="1450" actId="47"/>
        <pc:sldMasterMkLst>
          <pc:docMk/>
          <pc:sldMasterMk cId="338086544" sldId="2147483781"/>
        </pc:sldMasterMkLst>
        <pc:sldLayoutChg chg="del">
          <pc:chgData name="Sara Johnson" userId="51f89924-055d-44ab-8e20-2fc548136883" providerId="ADAL" clId="{976E5E91-C8C9-4838-B48B-5978FAE4E31C}" dt="2021-12-07T09:15:45.277" v="577" actId="47"/>
          <pc:sldLayoutMkLst>
            <pc:docMk/>
            <pc:sldMasterMk cId="338086544" sldId="2147483781"/>
            <pc:sldLayoutMk cId="3064776993" sldId="2147483863"/>
          </pc:sldLayoutMkLst>
        </pc:sldLayoutChg>
        <pc:sldLayoutChg chg="del">
          <pc:chgData name="Sara Johnson" userId="51f89924-055d-44ab-8e20-2fc548136883" providerId="ADAL" clId="{976E5E91-C8C9-4838-B48B-5978FAE4E31C}" dt="2021-12-07T09:43:39.762" v="1450" actId="47"/>
          <pc:sldLayoutMkLst>
            <pc:docMk/>
            <pc:sldMasterMk cId="338086544" sldId="2147483781"/>
            <pc:sldLayoutMk cId="1963612501" sldId="2147483864"/>
          </pc:sldLayoutMkLst>
        </pc:sldLayoutChg>
      </pc:sldMasterChg>
    </pc:docChg>
  </pc:docChgLst>
  <pc:docChgLst>
    <pc:chgData name="Karin Håkansson" userId="S::karin.hakansson@hushallningssallskapet.se::b6804832-5183-48a0-b0d8-781b988589b8" providerId="AD" clId="Web-{60B88288-211D-401A-8B0A-A0C2BF52E397}"/>
    <pc:docChg chg="modSld">
      <pc:chgData name="Karin Håkansson" userId="S::karin.hakansson@hushallningssallskapet.se::b6804832-5183-48a0-b0d8-781b988589b8" providerId="AD" clId="Web-{60B88288-211D-401A-8B0A-A0C2BF52E397}" dt="2021-11-25T08:13:51.258" v="50"/>
      <pc:docMkLst>
        <pc:docMk/>
      </pc:docMkLst>
      <pc:sldChg chg="modSp">
        <pc:chgData name="Karin Håkansson" userId="S::karin.hakansson@hushallningssallskapet.se::b6804832-5183-48a0-b0d8-781b988589b8" providerId="AD" clId="Web-{60B88288-211D-401A-8B0A-A0C2BF52E397}" dt="2021-11-25T08:06:55.294" v="42" actId="20577"/>
        <pc:sldMkLst>
          <pc:docMk/>
          <pc:sldMk cId="1002171655" sldId="540"/>
        </pc:sldMkLst>
        <pc:spChg chg="mod">
          <ac:chgData name="Karin Håkansson" userId="S::karin.hakansson@hushallningssallskapet.se::b6804832-5183-48a0-b0d8-781b988589b8" providerId="AD" clId="Web-{60B88288-211D-401A-8B0A-A0C2BF52E397}" dt="2021-11-25T08:06:55.294" v="42" actId="20577"/>
          <ac:spMkLst>
            <pc:docMk/>
            <pc:sldMk cId="1002171655" sldId="540"/>
            <ac:spMk id="2" creationId="{4EB829F9-EF57-4770-AF85-1B1D09BD94AE}"/>
          </ac:spMkLst>
        </pc:spChg>
        <pc:picChg chg="mod">
          <ac:chgData name="Karin Håkansson" userId="S::karin.hakansson@hushallningssallskapet.se::b6804832-5183-48a0-b0d8-781b988589b8" providerId="AD" clId="Web-{60B88288-211D-401A-8B0A-A0C2BF52E397}" dt="2021-11-25T08:06:26.528" v="40" actId="1076"/>
          <ac:picMkLst>
            <pc:docMk/>
            <pc:sldMk cId="1002171655" sldId="540"/>
            <ac:picMk id="5" creationId="{CED61658-F395-4F95-A2B8-46073DD8B208}"/>
          </ac:picMkLst>
        </pc:picChg>
      </pc:sldChg>
      <pc:sldChg chg="modNotes">
        <pc:chgData name="Karin Håkansson" userId="S::karin.hakansson@hushallningssallskapet.se::b6804832-5183-48a0-b0d8-781b988589b8" providerId="AD" clId="Web-{60B88288-211D-401A-8B0A-A0C2BF52E397}" dt="2021-11-25T08:13:51.258" v="50"/>
        <pc:sldMkLst>
          <pc:docMk/>
          <pc:sldMk cId="243134872" sldId="759"/>
        </pc:sldMkLst>
      </pc:sldChg>
    </pc:docChg>
  </pc:docChgLst>
  <pc:docChgLst>
    <pc:chgData name="Sara Johnson" userId="S::sara.johnson@hushallningssallskapet.se::51f89924-055d-44ab-8e20-2fc548136883" providerId="AD" clId="Web-{EACB58ED-4E3D-46DA-9AF5-7D1D6269D825}"/>
    <pc:docChg chg="addSld modSld modSection">
      <pc:chgData name="Sara Johnson" userId="S::sara.johnson@hushallningssallskapet.se::51f89924-055d-44ab-8e20-2fc548136883" providerId="AD" clId="Web-{EACB58ED-4E3D-46DA-9AF5-7D1D6269D825}" dt="2021-04-28T12:29:47.663" v="37" actId="20577"/>
      <pc:docMkLst>
        <pc:docMk/>
      </pc:docMkLst>
      <pc:sldChg chg="modSp add replId modNotes">
        <pc:chgData name="Sara Johnson" userId="S::sara.johnson@hushallningssallskapet.se::51f89924-055d-44ab-8e20-2fc548136883" providerId="AD" clId="Web-{EACB58ED-4E3D-46DA-9AF5-7D1D6269D825}" dt="2021-04-28T12:29:47.663" v="37" actId="20577"/>
        <pc:sldMkLst>
          <pc:docMk/>
          <pc:sldMk cId="2278323659" sldId="793"/>
        </pc:sldMkLst>
        <pc:spChg chg="mod">
          <ac:chgData name="Sara Johnson" userId="S::sara.johnson@hushallningssallskapet.se::51f89924-055d-44ab-8e20-2fc548136883" providerId="AD" clId="Web-{EACB58ED-4E3D-46DA-9AF5-7D1D6269D825}" dt="2021-04-28T12:29:47.663" v="37" actId="20577"/>
          <ac:spMkLst>
            <pc:docMk/>
            <pc:sldMk cId="2278323659" sldId="793"/>
            <ac:spMk id="2" creationId="{561F0985-23B8-435C-B168-A7EAA07180AE}"/>
          </ac:spMkLst>
        </pc:spChg>
      </pc:sldChg>
    </pc:docChg>
  </pc:docChgLst>
  <pc:docChgLst>
    <pc:chgData name="Karin Håkansson" userId="S::karin.hakansson@hushallningssallskapet.se::b6804832-5183-48a0-b0d8-781b988589b8" providerId="AD" clId="Web-{F318E7C8-016A-4FB9-A4EA-51B885B28B45}"/>
    <pc:docChg chg="addSld modSld sldOrd modSection">
      <pc:chgData name="Karin Håkansson" userId="S::karin.hakansson@hushallningssallskapet.se::b6804832-5183-48a0-b0d8-781b988589b8" providerId="AD" clId="Web-{F318E7C8-016A-4FB9-A4EA-51B885B28B45}" dt="2021-11-22T10:54:03.318" v="222" actId="20577"/>
      <pc:docMkLst>
        <pc:docMk/>
      </pc:docMkLst>
      <pc:sldChg chg="modSp">
        <pc:chgData name="Karin Håkansson" userId="S::karin.hakansson@hushallningssallskapet.se::b6804832-5183-48a0-b0d8-781b988589b8" providerId="AD" clId="Web-{F318E7C8-016A-4FB9-A4EA-51B885B28B45}" dt="2021-11-22T10:51:09.721" v="176" actId="1076"/>
        <pc:sldMkLst>
          <pc:docMk/>
          <pc:sldMk cId="910968785" sldId="300"/>
        </pc:sldMkLst>
        <pc:spChg chg="mod">
          <ac:chgData name="Karin Håkansson" userId="S::karin.hakansson@hushallningssallskapet.se::b6804832-5183-48a0-b0d8-781b988589b8" providerId="AD" clId="Web-{F318E7C8-016A-4FB9-A4EA-51B885B28B45}" dt="2021-11-22T10:46:24.795" v="79" actId="1076"/>
          <ac:spMkLst>
            <pc:docMk/>
            <pc:sldMk cId="910968785" sldId="300"/>
            <ac:spMk id="2" creationId="{3763FB50-B2BF-481C-AA0C-4E3E0C2491AD}"/>
          </ac:spMkLst>
        </pc:spChg>
        <pc:spChg chg="mod">
          <ac:chgData name="Karin Håkansson" userId="S::karin.hakansson@hushallningssallskapet.se::b6804832-5183-48a0-b0d8-781b988589b8" providerId="AD" clId="Web-{F318E7C8-016A-4FB9-A4EA-51B885B28B45}" dt="2021-11-22T10:51:09.721" v="176" actId="1076"/>
          <ac:spMkLst>
            <pc:docMk/>
            <pc:sldMk cId="910968785" sldId="300"/>
            <ac:spMk id="3" creationId="{00000000-0000-0000-0000-000000000000}"/>
          </ac:spMkLst>
        </pc:spChg>
      </pc:sldChg>
      <pc:sldChg chg="modSp">
        <pc:chgData name="Karin Håkansson" userId="S::karin.hakansson@hushallningssallskapet.se::b6804832-5183-48a0-b0d8-781b988589b8" providerId="AD" clId="Web-{F318E7C8-016A-4FB9-A4EA-51B885B28B45}" dt="2021-11-22T10:54:03.318" v="222" actId="20577"/>
        <pc:sldMkLst>
          <pc:docMk/>
          <pc:sldMk cId="2491361574" sldId="344"/>
        </pc:sldMkLst>
        <pc:spChg chg="mod">
          <ac:chgData name="Karin Håkansson" userId="S::karin.hakansson@hushallningssallskapet.se::b6804832-5183-48a0-b0d8-781b988589b8" providerId="AD" clId="Web-{F318E7C8-016A-4FB9-A4EA-51B885B28B45}" dt="2021-11-22T10:54:03.318" v="222" actId="20577"/>
          <ac:spMkLst>
            <pc:docMk/>
            <pc:sldMk cId="2491361574" sldId="344"/>
            <ac:spMk id="3" creationId="{B515D16C-0BFE-4D6C-AD1D-BC4F4798ED38}"/>
          </ac:spMkLst>
        </pc:spChg>
      </pc:sldChg>
      <pc:sldChg chg="addSp modSp new mod ord modShow">
        <pc:chgData name="Karin Håkansson" userId="S::karin.hakansson@hushallningssallskapet.se::b6804832-5183-48a0-b0d8-781b988589b8" providerId="AD" clId="Web-{F318E7C8-016A-4FB9-A4EA-51B885B28B45}" dt="2021-11-22T10:43:33.917" v="40"/>
        <pc:sldMkLst>
          <pc:docMk/>
          <pc:sldMk cId="3374468536" sldId="801"/>
        </pc:sldMkLst>
        <pc:spChg chg="add mod">
          <ac:chgData name="Karin Håkansson" userId="S::karin.hakansson@hushallningssallskapet.se::b6804832-5183-48a0-b0d8-781b988589b8" providerId="AD" clId="Web-{F318E7C8-016A-4FB9-A4EA-51B885B28B45}" dt="2021-11-22T10:43:28.761" v="39" actId="20577"/>
          <ac:spMkLst>
            <pc:docMk/>
            <pc:sldMk cId="3374468536" sldId="801"/>
            <ac:spMk id="2" creationId="{63385E6E-BBAF-493B-BB52-5E8262635EED}"/>
          </ac:spMkLst>
        </pc:spChg>
      </pc:sldChg>
    </pc:docChg>
  </pc:docChgLst>
  <pc:docChgLst>
    <pc:chgData name="Sara Johnson" userId="S::sara.johnson_hushallningssallskapet.se#ext#@svelantbruksuniversitet.onmicrosoft.com::ed1f32c4-1659-416d-9813-73c7d56c359a" providerId="AD" clId="Web-{C4E5FE18-6D39-713D-92A5-D38069AD3990}"/>
    <pc:docChg chg="modSld">
      <pc:chgData name="Sara Johnson" userId="S::sara.johnson_hushallningssallskapet.se#ext#@svelantbruksuniversitet.onmicrosoft.com::ed1f32c4-1659-416d-9813-73c7d56c359a" providerId="AD" clId="Web-{C4E5FE18-6D39-713D-92A5-D38069AD3990}" dt="2024-06-03T06:23:21.300" v="50" actId="20577"/>
      <pc:docMkLst>
        <pc:docMk/>
      </pc:docMkLst>
      <pc:sldChg chg="modSp">
        <pc:chgData name="Sara Johnson" userId="S::sara.johnson_hushallningssallskapet.se#ext#@svelantbruksuniversitet.onmicrosoft.com::ed1f32c4-1659-416d-9813-73c7d56c359a" providerId="AD" clId="Web-{C4E5FE18-6D39-713D-92A5-D38069AD3990}" dt="2024-06-03T06:23:21.300" v="50" actId="20577"/>
        <pc:sldMkLst>
          <pc:docMk/>
          <pc:sldMk cId="1258817863" sldId="12470"/>
        </pc:sldMkLst>
        <pc:spChg chg="mod">
          <ac:chgData name="Sara Johnson" userId="S::sara.johnson_hushallningssallskapet.se#ext#@svelantbruksuniversitet.onmicrosoft.com::ed1f32c4-1659-416d-9813-73c7d56c359a" providerId="AD" clId="Web-{C4E5FE18-6D39-713D-92A5-D38069AD3990}" dt="2024-06-03T06:23:21.300" v="50" actId="20577"/>
          <ac:spMkLst>
            <pc:docMk/>
            <pc:sldMk cId="1258817863" sldId="12470"/>
            <ac:spMk id="2" creationId="{B78725E4-9AA3-15DF-9772-D097613B1789}"/>
          </ac:spMkLst>
        </pc:spChg>
        <pc:spChg chg="mod">
          <ac:chgData name="Sara Johnson" userId="S::sara.johnson_hushallningssallskapet.se#ext#@svelantbruksuniversitet.onmicrosoft.com::ed1f32c4-1659-416d-9813-73c7d56c359a" providerId="AD" clId="Web-{C4E5FE18-6D39-713D-92A5-D38069AD3990}" dt="2024-06-03T06:23:05.253" v="9" actId="20577"/>
          <ac:spMkLst>
            <pc:docMk/>
            <pc:sldMk cId="1258817863" sldId="12470"/>
            <ac:spMk id="3" creationId="{A6D50042-D3A1-2725-7758-BB97120CD6A6}"/>
          </ac:spMkLst>
        </pc:spChg>
      </pc:sldChg>
    </pc:docChg>
  </pc:docChgLst>
  <pc:docChgLst>
    <pc:chgData name="Sebastian Remvig" userId="4bd0eabf-68cb-4b0f-bc1b-326e9237331b" providerId="ADAL" clId="{3BBD5A76-F143-426D-95F8-9FF6509BE03C}"/>
    <pc:docChg chg="undo custSel modSld">
      <pc:chgData name="Sebastian Remvig" userId="4bd0eabf-68cb-4b0f-bc1b-326e9237331b" providerId="ADAL" clId="{3BBD5A76-F143-426D-95F8-9FF6509BE03C}" dt="2021-05-04T14:32:49.737" v="602" actId="20577"/>
      <pc:docMkLst>
        <pc:docMk/>
      </pc:docMkLst>
      <pc:sldChg chg="delSp modSp">
        <pc:chgData name="Sebastian Remvig" userId="4bd0eabf-68cb-4b0f-bc1b-326e9237331b" providerId="ADAL" clId="{3BBD5A76-F143-426D-95F8-9FF6509BE03C}" dt="2021-05-04T14:05:04.027" v="48"/>
        <pc:sldMkLst>
          <pc:docMk/>
          <pc:sldMk cId="2256784377" sldId="286"/>
        </pc:sldMkLst>
        <pc:spChg chg="del">
          <ac:chgData name="Sebastian Remvig" userId="4bd0eabf-68cb-4b0f-bc1b-326e9237331b" providerId="ADAL" clId="{3BBD5A76-F143-426D-95F8-9FF6509BE03C}" dt="2021-05-04T14:05:02.284" v="47"/>
          <ac:spMkLst>
            <pc:docMk/>
            <pc:sldMk cId="2256784377" sldId="286"/>
            <ac:spMk id="4" creationId="{00000000-0000-0000-0000-000000000000}"/>
          </ac:spMkLst>
        </pc:spChg>
        <pc:spChg chg="del">
          <ac:chgData name="Sebastian Remvig" userId="4bd0eabf-68cb-4b0f-bc1b-326e9237331b" providerId="ADAL" clId="{3BBD5A76-F143-426D-95F8-9FF6509BE03C}" dt="2021-05-04T14:05:02.284" v="47"/>
          <ac:spMkLst>
            <pc:docMk/>
            <pc:sldMk cId="2256784377" sldId="286"/>
            <ac:spMk id="5" creationId="{00000000-0000-0000-0000-000000000000}"/>
          </ac:spMkLst>
        </pc:spChg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2256784377" sldId="286"/>
            <ac:spMk id="5124" creationId="{00000000-0000-0000-0000-000000000000}"/>
          </ac:spMkLst>
        </pc:spChg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2256784377" sldId="286"/>
            <ac:spMk id="5125" creationId="{00000000-0000-0000-0000-000000000000}"/>
          </ac:spMkLst>
        </pc:spChg>
      </pc:sldChg>
      <pc:sldChg chg="delSp modSp">
        <pc:chgData name="Sebastian Remvig" userId="4bd0eabf-68cb-4b0f-bc1b-326e9237331b" providerId="ADAL" clId="{3BBD5A76-F143-426D-95F8-9FF6509BE03C}" dt="2021-05-04T14:05:04.027" v="48"/>
        <pc:sldMkLst>
          <pc:docMk/>
          <pc:sldMk cId="3420112400" sldId="287"/>
        </pc:sldMkLst>
        <pc:spChg chg="del">
          <ac:chgData name="Sebastian Remvig" userId="4bd0eabf-68cb-4b0f-bc1b-326e9237331b" providerId="ADAL" clId="{3BBD5A76-F143-426D-95F8-9FF6509BE03C}" dt="2021-05-04T14:05:02.284" v="47"/>
          <ac:spMkLst>
            <pc:docMk/>
            <pc:sldMk cId="3420112400" sldId="287"/>
            <ac:spMk id="4" creationId="{00000000-0000-0000-0000-000000000000}"/>
          </ac:spMkLst>
        </pc:spChg>
        <pc:spChg chg="del">
          <ac:chgData name="Sebastian Remvig" userId="4bd0eabf-68cb-4b0f-bc1b-326e9237331b" providerId="ADAL" clId="{3BBD5A76-F143-426D-95F8-9FF6509BE03C}" dt="2021-05-04T14:05:02.284" v="47"/>
          <ac:spMkLst>
            <pc:docMk/>
            <pc:sldMk cId="3420112400" sldId="287"/>
            <ac:spMk id="5" creationId="{00000000-0000-0000-0000-000000000000}"/>
          </ac:spMkLst>
        </pc:spChg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3420112400" sldId="287"/>
            <ac:spMk id="6148" creationId="{00000000-0000-0000-0000-000000000000}"/>
          </ac:spMkLst>
        </pc:spChg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2934754208" sldId="288"/>
        </pc:sldMkLst>
        <pc:spChg chg="mod">
          <ac:chgData name="Sebastian Remvig" userId="4bd0eabf-68cb-4b0f-bc1b-326e9237331b" providerId="ADAL" clId="{3BBD5A76-F143-426D-95F8-9FF6509BE03C}" dt="2021-05-04T14:05:02.284" v="47"/>
          <ac:spMkLst>
            <pc:docMk/>
            <pc:sldMk cId="2934754208" sldId="288"/>
            <ac:spMk id="5" creationId="{00000000-0000-0000-0000-000000000000}"/>
          </ac:spMkLst>
        </pc:spChg>
        <pc:spChg chg="mod">
          <ac:chgData name="Sebastian Remvig" userId="4bd0eabf-68cb-4b0f-bc1b-326e9237331b" providerId="ADAL" clId="{3BBD5A76-F143-426D-95F8-9FF6509BE03C}" dt="2021-05-04T14:05:02.284" v="47"/>
          <ac:spMkLst>
            <pc:docMk/>
            <pc:sldMk cId="2934754208" sldId="288"/>
            <ac:spMk id="6" creationId="{00000000-0000-0000-0000-000000000000}"/>
          </ac:spMkLst>
        </pc:spChg>
        <pc:picChg chg="mod">
          <ac:chgData name="Sebastian Remvig" userId="4bd0eabf-68cb-4b0f-bc1b-326e9237331b" providerId="ADAL" clId="{3BBD5A76-F143-426D-95F8-9FF6509BE03C}" dt="2021-05-04T14:05:04.027" v="48"/>
          <ac:picMkLst>
            <pc:docMk/>
            <pc:sldMk cId="2934754208" sldId="288"/>
            <ac:picMk id="7173" creationId="{00000000-0000-0000-0000-000000000000}"/>
          </ac:picMkLst>
        </pc:picChg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4040658546" sldId="290"/>
        </pc:sldMkLst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4040658546" sldId="290"/>
            <ac:spMk id="10244" creationId="{00000000-0000-0000-0000-000000000000}"/>
          </ac:spMkLst>
        </pc:spChg>
      </pc:sldChg>
      <pc:sldChg chg="delSp modSp">
        <pc:chgData name="Sebastian Remvig" userId="4bd0eabf-68cb-4b0f-bc1b-326e9237331b" providerId="ADAL" clId="{3BBD5A76-F143-426D-95F8-9FF6509BE03C}" dt="2021-05-04T14:05:04.027" v="48"/>
        <pc:sldMkLst>
          <pc:docMk/>
          <pc:sldMk cId="2794259111" sldId="291"/>
        </pc:sldMkLst>
        <pc:spChg chg="del">
          <ac:chgData name="Sebastian Remvig" userId="4bd0eabf-68cb-4b0f-bc1b-326e9237331b" providerId="ADAL" clId="{3BBD5A76-F143-426D-95F8-9FF6509BE03C}" dt="2021-05-04T14:05:02.284" v="47"/>
          <ac:spMkLst>
            <pc:docMk/>
            <pc:sldMk cId="2794259111" sldId="291"/>
            <ac:spMk id="4" creationId="{00000000-0000-0000-0000-000000000000}"/>
          </ac:spMkLst>
        </pc:spChg>
        <pc:spChg chg="del">
          <ac:chgData name="Sebastian Remvig" userId="4bd0eabf-68cb-4b0f-bc1b-326e9237331b" providerId="ADAL" clId="{3BBD5A76-F143-426D-95F8-9FF6509BE03C}" dt="2021-05-04T14:05:02.284" v="47"/>
          <ac:spMkLst>
            <pc:docMk/>
            <pc:sldMk cId="2794259111" sldId="291"/>
            <ac:spMk id="5" creationId="{00000000-0000-0000-0000-000000000000}"/>
          </ac:spMkLst>
        </pc:spChg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2794259111" sldId="291"/>
            <ac:spMk id="11268" creationId="{00000000-0000-0000-0000-000000000000}"/>
          </ac:spMkLst>
        </pc:spChg>
      </pc:sldChg>
      <pc:sldChg chg="delSp">
        <pc:chgData name="Sebastian Remvig" userId="4bd0eabf-68cb-4b0f-bc1b-326e9237331b" providerId="ADAL" clId="{3BBD5A76-F143-426D-95F8-9FF6509BE03C}" dt="2021-05-04T14:05:02.284" v="47"/>
        <pc:sldMkLst>
          <pc:docMk/>
          <pc:sldMk cId="3104849894" sldId="292"/>
        </pc:sldMkLst>
        <pc:spChg chg="del">
          <ac:chgData name="Sebastian Remvig" userId="4bd0eabf-68cb-4b0f-bc1b-326e9237331b" providerId="ADAL" clId="{3BBD5A76-F143-426D-95F8-9FF6509BE03C}" dt="2021-05-04T14:05:02.284" v="47"/>
          <ac:spMkLst>
            <pc:docMk/>
            <pc:sldMk cId="3104849894" sldId="292"/>
            <ac:spMk id="4" creationId="{00000000-0000-0000-0000-000000000000}"/>
          </ac:spMkLst>
        </pc:spChg>
        <pc:spChg chg="del">
          <ac:chgData name="Sebastian Remvig" userId="4bd0eabf-68cb-4b0f-bc1b-326e9237331b" providerId="ADAL" clId="{3BBD5A76-F143-426D-95F8-9FF6509BE03C}" dt="2021-05-04T14:05:02.284" v="47"/>
          <ac:spMkLst>
            <pc:docMk/>
            <pc:sldMk cId="3104849894" sldId="292"/>
            <ac:spMk id="5" creationId="{00000000-0000-0000-0000-000000000000}"/>
          </ac:spMkLst>
        </pc:spChg>
      </pc:sldChg>
      <pc:sldChg chg="delSp">
        <pc:chgData name="Sebastian Remvig" userId="4bd0eabf-68cb-4b0f-bc1b-326e9237331b" providerId="ADAL" clId="{3BBD5A76-F143-426D-95F8-9FF6509BE03C}" dt="2021-05-04T14:05:02.284" v="47"/>
        <pc:sldMkLst>
          <pc:docMk/>
          <pc:sldMk cId="2787206222" sldId="293"/>
        </pc:sldMkLst>
        <pc:spChg chg="del">
          <ac:chgData name="Sebastian Remvig" userId="4bd0eabf-68cb-4b0f-bc1b-326e9237331b" providerId="ADAL" clId="{3BBD5A76-F143-426D-95F8-9FF6509BE03C}" dt="2021-05-04T14:05:02.284" v="47"/>
          <ac:spMkLst>
            <pc:docMk/>
            <pc:sldMk cId="2787206222" sldId="293"/>
            <ac:spMk id="4" creationId="{00000000-0000-0000-0000-000000000000}"/>
          </ac:spMkLst>
        </pc:spChg>
        <pc:spChg chg="del">
          <ac:chgData name="Sebastian Remvig" userId="4bd0eabf-68cb-4b0f-bc1b-326e9237331b" providerId="ADAL" clId="{3BBD5A76-F143-426D-95F8-9FF6509BE03C}" dt="2021-05-04T14:05:02.284" v="47"/>
          <ac:spMkLst>
            <pc:docMk/>
            <pc:sldMk cId="2787206222" sldId="293"/>
            <ac:spMk id="5" creationId="{00000000-0000-0000-0000-000000000000}"/>
          </ac:spMkLst>
        </pc:spChg>
      </pc:sldChg>
      <pc:sldChg chg="delSp">
        <pc:chgData name="Sebastian Remvig" userId="4bd0eabf-68cb-4b0f-bc1b-326e9237331b" providerId="ADAL" clId="{3BBD5A76-F143-426D-95F8-9FF6509BE03C}" dt="2021-05-04T14:05:02.284" v="47"/>
        <pc:sldMkLst>
          <pc:docMk/>
          <pc:sldMk cId="1967134874" sldId="294"/>
        </pc:sldMkLst>
        <pc:spChg chg="del">
          <ac:chgData name="Sebastian Remvig" userId="4bd0eabf-68cb-4b0f-bc1b-326e9237331b" providerId="ADAL" clId="{3BBD5A76-F143-426D-95F8-9FF6509BE03C}" dt="2021-05-04T14:05:02.284" v="47"/>
          <ac:spMkLst>
            <pc:docMk/>
            <pc:sldMk cId="1967134874" sldId="294"/>
            <ac:spMk id="4" creationId="{00000000-0000-0000-0000-000000000000}"/>
          </ac:spMkLst>
        </pc:spChg>
        <pc:spChg chg="del">
          <ac:chgData name="Sebastian Remvig" userId="4bd0eabf-68cb-4b0f-bc1b-326e9237331b" providerId="ADAL" clId="{3BBD5A76-F143-426D-95F8-9FF6509BE03C}" dt="2021-05-04T14:05:02.284" v="47"/>
          <ac:spMkLst>
            <pc:docMk/>
            <pc:sldMk cId="1967134874" sldId="294"/>
            <ac:spMk id="5" creationId="{00000000-0000-0000-0000-000000000000}"/>
          </ac:spMkLst>
        </pc:spChg>
      </pc:sldChg>
      <pc:sldChg chg="delSp modSp">
        <pc:chgData name="Sebastian Remvig" userId="4bd0eabf-68cb-4b0f-bc1b-326e9237331b" providerId="ADAL" clId="{3BBD5A76-F143-426D-95F8-9FF6509BE03C}" dt="2021-05-04T14:05:04.027" v="48"/>
        <pc:sldMkLst>
          <pc:docMk/>
          <pc:sldMk cId="3536599555" sldId="295"/>
        </pc:sldMkLst>
        <pc:spChg chg="del">
          <ac:chgData name="Sebastian Remvig" userId="4bd0eabf-68cb-4b0f-bc1b-326e9237331b" providerId="ADAL" clId="{3BBD5A76-F143-426D-95F8-9FF6509BE03C}" dt="2021-05-04T14:05:02.284" v="47"/>
          <ac:spMkLst>
            <pc:docMk/>
            <pc:sldMk cId="3536599555" sldId="295"/>
            <ac:spMk id="4" creationId="{00000000-0000-0000-0000-000000000000}"/>
          </ac:spMkLst>
        </pc:spChg>
        <pc:spChg chg="del">
          <ac:chgData name="Sebastian Remvig" userId="4bd0eabf-68cb-4b0f-bc1b-326e9237331b" providerId="ADAL" clId="{3BBD5A76-F143-426D-95F8-9FF6509BE03C}" dt="2021-05-04T14:05:02.284" v="47"/>
          <ac:spMkLst>
            <pc:docMk/>
            <pc:sldMk cId="3536599555" sldId="295"/>
            <ac:spMk id="5" creationId="{00000000-0000-0000-0000-000000000000}"/>
          </ac:spMkLst>
        </pc:spChg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3536599555" sldId="295"/>
            <ac:spMk id="12292" creationId="{00000000-0000-0000-0000-000000000000}"/>
          </ac:spMkLst>
        </pc:spChg>
      </pc:sldChg>
      <pc:sldChg chg="delSp">
        <pc:chgData name="Sebastian Remvig" userId="4bd0eabf-68cb-4b0f-bc1b-326e9237331b" providerId="ADAL" clId="{3BBD5A76-F143-426D-95F8-9FF6509BE03C}" dt="2021-05-04T14:05:02.284" v="47"/>
        <pc:sldMkLst>
          <pc:docMk/>
          <pc:sldMk cId="4107763935" sldId="296"/>
        </pc:sldMkLst>
        <pc:spChg chg="del">
          <ac:chgData name="Sebastian Remvig" userId="4bd0eabf-68cb-4b0f-bc1b-326e9237331b" providerId="ADAL" clId="{3BBD5A76-F143-426D-95F8-9FF6509BE03C}" dt="2021-05-04T14:05:02.284" v="47"/>
          <ac:spMkLst>
            <pc:docMk/>
            <pc:sldMk cId="4107763935" sldId="296"/>
            <ac:spMk id="4" creationId="{00000000-0000-0000-0000-000000000000}"/>
          </ac:spMkLst>
        </pc:spChg>
        <pc:spChg chg="del">
          <ac:chgData name="Sebastian Remvig" userId="4bd0eabf-68cb-4b0f-bc1b-326e9237331b" providerId="ADAL" clId="{3BBD5A76-F143-426D-95F8-9FF6509BE03C}" dt="2021-05-04T14:05:02.284" v="47"/>
          <ac:spMkLst>
            <pc:docMk/>
            <pc:sldMk cId="4107763935" sldId="296"/>
            <ac:spMk id="5" creationId="{00000000-0000-0000-0000-000000000000}"/>
          </ac:spMkLst>
        </pc:spChg>
      </pc:sldChg>
      <pc:sldChg chg="delSp">
        <pc:chgData name="Sebastian Remvig" userId="4bd0eabf-68cb-4b0f-bc1b-326e9237331b" providerId="ADAL" clId="{3BBD5A76-F143-426D-95F8-9FF6509BE03C}" dt="2021-05-04T14:05:02.284" v="47"/>
        <pc:sldMkLst>
          <pc:docMk/>
          <pc:sldMk cId="1372066467" sldId="297"/>
        </pc:sldMkLst>
        <pc:spChg chg="del">
          <ac:chgData name="Sebastian Remvig" userId="4bd0eabf-68cb-4b0f-bc1b-326e9237331b" providerId="ADAL" clId="{3BBD5A76-F143-426D-95F8-9FF6509BE03C}" dt="2021-05-04T14:05:02.284" v="47"/>
          <ac:spMkLst>
            <pc:docMk/>
            <pc:sldMk cId="1372066467" sldId="297"/>
            <ac:spMk id="4" creationId="{00000000-0000-0000-0000-000000000000}"/>
          </ac:spMkLst>
        </pc:spChg>
        <pc:spChg chg="del">
          <ac:chgData name="Sebastian Remvig" userId="4bd0eabf-68cb-4b0f-bc1b-326e9237331b" providerId="ADAL" clId="{3BBD5A76-F143-426D-95F8-9FF6509BE03C}" dt="2021-05-04T14:05:02.284" v="47"/>
          <ac:spMkLst>
            <pc:docMk/>
            <pc:sldMk cId="1372066467" sldId="297"/>
            <ac:spMk id="5" creationId="{00000000-0000-0000-0000-000000000000}"/>
          </ac:spMkLst>
        </pc:spChg>
      </pc:sldChg>
      <pc:sldChg chg="delSp">
        <pc:chgData name="Sebastian Remvig" userId="4bd0eabf-68cb-4b0f-bc1b-326e9237331b" providerId="ADAL" clId="{3BBD5A76-F143-426D-95F8-9FF6509BE03C}" dt="2021-05-04T14:05:02.284" v="47"/>
        <pc:sldMkLst>
          <pc:docMk/>
          <pc:sldMk cId="4061700540" sldId="298"/>
        </pc:sldMkLst>
        <pc:spChg chg="del">
          <ac:chgData name="Sebastian Remvig" userId="4bd0eabf-68cb-4b0f-bc1b-326e9237331b" providerId="ADAL" clId="{3BBD5A76-F143-426D-95F8-9FF6509BE03C}" dt="2021-05-04T14:05:02.284" v="47"/>
          <ac:spMkLst>
            <pc:docMk/>
            <pc:sldMk cId="4061700540" sldId="298"/>
            <ac:spMk id="4" creationId="{00000000-0000-0000-0000-000000000000}"/>
          </ac:spMkLst>
        </pc:spChg>
        <pc:spChg chg="del">
          <ac:chgData name="Sebastian Remvig" userId="4bd0eabf-68cb-4b0f-bc1b-326e9237331b" providerId="ADAL" clId="{3BBD5A76-F143-426D-95F8-9FF6509BE03C}" dt="2021-05-04T14:05:02.284" v="47"/>
          <ac:spMkLst>
            <pc:docMk/>
            <pc:sldMk cId="4061700540" sldId="298"/>
            <ac:spMk id="5" creationId="{00000000-0000-0000-0000-000000000000}"/>
          </ac:spMkLst>
        </pc:spChg>
      </pc:sldChg>
      <pc:sldChg chg="delSp modSp">
        <pc:chgData name="Sebastian Remvig" userId="4bd0eabf-68cb-4b0f-bc1b-326e9237331b" providerId="ADAL" clId="{3BBD5A76-F143-426D-95F8-9FF6509BE03C}" dt="2021-05-04T14:05:04.027" v="48"/>
        <pc:sldMkLst>
          <pc:docMk/>
          <pc:sldMk cId="679618574" sldId="299"/>
        </pc:sldMkLst>
        <pc:spChg chg="del">
          <ac:chgData name="Sebastian Remvig" userId="4bd0eabf-68cb-4b0f-bc1b-326e9237331b" providerId="ADAL" clId="{3BBD5A76-F143-426D-95F8-9FF6509BE03C}" dt="2021-05-04T14:05:02.284" v="47"/>
          <ac:spMkLst>
            <pc:docMk/>
            <pc:sldMk cId="679618574" sldId="299"/>
            <ac:spMk id="4" creationId="{00000000-0000-0000-0000-000000000000}"/>
          </ac:spMkLst>
        </pc:spChg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679618574" sldId="299"/>
            <ac:spMk id="13316" creationId="{00000000-0000-0000-0000-000000000000}"/>
          </ac:spMkLst>
        </pc:spChg>
      </pc:sldChg>
      <pc:sldChg chg="delSp modSp">
        <pc:chgData name="Sebastian Remvig" userId="4bd0eabf-68cb-4b0f-bc1b-326e9237331b" providerId="ADAL" clId="{3BBD5A76-F143-426D-95F8-9FF6509BE03C}" dt="2021-05-04T14:05:04.027" v="48"/>
        <pc:sldMkLst>
          <pc:docMk/>
          <pc:sldMk cId="920620769" sldId="301"/>
        </pc:sldMkLst>
        <pc:spChg chg="del">
          <ac:chgData name="Sebastian Remvig" userId="4bd0eabf-68cb-4b0f-bc1b-326e9237331b" providerId="ADAL" clId="{3BBD5A76-F143-426D-95F8-9FF6509BE03C}" dt="2021-05-04T14:05:02.284" v="47"/>
          <ac:spMkLst>
            <pc:docMk/>
            <pc:sldMk cId="920620769" sldId="301"/>
            <ac:spMk id="4" creationId="{00000000-0000-0000-0000-000000000000}"/>
          </ac:spMkLst>
        </pc:spChg>
        <pc:spChg chg="del">
          <ac:chgData name="Sebastian Remvig" userId="4bd0eabf-68cb-4b0f-bc1b-326e9237331b" providerId="ADAL" clId="{3BBD5A76-F143-426D-95F8-9FF6509BE03C}" dt="2021-05-04T14:05:02.284" v="47"/>
          <ac:spMkLst>
            <pc:docMk/>
            <pc:sldMk cId="920620769" sldId="301"/>
            <ac:spMk id="5" creationId="{00000000-0000-0000-0000-000000000000}"/>
          </ac:spMkLst>
        </pc:spChg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920620769" sldId="301"/>
            <ac:spMk id="13316" creationId="{00000000-0000-0000-0000-000000000000}"/>
          </ac:spMkLst>
        </pc:spChg>
      </pc:sldChg>
      <pc:sldChg chg="delSp modSp">
        <pc:chgData name="Sebastian Remvig" userId="4bd0eabf-68cb-4b0f-bc1b-326e9237331b" providerId="ADAL" clId="{3BBD5A76-F143-426D-95F8-9FF6509BE03C}" dt="2021-05-04T14:05:04.027" v="48"/>
        <pc:sldMkLst>
          <pc:docMk/>
          <pc:sldMk cId="4024689391" sldId="302"/>
        </pc:sldMkLst>
        <pc:spChg chg="del">
          <ac:chgData name="Sebastian Remvig" userId="4bd0eabf-68cb-4b0f-bc1b-326e9237331b" providerId="ADAL" clId="{3BBD5A76-F143-426D-95F8-9FF6509BE03C}" dt="2021-05-04T14:05:02.284" v="47"/>
          <ac:spMkLst>
            <pc:docMk/>
            <pc:sldMk cId="4024689391" sldId="302"/>
            <ac:spMk id="4" creationId="{00000000-0000-0000-0000-000000000000}"/>
          </ac:spMkLst>
        </pc:spChg>
        <pc:spChg chg="del">
          <ac:chgData name="Sebastian Remvig" userId="4bd0eabf-68cb-4b0f-bc1b-326e9237331b" providerId="ADAL" clId="{3BBD5A76-F143-426D-95F8-9FF6509BE03C}" dt="2021-05-04T14:05:02.284" v="47"/>
          <ac:spMkLst>
            <pc:docMk/>
            <pc:sldMk cId="4024689391" sldId="302"/>
            <ac:spMk id="5" creationId="{00000000-0000-0000-0000-000000000000}"/>
          </ac:spMkLst>
        </pc:spChg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4024689391" sldId="302"/>
            <ac:spMk id="13316" creationId="{00000000-0000-0000-0000-000000000000}"/>
          </ac:spMkLst>
        </pc:spChg>
      </pc:sldChg>
      <pc:sldChg chg="delSp modSp">
        <pc:chgData name="Sebastian Remvig" userId="4bd0eabf-68cb-4b0f-bc1b-326e9237331b" providerId="ADAL" clId="{3BBD5A76-F143-426D-95F8-9FF6509BE03C}" dt="2021-05-04T14:05:04.027" v="48"/>
        <pc:sldMkLst>
          <pc:docMk/>
          <pc:sldMk cId="3931373650" sldId="303"/>
        </pc:sldMkLst>
        <pc:spChg chg="del">
          <ac:chgData name="Sebastian Remvig" userId="4bd0eabf-68cb-4b0f-bc1b-326e9237331b" providerId="ADAL" clId="{3BBD5A76-F143-426D-95F8-9FF6509BE03C}" dt="2021-05-04T14:05:02.284" v="47"/>
          <ac:spMkLst>
            <pc:docMk/>
            <pc:sldMk cId="3931373650" sldId="303"/>
            <ac:spMk id="4" creationId="{00000000-0000-0000-0000-000000000000}"/>
          </ac:spMkLst>
        </pc:spChg>
        <pc:spChg chg="del">
          <ac:chgData name="Sebastian Remvig" userId="4bd0eabf-68cb-4b0f-bc1b-326e9237331b" providerId="ADAL" clId="{3BBD5A76-F143-426D-95F8-9FF6509BE03C}" dt="2021-05-04T14:05:02.284" v="47"/>
          <ac:spMkLst>
            <pc:docMk/>
            <pc:sldMk cId="3931373650" sldId="303"/>
            <ac:spMk id="5" creationId="{00000000-0000-0000-0000-000000000000}"/>
          </ac:spMkLst>
        </pc:spChg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3931373650" sldId="303"/>
            <ac:spMk id="14340" creationId="{00000000-0000-0000-0000-000000000000}"/>
          </ac:spMkLst>
        </pc:spChg>
      </pc:sldChg>
      <pc:sldChg chg="delSp modSp">
        <pc:chgData name="Sebastian Remvig" userId="4bd0eabf-68cb-4b0f-bc1b-326e9237331b" providerId="ADAL" clId="{3BBD5A76-F143-426D-95F8-9FF6509BE03C}" dt="2021-05-04T14:05:04.027" v="48"/>
        <pc:sldMkLst>
          <pc:docMk/>
          <pc:sldMk cId="3284964654" sldId="304"/>
        </pc:sldMkLst>
        <pc:spChg chg="del">
          <ac:chgData name="Sebastian Remvig" userId="4bd0eabf-68cb-4b0f-bc1b-326e9237331b" providerId="ADAL" clId="{3BBD5A76-F143-426D-95F8-9FF6509BE03C}" dt="2021-05-04T14:05:02.284" v="47"/>
          <ac:spMkLst>
            <pc:docMk/>
            <pc:sldMk cId="3284964654" sldId="304"/>
            <ac:spMk id="4" creationId="{00000000-0000-0000-0000-000000000000}"/>
          </ac:spMkLst>
        </pc:spChg>
        <pc:spChg chg="del">
          <ac:chgData name="Sebastian Remvig" userId="4bd0eabf-68cb-4b0f-bc1b-326e9237331b" providerId="ADAL" clId="{3BBD5A76-F143-426D-95F8-9FF6509BE03C}" dt="2021-05-04T14:05:02.284" v="47"/>
          <ac:spMkLst>
            <pc:docMk/>
            <pc:sldMk cId="3284964654" sldId="304"/>
            <ac:spMk id="5" creationId="{00000000-0000-0000-0000-000000000000}"/>
          </ac:spMkLst>
        </pc:spChg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3284964654" sldId="304"/>
            <ac:spMk id="14340" creationId="{00000000-0000-0000-0000-000000000000}"/>
          </ac:spMkLst>
        </pc:spChg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3284964654" sldId="304"/>
            <ac:spMk id="14341" creationId="{00000000-0000-0000-0000-000000000000}"/>
          </ac:spMkLst>
        </pc:spChg>
      </pc:sldChg>
      <pc:sldChg chg="delSp modSp">
        <pc:chgData name="Sebastian Remvig" userId="4bd0eabf-68cb-4b0f-bc1b-326e9237331b" providerId="ADAL" clId="{3BBD5A76-F143-426D-95F8-9FF6509BE03C}" dt="2021-05-04T14:05:04.027" v="48"/>
        <pc:sldMkLst>
          <pc:docMk/>
          <pc:sldMk cId="3578092843" sldId="305"/>
        </pc:sldMkLst>
        <pc:spChg chg="del">
          <ac:chgData name="Sebastian Remvig" userId="4bd0eabf-68cb-4b0f-bc1b-326e9237331b" providerId="ADAL" clId="{3BBD5A76-F143-426D-95F8-9FF6509BE03C}" dt="2021-05-04T14:05:02.284" v="47"/>
          <ac:spMkLst>
            <pc:docMk/>
            <pc:sldMk cId="3578092843" sldId="305"/>
            <ac:spMk id="4" creationId="{00000000-0000-0000-0000-000000000000}"/>
          </ac:spMkLst>
        </pc:spChg>
        <pc:spChg chg="del">
          <ac:chgData name="Sebastian Remvig" userId="4bd0eabf-68cb-4b0f-bc1b-326e9237331b" providerId="ADAL" clId="{3BBD5A76-F143-426D-95F8-9FF6509BE03C}" dt="2021-05-04T14:05:02.284" v="47"/>
          <ac:spMkLst>
            <pc:docMk/>
            <pc:sldMk cId="3578092843" sldId="305"/>
            <ac:spMk id="5" creationId="{00000000-0000-0000-0000-000000000000}"/>
          </ac:spMkLst>
        </pc:spChg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3578092843" sldId="305"/>
            <ac:spMk id="14340" creationId="{00000000-0000-0000-0000-000000000000}"/>
          </ac:spMkLst>
        </pc:spChg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3578092843" sldId="305"/>
            <ac:spMk id="14341" creationId="{00000000-0000-0000-0000-000000000000}"/>
          </ac:spMkLst>
        </pc:spChg>
      </pc:sldChg>
      <pc:sldChg chg="delSp modSp">
        <pc:chgData name="Sebastian Remvig" userId="4bd0eabf-68cb-4b0f-bc1b-326e9237331b" providerId="ADAL" clId="{3BBD5A76-F143-426D-95F8-9FF6509BE03C}" dt="2021-05-04T14:05:04.027" v="48"/>
        <pc:sldMkLst>
          <pc:docMk/>
          <pc:sldMk cId="2005287785" sldId="306"/>
        </pc:sldMkLst>
        <pc:spChg chg="del">
          <ac:chgData name="Sebastian Remvig" userId="4bd0eabf-68cb-4b0f-bc1b-326e9237331b" providerId="ADAL" clId="{3BBD5A76-F143-426D-95F8-9FF6509BE03C}" dt="2021-05-04T14:05:02.284" v="47"/>
          <ac:spMkLst>
            <pc:docMk/>
            <pc:sldMk cId="2005287785" sldId="306"/>
            <ac:spMk id="4" creationId="{00000000-0000-0000-0000-000000000000}"/>
          </ac:spMkLst>
        </pc:spChg>
        <pc:spChg chg="del">
          <ac:chgData name="Sebastian Remvig" userId="4bd0eabf-68cb-4b0f-bc1b-326e9237331b" providerId="ADAL" clId="{3BBD5A76-F143-426D-95F8-9FF6509BE03C}" dt="2021-05-04T14:05:02.284" v="47"/>
          <ac:spMkLst>
            <pc:docMk/>
            <pc:sldMk cId="2005287785" sldId="306"/>
            <ac:spMk id="5" creationId="{00000000-0000-0000-0000-000000000000}"/>
          </ac:spMkLst>
        </pc:spChg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2005287785" sldId="306"/>
            <ac:spMk id="14340" creationId="{00000000-0000-0000-0000-000000000000}"/>
          </ac:spMkLst>
        </pc:spChg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2005287785" sldId="306"/>
            <ac:spMk id="14341" creationId="{00000000-0000-0000-0000-000000000000}"/>
          </ac:spMkLst>
        </pc:spChg>
      </pc:sldChg>
      <pc:sldChg chg="delSp modSp">
        <pc:chgData name="Sebastian Remvig" userId="4bd0eabf-68cb-4b0f-bc1b-326e9237331b" providerId="ADAL" clId="{3BBD5A76-F143-426D-95F8-9FF6509BE03C}" dt="2021-05-04T14:05:02.284" v="47"/>
        <pc:sldMkLst>
          <pc:docMk/>
          <pc:sldMk cId="894981601" sldId="307"/>
        </pc:sldMkLst>
        <pc:spChg chg="del">
          <ac:chgData name="Sebastian Remvig" userId="4bd0eabf-68cb-4b0f-bc1b-326e9237331b" providerId="ADAL" clId="{3BBD5A76-F143-426D-95F8-9FF6509BE03C}" dt="2021-05-04T14:05:02.284" v="47"/>
          <ac:spMkLst>
            <pc:docMk/>
            <pc:sldMk cId="894981601" sldId="307"/>
            <ac:spMk id="4" creationId="{00000000-0000-0000-0000-000000000000}"/>
          </ac:spMkLst>
        </pc:spChg>
        <pc:spChg chg="del">
          <ac:chgData name="Sebastian Remvig" userId="4bd0eabf-68cb-4b0f-bc1b-326e9237331b" providerId="ADAL" clId="{3BBD5A76-F143-426D-95F8-9FF6509BE03C}" dt="2021-05-04T14:05:02.284" v="47"/>
          <ac:spMkLst>
            <pc:docMk/>
            <pc:sldMk cId="894981601" sldId="307"/>
            <ac:spMk id="5" creationId="{00000000-0000-0000-0000-000000000000}"/>
          </ac:spMkLst>
        </pc:spChg>
        <pc:graphicFrameChg chg="mod">
          <ac:chgData name="Sebastian Remvig" userId="4bd0eabf-68cb-4b0f-bc1b-326e9237331b" providerId="ADAL" clId="{3BBD5A76-F143-426D-95F8-9FF6509BE03C}" dt="2021-05-04T14:05:02.284" v="47"/>
          <ac:graphicFrameMkLst>
            <pc:docMk/>
            <pc:sldMk cId="894981601" sldId="307"/>
            <ac:graphicFrameMk id="15365" creationId="{00000000-0000-0000-0000-000000000000}"/>
          </ac:graphicFrameMkLst>
        </pc:graphicFrameChg>
      </pc:sldChg>
      <pc:sldChg chg="delSp modSp">
        <pc:chgData name="Sebastian Remvig" userId="4bd0eabf-68cb-4b0f-bc1b-326e9237331b" providerId="ADAL" clId="{3BBD5A76-F143-426D-95F8-9FF6509BE03C}" dt="2021-05-04T14:05:04.027" v="48"/>
        <pc:sldMkLst>
          <pc:docMk/>
          <pc:sldMk cId="3769648128" sldId="308"/>
        </pc:sldMkLst>
        <pc:spChg chg="del">
          <ac:chgData name="Sebastian Remvig" userId="4bd0eabf-68cb-4b0f-bc1b-326e9237331b" providerId="ADAL" clId="{3BBD5A76-F143-426D-95F8-9FF6509BE03C}" dt="2021-05-04T14:05:02.284" v="47"/>
          <ac:spMkLst>
            <pc:docMk/>
            <pc:sldMk cId="3769648128" sldId="308"/>
            <ac:spMk id="4" creationId="{00000000-0000-0000-0000-000000000000}"/>
          </ac:spMkLst>
        </pc:spChg>
        <pc:spChg chg="del">
          <ac:chgData name="Sebastian Remvig" userId="4bd0eabf-68cb-4b0f-bc1b-326e9237331b" providerId="ADAL" clId="{3BBD5A76-F143-426D-95F8-9FF6509BE03C}" dt="2021-05-04T14:05:02.284" v="47"/>
          <ac:spMkLst>
            <pc:docMk/>
            <pc:sldMk cId="3769648128" sldId="308"/>
            <ac:spMk id="5" creationId="{00000000-0000-0000-0000-000000000000}"/>
          </ac:spMkLst>
        </pc:spChg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3769648128" sldId="308"/>
            <ac:spMk id="16389" creationId="{00000000-0000-0000-0000-000000000000}"/>
          </ac:spMkLst>
        </pc:spChg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479991231" sldId="309"/>
        </pc:sldMkLst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479991231" sldId="309"/>
            <ac:spMk id="17410" creationId="{00000000-0000-0000-0000-000000000000}"/>
          </ac:spMkLst>
        </pc:spChg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2989977466" sldId="310"/>
        </pc:sldMkLst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2989977466" sldId="310"/>
            <ac:spMk id="20482" creationId="{00000000-0000-0000-0000-000000000000}"/>
          </ac:spMkLst>
        </pc:spChg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1647368170" sldId="311"/>
        </pc:sldMkLst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1647368170" sldId="311"/>
            <ac:spMk id="21506" creationId="{00000000-0000-0000-0000-000000000000}"/>
          </ac:spMkLst>
        </pc:spChg>
      </pc:sldChg>
      <pc:sldChg chg="delSp modSp">
        <pc:chgData name="Sebastian Remvig" userId="4bd0eabf-68cb-4b0f-bc1b-326e9237331b" providerId="ADAL" clId="{3BBD5A76-F143-426D-95F8-9FF6509BE03C}" dt="2021-05-04T14:05:04.027" v="48"/>
        <pc:sldMkLst>
          <pc:docMk/>
          <pc:sldMk cId="4120045133" sldId="312"/>
        </pc:sldMkLst>
        <pc:spChg chg="del">
          <ac:chgData name="Sebastian Remvig" userId="4bd0eabf-68cb-4b0f-bc1b-326e9237331b" providerId="ADAL" clId="{3BBD5A76-F143-426D-95F8-9FF6509BE03C}" dt="2021-05-04T14:05:02.284" v="47"/>
          <ac:spMkLst>
            <pc:docMk/>
            <pc:sldMk cId="4120045133" sldId="312"/>
            <ac:spMk id="4" creationId="{00000000-0000-0000-0000-000000000000}"/>
          </ac:spMkLst>
        </pc:spChg>
        <pc:spChg chg="del">
          <ac:chgData name="Sebastian Remvig" userId="4bd0eabf-68cb-4b0f-bc1b-326e9237331b" providerId="ADAL" clId="{3BBD5A76-F143-426D-95F8-9FF6509BE03C}" dt="2021-05-04T14:05:02.284" v="47"/>
          <ac:spMkLst>
            <pc:docMk/>
            <pc:sldMk cId="4120045133" sldId="312"/>
            <ac:spMk id="5" creationId="{00000000-0000-0000-0000-000000000000}"/>
          </ac:spMkLst>
        </pc:spChg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4120045133" sldId="312"/>
            <ac:spMk id="23556" creationId="{00000000-0000-0000-0000-000000000000}"/>
          </ac:spMkLst>
        </pc:spChg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4120045133" sldId="312"/>
            <ac:spMk id="23557" creationId="{00000000-0000-0000-0000-000000000000}"/>
          </ac:spMkLst>
        </pc:spChg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195047053" sldId="313"/>
        </pc:sldMkLst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195047053" sldId="313"/>
            <ac:spMk id="2" creationId="{00000000-0000-0000-0000-000000000000}"/>
          </ac:spMkLst>
        </pc:spChg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195047053" sldId="313"/>
            <ac:spMk id="3" creationId="{00000000-0000-0000-0000-000000000000}"/>
          </ac:spMkLst>
        </pc:spChg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2491361574" sldId="344"/>
        </pc:sldMkLst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2491361574" sldId="344"/>
            <ac:spMk id="17" creationId="{22A1B2D1-60FB-4950-B7BD-0F0D2FE37770}"/>
          </ac:spMkLst>
        </pc:spChg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2093298063" sldId="485"/>
        </pc:sldMkLst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2093298063" sldId="485"/>
            <ac:spMk id="3" creationId="{00000000-0000-0000-0000-000000000000}"/>
          </ac:spMkLst>
        </pc:spChg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3396524715" sldId="489"/>
        </pc:sldMkLst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3396524715" sldId="489"/>
            <ac:spMk id="3" creationId="{00000000-0000-0000-0000-000000000000}"/>
          </ac:spMkLst>
        </pc:spChg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434673333" sldId="513"/>
        </pc:sldMkLst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434673333" sldId="513"/>
            <ac:spMk id="2" creationId="{00000000-0000-0000-0000-000000000000}"/>
          </ac:spMkLst>
        </pc:spChg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434673333" sldId="513"/>
            <ac:spMk id="4" creationId="{00000000-0000-0000-0000-000000000000}"/>
          </ac:spMkLst>
        </pc:spChg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434673333" sldId="513"/>
            <ac:spMk id="5" creationId="{00000000-0000-0000-0000-000000000000}"/>
          </ac:spMkLst>
        </pc:spChg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1002171655" sldId="540"/>
        </pc:sldMkLst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1002171655" sldId="540"/>
            <ac:spMk id="4" creationId="{2B7AFBFA-A416-4C1E-86C7-95525F642357}"/>
          </ac:spMkLst>
        </pc:spChg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1996454733" sldId="542"/>
        </pc:sldMkLst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1996454733" sldId="542"/>
            <ac:spMk id="12" creationId="{5FDF0ADA-F097-4766-A221-181EB181416D}"/>
          </ac:spMkLst>
        </pc:spChg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1996454733" sldId="542"/>
            <ac:spMk id="14" creationId="{0777138D-01A0-4127-A275-DFD94AB973F4}"/>
          </ac:spMkLst>
        </pc:spChg>
        <pc:picChg chg="mod">
          <ac:chgData name="Sebastian Remvig" userId="4bd0eabf-68cb-4b0f-bc1b-326e9237331b" providerId="ADAL" clId="{3BBD5A76-F143-426D-95F8-9FF6509BE03C}" dt="2021-05-04T14:05:04.027" v="48"/>
          <ac:picMkLst>
            <pc:docMk/>
            <pc:sldMk cId="1996454733" sldId="542"/>
            <ac:picMk id="5" creationId="{7E695BAA-E82B-4B46-B551-32E2EA038719}"/>
          </ac:picMkLst>
        </pc:picChg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3305822050" sldId="550"/>
        </pc:sldMkLst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3305822050" sldId="550"/>
            <ac:spMk id="2" creationId="{84CBF0F9-3BAF-4377-89A5-98ECDC5195C6}"/>
          </ac:spMkLst>
        </pc:spChg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3305822050" sldId="550"/>
            <ac:spMk id="3" creationId="{3B808865-315A-4230-9B8F-8569EEC1B404}"/>
          </ac:spMkLst>
        </pc:spChg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3305822050" sldId="550"/>
            <ac:spMk id="4" creationId="{2C055C85-D4C2-49CB-911A-B571B2D075FB}"/>
          </ac:spMkLst>
        </pc:spChg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3167569701" sldId="553"/>
        </pc:sldMkLst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3167569701" sldId="553"/>
            <ac:spMk id="4" creationId="{2C055C85-D4C2-49CB-911A-B571B2D075FB}"/>
          </ac:spMkLst>
        </pc:spChg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567063275" sldId="554"/>
        </pc:sldMkLst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567063275" sldId="554"/>
            <ac:spMk id="2" creationId="{84CBF0F9-3BAF-4377-89A5-98ECDC5195C6}"/>
          </ac:spMkLst>
        </pc:spChg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567063275" sldId="554"/>
            <ac:spMk id="4" creationId="{2C055C85-D4C2-49CB-911A-B571B2D075FB}"/>
          </ac:spMkLst>
        </pc:spChg>
      </pc:sldChg>
      <pc:sldChg chg="addSp modSp mod">
        <pc:chgData name="Sebastian Remvig" userId="4bd0eabf-68cb-4b0f-bc1b-326e9237331b" providerId="ADAL" clId="{3BBD5A76-F143-426D-95F8-9FF6509BE03C}" dt="2021-05-04T14:32:49.737" v="602" actId="20577"/>
        <pc:sldMkLst>
          <pc:docMk/>
          <pc:sldMk cId="3147782366" sldId="558"/>
        </pc:sldMkLst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3147782366" sldId="558"/>
            <ac:spMk id="4" creationId="{2C055C85-D4C2-49CB-911A-B571B2D075FB}"/>
          </ac:spMkLst>
        </pc:spChg>
        <pc:spChg chg="mod">
          <ac:chgData name="Sebastian Remvig" userId="4bd0eabf-68cb-4b0f-bc1b-326e9237331b" providerId="ADAL" clId="{3BBD5A76-F143-426D-95F8-9FF6509BE03C}" dt="2021-05-04T14:32:49.737" v="602" actId="20577"/>
          <ac:spMkLst>
            <pc:docMk/>
            <pc:sldMk cId="3147782366" sldId="558"/>
            <ac:spMk id="10" creationId="{748D0CD3-3A54-4094-9E6D-1FA6465B1B78}"/>
          </ac:spMkLst>
        </pc:spChg>
        <pc:picChg chg="add mod modCrop">
          <ac:chgData name="Sebastian Remvig" userId="4bd0eabf-68cb-4b0f-bc1b-326e9237331b" providerId="ADAL" clId="{3BBD5A76-F143-426D-95F8-9FF6509BE03C}" dt="2021-05-04T14:32:31.979" v="584" actId="1076"/>
          <ac:picMkLst>
            <pc:docMk/>
            <pc:sldMk cId="3147782366" sldId="558"/>
            <ac:picMk id="8" creationId="{C7BCE5A6-F99B-43FE-AB87-4EABB4BA2719}"/>
          </ac:picMkLst>
        </pc:picChg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4143099808" sldId="559"/>
        </pc:sldMkLst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4143099808" sldId="559"/>
            <ac:spMk id="2" creationId="{84CBF0F9-3BAF-4377-89A5-98ECDC5195C6}"/>
          </ac:spMkLst>
        </pc:spChg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4143099808" sldId="559"/>
            <ac:spMk id="3" creationId="{3B808865-315A-4230-9B8F-8569EEC1B404}"/>
          </ac:spMkLst>
        </pc:spChg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4143099808" sldId="559"/>
            <ac:spMk id="4" creationId="{2C055C85-D4C2-49CB-911A-B571B2D075FB}"/>
          </ac:spMkLst>
        </pc:spChg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1957914744" sldId="756"/>
        </pc:sldMkLst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1957914744" sldId="756"/>
            <ac:spMk id="3" creationId="{BD42BB86-D9DD-4438-AD72-9B477C462439}"/>
          </ac:spMkLst>
        </pc:spChg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1957914744" sldId="756"/>
            <ac:spMk id="14338" creationId="{00000000-0000-0000-0000-000000000000}"/>
          </ac:spMkLst>
        </pc:spChg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3468324436" sldId="764"/>
        </pc:sldMkLst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3468324436" sldId="764"/>
            <ac:spMk id="4" creationId="{2C055C85-D4C2-49CB-911A-B571B2D075FB}"/>
          </ac:spMkLst>
        </pc:spChg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2480615089" sldId="765"/>
        </pc:sldMkLst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2480615089" sldId="765"/>
            <ac:spMk id="3" creationId="{00000000-0000-0000-0000-000000000000}"/>
          </ac:spMkLst>
        </pc:spChg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138954831" sldId="766"/>
        </pc:sldMkLst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138954831" sldId="766"/>
            <ac:spMk id="3" creationId="{00000000-0000-0000-0000-000000000000}"/>
          </ac:spMkLst>
        </pc:spChg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2365754978" sldId="767"/>
        </pc:sldMkLst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2365754978" sldId="767"/>
            <ac:spMk id="3" creationId="{00000000-0000-0000-0000-000000000000}"/>
          </ac:spMkLst>
        </pc:spChg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1751407793" sldId="768"/>
        </pc:sldMkLst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1751407793" sldId="768"/>
            <ac:spMk id="3" creationId="{00000000-0000-0000-0000-000000000000}"/>
          </ac:spMkLst>
        </pc:spChg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4258052440" sldId="772"/>
        </pc:sldMkLst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4258052440" sldId="772"/>
            <ac:spMk id="4" creationId="{FB21C104-E889-4070-A41D-1A516F00877A}"/>
          </ac:spMkLst>
        </pc:spChg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3950942472" sldId="775"/>
        </pc:sldMkLst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3950942472" sldId="775"/>
            <ac:spMk id="4" creationId="{FB21C104-E889-4070-A41D-1A516F00877A}"/>
          </ac:spMkLst>
        </pc:spChg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3072615218" sldId="779"/>
        </pc:sldMkLst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3072615218" sldId="779"/>
            <ac:spMk id="2" creationId="{2E2E2E79-F249-4AAE-BDD3-C1CEC3FA7CAC}"/>
          </ac:spMkLst>
        </pc:spChg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3072615218" sldId="779"/>
            <ac:spMk id="3" creationId="{B7D5E5FF-7AB5-4A91-BB6A-EC712CFCBAB7}"/>
          </ac:spMkLst>
        </pc:spChg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2469215651" sldId="783"/>
        </pc:sldMkLst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2469215651" sldId="783"/>
            <ac:spMk id="4" creationId="{2C055C85-D4C2-49CB-911A-B571B2D075FB}"/>
          </ac:spMkLst>
        </pc:spChg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2669851691" sldId="784"/>
        </pc:sldMkLst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2669851691" sldId="784"/>
            <ac:spMk id="4" creationId="{2C055C85-D4C2-49CB-911A-B571B2D075FB}"/>
          </ac:spMkLst>
        </pc:spChg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3183629534" sldId="785"/>
        </pc:sldMkLst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3183629534" sldId="785"/>
            <ac:spMk id="5" creationId="{7DB078E0-4317-4897-A25F-B8E91F929EDA}"/>
          </ac:spMkLst>
        </pc:spChg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3276493407" sldId="786"/>
        </pc:sldMkLst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3276493407" sldId="786"/>
            <ac:spMk id="5" creationId="{7DB078E0-4317-4897-A25F-B8E91F929EDA}"/>
          </ac:spMkLst>
        </pc:spChg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1851616968" sldId="787"/>
        </pc:sldMkLst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1851616968" sldId="787"/>
            <ac:spMk id="14" creationId="{0777138D-01A0-4127-A275-DFD94AB973F4}"/>
          </ac:spMkLst>
        </pc:spChg>
      </pc:sldChg>
      <pc:sldChg chg="delSp modSp">
        <pc:chgData name="Sebastian Remvig" userId="4bd0eabf-68cb-4b0f-bc1b-326e9237331b" providerId="ADAL" clId="{3BBD5A76-F143-426D-95F8-9FF6509BE03C}" dt="2021-05-04T14:05:04.027" v="48"/>
        <pc:sldMkLst>
          <pc:docMk/>
          <pc:sldMk cId="925476117" sldId="789"/>
        </pc:sldMkLst>
        <pc:spChg chg="del">
          <ac:chgData name="Sebastian Remvig" userId="4bd0eabf-68cb-4b0f-bc1b-326e9237331b" providerId="ADAL" clId="{3BBD5A76-F143-426D-95F8-9FF6509BE03C}" dt="2021-05-04T14:05:02.284" v="47"/>
          <ac:spMkLst>
            <pc:docMk/>
            <pc:sldMk cId="925476117" sldId="789"/>
            <ac:spMk id="4" creationId="{00000000-0000-0000-0000-000000000000}"/>
          </ac:spMkLst>
        </pc:spChg>
        <pc:spChg chg="del">
          <ac:chgData name="Sebastian Remvig" userId="4bd0eabf-68cb-4b0f-bc1b-326e9237331b" providerId="ADAL" clId="{3BBD5A76-F143-426D-95F8-9FF6509BE03C}" dt="2021-05-04T14:05:02.284" v="47"/>
          <ac:spMkLst>
            <pc:docMk/>
            <pc:sldMk cId="925476117" sldId="789"/>
            <ac:spMk id="5" creationId="{00000000-0000-0000-0000-000000000000}"/>
          </ac:spMkLst>
        </pc:spChg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925476117" sldId="789"/>
            <ac:spMk id="13316" creationId="{00000000-0000-0000-0000-000000000000}"/>
          </ac:spMkLst>
        </pc:spChg>
      </pc:sldChg>
      <pc:sldChg chg="modSp">
        <pc:chgData name="Sebastian Remvig" userId="4bd0eabf-68cb-4b0f-bc1b-326e9237331b" providerId="ADAL" clId="{3BBD5A76-F143-426D-95F8-9FF6509BE03C}" dt="2021-05-04T14:05:02.284" v="47"/>
        <pc:sldMkLst>
          <pc:docMk/>
          <pc:sldMk cId="2520772051" sldId="790"/>
        </pc:sldMkLst>
        <pc:graphicFrameChg chg="mod">
          <ac:chgData name="Sebastian Remvig" userId="4bd0eabf-68cb-4b0f-bc1b-326e9237331b" providerId="ADAL" clId="{3BBD5A76-F143-426D-95F8-9FF6509BE03C}" dt="2021-05-04T14:05:02.284" v="47"/>
          <ac:graphicFrameMkLst>
            <pc:docMk/>
            <pc:sldMk cId="2520772051" sldId="790"/>
            <ac:graphicFrameMk id="15365" creationId="{00000000-0000-0000-0000-000000000000}"/>
          </ac:graphicFrameMkLst>
        </pc:graphicFrameChg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368400683" sldId="794"/>
        </pc:sldMkLst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368400683" sldId="794"/>
            <ac:spMk id="3" creationId="{20C624F8-0F0D-4FDD-84F1-169020D16AD3}"/>
          </ac:spMkLst>
        </pc:spChg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368400683" sldId="794"/>
            <ac:spMk id="4" creationId="{FB21C104-E889-4070-A41D-1A516F00877A}"/>
          </ac:spMkLst>
        </pc:spChg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2468721829" sldId="796"/>
        </pc:sldMkLst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2468721829" sldId="796"/>
            <ac:spMk id="4" creationId="{FB21C104-E889-4070-A41D-1A516F00877A}"/>
          </ac:spMkLst>
        </pc:spChg>
      </pc:sldChg>
      <pc:sldChg chg="addSp delSp modSp mod modClrScheme chgLayout modNotesTx">
        <pc:chgData name="Sebastian Remvig" userId="4bd0eabf-68cb-4b0f-bc1b-326e9237331b" providerId="ADAL" clId="{3BBD5A76-F143-426D-95F8-9FF6509BE03C}" dt="2021-05-04T14:30:37.593" v="575" actId="1076"/>
        <pc:sldMkLst>
          <pc:docMk/>
          <pc:sldMk cId="3804493603" sldId="797"/>
        </pc:sldMkLst>
        <pc:spChg chg="add mod ord">
          <ac:chgData name="Sebastian Remvig" userId="4bd0eabf-68cb-4b0f-bc1b-326e9237331b" providerId="ADAL" clId="{3BBD5A76-F143-426D-95F8-9FF6509BE03C}" dt="2021-05-04T14:07:22.082" v="116" actId="122"/>
          <ac:spMkLst>
            <pc:docMk/>
            <pc:sldMk cId="3804493603" sldId="797"/>
            <ac:spMk id="3" creationId="{0A921B99-52F9-4A62-9969-5DCEE8B8C449}"/>
          </ac:spMkLst>
        </pc:spChg>
        <pc:spChg chg="add del mod ord">
          <ac:chgData name="Sebastian Remvig" userId="4bd0eabf-68cb-4b0f-bc1b-326e9237331b" providerId="ADAL" clId="{3BBD5A76-F143-426D-95F8-9FF6509BE03C}" dt="2021-05-04T14:05:28.858" v="50" actId="478"/>
          <ac:spMkLst>
            <pc:docMk/>
            <pc:sldMk cId="3804493603" sldId="797"/>
            <ac:spMk id="4" creationId="{2C8CA11C-119E-4B8B-8212-BD39E09032B2}"/>
          </ac:spMkLst>
        </pc:spChg>
        <pc:spChg chg="add mod ord">
          <ac:chgData name="Sebastian Remvig" userId="4bd0eabf-68cb-4b0f-bc1b-326e9237331b" providerId="ADAL" clId="{3BBD5A76-F143-426D-95F8-9FF6509BE03C}" dt="2021-05-04T14:05:17.761" v="49" actId="700"/>
          <ac:spMkLst>
            <pc:docMk/>
            <pc:sldMk cId="3804493603" sldId="797"/>
            <ac:spMk id="5" creationId="{AC8BD774-A18E-45A0-B8DB-2D02EDF2916F}"/>
          </ac:spMkLst>
        </pc:spChg>
        <pc:spChg chg="add mod">
          <ac:chgData name="Sebastian Remvig" userId="4bd0eabf-68cb-4b0f-bc1b-326e9237331b" providerId="ADAL" clId="{3BBD5A76-F143-426D-95F8-9FF6509BE03C}" dt="2021-05-04T14:09:50.952" v="165" actId="1076"/>
          <ac:spMkLst>
            <pc:docMk/>
            <pc:sldMk cId="3804493603" sldId="797"/>
            <ac:spMk id="6" creationId="{34DD99DB-3AF9-47B7-9724-62FBB317B879}"/>
          </ac:spMkLst>
        </pc:spChg>
        <pc:spChg chg="add mod">
          <ac:chgData name="Sebastian Remvig" userId="4bd0eabf-68cb-4b0f-bc1b-326e9237331b" providerId="ADAL" clId="{3BBD5A76-F143-426D-95F8-9FF6509BE03C}" dt="2021-05-04T14:09:55.494" v="166" actId="1076"/>
          <ac:spMkLst>
            <pc:docMk/>
            <pc:sldMk cId="3804493603" sldId="797"/>
            <ac:spMk id="7" creationId="{219F200E-D67A-4901-8BD6-342AC6EAC63D}"/>
          </ac:spMkLst>
        </pc:spChg>
        <pc:spChg chg="add del mod">
          <ac:chgData name="Sebastian Remvig" userId="4bd0eabf-68cb-4b0f-bc1b-326e9237331b" providerId="ADAL" clId="{3BBD5A76-F143-426D-95F8-9FF6509BE03C}" dt="2021-05-04T14:21:23.922" v="536" actId="478"/>
          <ac:spMkLst>
            <pc:docMk/>
            <pc:sldMk cId="3804493603" sldId="797"/>
            <ac:spMk id="10" creationId="{93581C10-FE72-45F8-A9E5-3FF1EA1A5B61}"/>
          </ac:spMkLst>
        </pc:spChg>
        <pc:spChg chg="add del mod">
          <ac:chgData name="Sebastian Remvig" userId="4bd0eabf-68cb-4b0f-bc1b-326e9237331b" providerId="ADAL" clId="{3BBD5A76-F143-426D-95F8-9FF6509BE03C}" dt="2021-05-04T14:22:22.549" v="540" actId="478"/>
          <ac:spMkLst>
            <pc:docMk/>
            <pc:sldMk cId="3804493603" sldId="797"/>
            <ac:spMk id="13" creationId="{E51C3779-C1C0-45E5-8355-DE22266181D6}"/>
          </ac:spMkLst>
        </pc:spChg>
        <pc:spChg chg="add del mod">
          <ac:chgData name="Sebastian Remvig" userId="4bd0eabf-68cb-4b0f-bc1b-326e9237331b" providerId="ADAL" clId="{3BBD5A76-F143-426D-95F8-9FF6509BE03C}" dt="2021-05-04T14:23:29.501" v="544" actId="478"/>
          <ac:spMkLst>
            <pc:docMk/>
            <pc:sldMk cId="3804493603" sldId="797"/>
            <ac:spMk id="16" creationId="{F28F4B1F-B18D-49B2-B02F-F5593F5A4B1F}"/>
          </ac:spMkLst>
        </pc:spChg>
        <pc:spChg chg="add del mod">
          <ac:chgData name="Sebastian Remvig" userId="4bd0eabf-68cb-4b0f-bc1b-326e9237331b" providerId="ADAL" clId="{3BBD5A76-F143-426D-95F8-9FF6509BE03C}" dt="2021-05-04T14:26:26.098" v="555" actId="478"/>
          <ac:spMkLst>
            <pc:docMk/>
            <pc:sldMk cId="3804493603" sldId="797"/>
            <ac:spMk id="21" creationId="{150EEC51-0CF3-420D-90FB-DE613DA4AE29}"/>
          </ac:spMkLst>
        </pc:spChg>
        <pc:spChg chg="add del mod">
          <ac:chgData name="Sebastian Remvig" userId="4bd0eabf-68cb-4b0f-bc1b-326e9237331b" providerId="ADAL" clId="{3BBD5A76-F143-426D-95F8-9FF6509BE03C}" dt="2021-05-04T14:28:43.207" v="563" actId="478"/>
          <ac:spMkLst>
            <pc:docMk/>
            <pc:sldMk cId="3804493603" sldId="797"/>
            <ac:spMk id="24" creationId="{821AFB10-2B73-4FFF-AF12-10A3A0407712}"/>
          </ac:spMkLst>
        </pc:spChg>
        <pc:graphicFrameChg chg="add mod modGraphic">
          <ac:chgData name="Sebastian Remvig" userId="4bd0eabf-68cb-4b0f-bc1b-326e9237331b" providerId="ADAL" clId="{3BBD5A76-F143-426D-95F8-9FF6509BE03C}" dt="2021-05-04T14:07:10.564" v="115"/>
          <ac:graphicFrameMkLst>
            <pc:docMk/>
            <pc:sldMk cId="3804493603" sldId="797"/>
            <ac:graphicFrameMk id="2" creationId="{D504BED9-99EB-40F1-BD44-B52AF4116967}"/>
          </ac:graphicFrameMkLst>
        </pc:graphicFrameChg>
        <pc:picChg chg="add mod">
          <ac:chgData name="Sebastian Remvig" userId="4bd0eabf-68cb-4b0f-bc1b-326e9237331b" providerId="ADAL" clId="{3BBD5A76-F143-426D-95F8-9FF6509BE03C}" dt="2021-05-04T14:24:27.272" v="552" actId="1076"/>
          <ac:picMkLst>
            <pc:docMk/>
            <pc:sldMk cId="3804493603" sldId="797"/>
            <ac:picMk id="9" creationId="{C5420731-E143-41FC-9B61-B9C9D9A0660C}"/>
          </ac:picMkLst>
        </pc:picChg>
        <pc:picChg chg="add mod">
          <ac:chgData name="Sebastian Remvig" userId="4bd0eabf-68cb-4b0f-bc1b-326e9237331b" providerId="ADAL" clId="{3BBD5A76-F143-426D-95F8-9FF6509BE03C}" dt="2021-05-04T14:22:16.329" v="539" actId="1076"/>
          <ac:picMkLst>
            <pc:docMk/>
            <pc:sldMk cId="3804493603" sldId="797"/>
            <ac:picMk id="12" creationId="{A5D1C61D-DEB7-45F8-B0B7-DFD9097BED69}"/>
          </ac:picMkLst>
        </pc:picChg>
        <pc:picChg chg="add del mod">
          <ac:chgData name="Sebastian Remvig" userId="4bd0eabf-68cb-4b0f-bc1b-326e9237331b" providerId="ADAL" clId="{3BBD5A76-F143-426D-95F8-9FF6509BE03C}" dt="2021-05-04T14:23:29.501" v="544" actId="478"/>
          <ac:picMkLst>
            <pc:docMk/>
            <pc:sldMk cId="3804493603" sldId="797"/>
            <ac:picMk id="15" creationId="{A4958071-8A31-4A7C-B61E-7F2E86C0F277}"/>
          </ac:picMkLst>
        </pc:picChg>
        <pc:picChg chg="add del mod">
          <ac:chgData name="Sebastian Remvig" userId="4bd0eabf-68cb-4b0f-bc1b-326e9237331b" providerId="ADAL" clId="{3BBD5A76-F143-426D-95F8-9FF6509BE03C}" dt="2021-05-04T14:29:23.111" v="567" actId="478"/>
          <ac:picMkLst>
            <pc:docMk/>
            <pc:sldMk cId="3804493603" sldId="797"/>
            <ac:picMk id="18" creationId="{8BD860D5-F418-47AA-A014-6A3C8DED1399}"/>
          </ac:picMkLst>
        </pc:picChg>
        <pc:picChg chg="add del mod">
          <ac:chgData name="Sebastian Remvig" userId="4bd0eabf-68cb-4b0f-bc1b-326e9237331b" providerId="ADAL" clId="{3BBD5A76-F143-426D-95F8-9FF6509BE03C}" dt="2021-05-04T14:26:26.098" v="555" actId="478"/>
          <ac:picMkLst>
            <pc:docMk/>
            <pc:sldMk cId="3804493603" sldId="797"/>
            <ac:picMk id="20" creationId="{A7564E97-D641-441A-91C5-F408D14A8E33}"/>
          </ac:picMkLst>
        </pc:picChg>
        <pc:picChg chg="add del mod modCrop">
          <ac:chgData name="Sebastian Remvig" userId="4bd0eabf-68cb-4b0f-bc1b-326e9237331b" providerId="ADAL" clId="{3BBD5A76-F143-426D-95F8-9FF6509BE03C}" dt="2021-05-04T14:28:58.887" v="566" actId="1076"/>
          <ac:picMkLst>
            <pc:docMk/>
            <pc:sldMk cId="3804493603" sldId="797"/>
            <ac:picMk id="23" creationId="{75F105BD-7628-430C-A236-09F8DC7EE45C}"/>
          </ac:picMkLst>
        </pc:picChg>
        <pc:picChg chg="add mod">
          <ac:chgData name="Sebastian Remvig" userId="4bd0eabf-68cb-4b0f-bc1b-326e9237331b" providerId="ADAL" clId="{3BBD5A76-F143-426D-95F8-9FF6509BE03C}" dt="2021-05-04T14:30:37.593" v="575" actId="1076"/>
          <ac:picMkLst>
            <pc:docMk/>
            <pc:sldMk cId="3804493603" sldId="797"/>
            <ac:picMk id="26" creationId="{0419C334-651E-4F7F-82C0-5DC6B81118C0}"/>
          </ac:picMkLst>
        </pc:picChg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4172451690" sldId="798"/>
        </pc:sldMkLst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4172451690" sldId="798"/>
            <ac:spMk id="4" creationId="{FB21C104-E889-4070-A41D-1A516F00877A}"/>
          </ac:spMkLst>
        </pc:spChg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2568349644" sldId="799"/>
        </pc:sldMkLst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2568349644" sldId="799"/>
            <ac:spMk id="4" creationId="{FB21C104-E889-4070-A41D-1A516F00877A}"/>
          </ac:spMkLst>
        </pc:spChg>
      </pc:sldChg>
      <pc:sldChg chg="modSp">
        <pc:chgData name="Sebastian Remvig" userId="4bd0eabf-68cb-4b0f-bc1b-326e9237331b" providerId="ADAL" clId="{3BBD5A76-F143-426D-95F8-9FF6509BE03C}" dt="2021-05-04T14:05:04.027" v="48"/>
        <pc:sldMkLst>
          <pc:docMk/>
          <pc:sldMk cId="2737563300" sldId="800"/>
        </pc:sldMkLst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2737563300" sldId="800"/>
            <ac:spMk id="2" creationId="{FE027EF3-7D9B-40F8-B583-FA25BAE4A41A}"/>
          </ac:spMkLst>
        </pc:spChg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2737563300" sldId="800"/>
            <ac:spMk id="3" creationId="{E2A90828-A3DE-4DA7-83AD-D56A24BA7B90}"/>
          </ac:spMkLst>
        </pc:spChg>
        <pc:spChg chg="mod">
          <ac:chgData name="Sebastian Remvig" userId="4bd0eabf-68cb-4b0f-bc1b-326e9237331b" providerId="ADAL" clId="{3BBD5A76-F143-426D-95F8-9FF6509BE03C}" dt="2021-05-04T14:05:04.027" v="48"/>
          <ac:spMkLst>
            <pc:docMk/>
            <pc:sldMk cId="2737563300" sldId="800"/>
            <ac:spMk id="4" creationId="{84673A3A-3EA4-446B-ABFF-0FC65EA8CEA3}"/>
          </ac:spMkLst>
        </pc:spChg>
      </pc:sldChg>
    </pc:docChg>
  </pc:docChgLst>
  <pc:docChgLst>
    <pc:chgData name="Karin Håkansson" userId="S::karin.hakansson@hushallningssallskapet.se::b6804832-5183-48a0-b0d8-781b988589b8" providerId="AD" clId="Web-{16E54C95-C344-4F9C-A4E8-DE46BC0507FA}"/>
    <pc:docChg chg="modSld">
      <pc:chgData name="Karin Håkansson" userId="S::karin.hakansson@hushallningssallskapet.se::b6804832-5183-48a0-b0d8-781b988589b8" providerId="AD" clId="Web-{16E54C95-C344-4F9C-A4E8-DE46BC0507FA}" dt="2021-05-04T12:37:01.538" v="201"/>
      <pc:docMkLst>
        <pc:docMk/>
      </pc:docMkLst>
      <pc:sldChg chg="modNotes">
        <pc:chgData name="Karin Håkansson" userId="S::karin.hakansson@hushallningssallskapet.se::b6804832-5183-48a0-b0d8-781b988589b8" providerId="AD" clId="Web-{16E54C95-C344-4F9C-A4E8-DE46BC0507FA}" dt="2021-05-04T12:32:58.331" v="82"/>
        <pc:sldMkLst>
          <pc:docMk/>
          <pc:sldMk cId="4123938736" sldId="549"/>
        </pc:sldMkLst>
      </pc:sldChg>
      <pc:sldChg chg="modNotes">
        <pc:chgData name="Karin Håkansson" userId="S::karin.hakansson@hushallningssallskapet.se::b6804832-5183-48a0-b0d8-781b988589b8" providerId="AD" clId="Web-{16E54C95-C344-4F9C-A4E8-DE46BC0507FA}" dt="2021-05-04T12:28:56.623" v="5"/>
        <pc:sldMkLst>
          <pc:docMk/>
          <pc:sldMk cId="3468324436" sldId="764"/>
        </pc:sldMkLst>
      </pc:sldChg>
      <pc:sldChg chg="modSp">
        <pc:chgData name="Karin Håkansson" userId="S::karin.hakansson@hushallningssallskapet.se::b6804832-5183-48a0-b0d8-781b988589b8" providerId="AD" clId="Web-{16E54C95-C344-4F9C-A4E8-DE46BC0507FA}" dt="2021-05-04T12:33:31.190" v="83" actId="1076"/>
        <pc:sldMkLst>
          <pc:docMk/>
          <pc:sldMk cId="1851616968" sldId="787"/>
        </pc:sldMkLst>
        <pc:spChg chg="mod">
          <ac:chgData name="Karin Håkansson" userId="S::karin.hakansson@hushallningssallskapet.se::b6804832-5183-48a0-b0d8-781b988589b8" providerId="AD" clId="Web-{16E54C95-C344-4F9C-A4E8-DE46BC0507FA}" dt="2021-05-04T12:33:31.190" v="83" actId="1076"/>
          <ac:spMkLst>
            <pc:docMk/>
            <pc:sldMk cId="1851616968" sldId="787"/>
            <ac:spMk id="8" creationId="{932EF9DA-0E90-4B9D-B54D-EC604608B06B}"/>
          </ac:spMkLst>
        </pc:spChg>
      </pc:sldChg>
      <pc:sldChg chg="modNotes">
        <pc:chgData name="Karin Håkansson" userId="S::karin.hakansson@hushallningssallskapet.se::b6804832-5183-48a0-b0d8-781b988589b8" providerId="AD" clId="Web-{16E54C95-C344-4F9C-A4E8-DE46BC0507FA}" dt="2021-05-04T12:37:01.538" v="201"/>
        <pc:sldMkLst>
          <pc:docMk/>
          <pc:sldMk cId="368400683" sldId="794"/>
        </pc:sldMkLst>
      </pc:sldChg>
    </pc:docChg>
  </pc:docChgLst>
  <pc:docChgLst>
    <pc:chgData name="Åsa-Lina Nordlund" userId="S::asa-lina_nordlundsutveckling.se#ext#@svelantbruksuniversitet.onmicrosoft.com::7c3a76b4-89e8-4ba3-9a60-8ea320a1e890" providerId="AD" clId="Web-{3E8DF66F-5555-FF33-D554-A095D0CD008C}"/>
    <pc:docChg chg="modSld">
      <pc:chgData name="Åsa-Lina Nordlund" userId="S::asa-lina_nordlundsutveckling.se#ext#@svelantbruksuniversitet.onmicrosoft.com::7c3a76b4-89e8-4ba3-9a60-8ea320a1e890" providerId="AD" clId="Web-{3E8DF66F-5555-FF33-D554-A095D0CD008C}" dt="2024-06-03T06:29:51.108" v="244" actId="20577"/>
      <pc:docMkLst>
        <pc:docMk/>
      </pc:docMkLst>
      <pc:sldChg chg="modSp">
        <pc:chgData name="Åsa-Lina Nordlund" userId="S::asa-lina_nordlundsutveckling.se#ext#@svelantbruksuniversitet.onmicrosoft.com::7c3a76b4-89e8-4ba3-9a60-8ea320a1e890" providerId="AD" clId="Web-{3E8DF66F-5555-FF33-D554-A095D0CD008C}" dt="2024-06-03T06:28:25.171" v="144" actId="20577"/>
        <pc:sldMkLst>
          <pc:docMk/>
          <pc:sldMk cId="2316648224" sldId="839"/>
        </pc:sldMkLst>
        <pc:spChg chg="mod">
          <ac:chgData name="Åsa-Lina Nordlund" userId="S::asa-lina_nordlundsutveckling.se#ext#@svelantbruksuniversitet.onmicrosoft.com::7c3a76b4-89e8-4ba3-9a60-8ea320a1e890" providerId="AD" clId="Web-{3E8DF66F-5555-FF33-D554-A095D0CD008C}" dt="2024-06-03T06:28:25.171" v="144" actId="20577"/>
          <ac:spMkLst>
            <pc:docMk/>
            <pc:sldMk cId="2316648224" sldId="839"/>
            <ac:spMk id="3" creationId="{43CF8FE8-BC75-4D43-A72C-68064BEAC185}"/>
          </ac:spMkLst>
        </pc:spChg>
      </pc:sldChg>
      <pc:sldChg chg="modSp">
        <pc:chgData name="Åsa-Lina Nordlund" userId="S::asa-lina_nordlundsutveckling.se#ext#@svelantbruksuniversitet.onmicrosoft.com::7c3a76b4-89e8-4ba3-9a60-8ea320a1e890" providerId="AD" clId="Web-{3E8DF66F-5555-FF33-D554-A095D0CD008C}" dt="2024-06-03T06:29:51.108" v="244" actId="20577"/>
        <pc:sldMkLst>
          <pc:docMk/>
          <pc:sldMk cId="1258817863" sldId="12470"/>
        </pc:sldMkLst>
        <pc:spChg chg="mod">
          <ac:chgData name="Åsa-Lina Nordlund" userId="S::asa-lina_nordlundsutveckling.se#ext#@svelantbruksuniversitet.onmicrosoft.com::7c3a76b4-89e8-4ba3-9a60-8ea320a1e890" providerId="AD" clId="Web-{3E8DF66F-5555-FF33-D554-A095D0CD008C}" dt="2024-06-03T06:29:51.108" v="244" actId="20577"/>
          <ac:spMkLst>
            <pc:docMk/>
            <pc:sldMk cId="1258817863" sldId="12470"/>
            <ac:spMk id="2" creationId="{B78725E4-9AA3-15DF-9772-D097613B1789}"/>
          </ac:spMkLst>
        </pc:spChg>
      </pc:sldChg>
    </pc:docChg>
  </pc:docChgLst>
  <pc:docChgLst>
    <pc:chgData name="Sara Johnson" userId="S::sara.johnson@hushallningssallskapet.se::51f89924-055d-44ab-8e20-2fc548136883" providerId="AD" clId="Web-{4F88E33E-9AD2-48A9-8766-4BFE202C80B1}"/>
    <pc:docChg chg="addSld delSld modSld modSection">
      <pc:chgData name="Sara Johnson" userId="S::sara.johnson@hushallningssallskapet.se::51f89924-055d-44ab-8e20-2fc548136883" providerId="AD" clId="Web-{4F88E33E-9AD2-48A9-8766-4BFE202C80B1}" dt="2021-04-28T09:15:18.803" v="267" actId="1076"/>
      <pc:docMkLst>
        <pc:docMk/>
      </pc:docMkLst>
      <pc:sldChg chg="modSp">
        <pc:chgData name="Sara Johnson" userId="S::sara.johnson@hushallningssallskapet.se::51f89924-055d-44ab-8e20-2fc548136883" providerId="AD" clId="Web-{4F88E33E-9AD2-48A9-8766-4BFE202C80B1}" dt="2021-04-28T09:15:18.803" v="267" actId="1076"/>
        <pc:sldMkLst>
          <pc:docMk/>
          <pc:sldMk cId="3613496554" sldId="484"/>
        </pc:sldMkLst>
        <pc:spChg chg="mod">
          <ac:chgData name="Sara Johnson" userId="S::sara.johnson@hushallningssallskapet.se::51f89924-055d-44ab-8e20-2fc548136883" providerId="AD" clId="Web-{4F88E33E-9AD2-48A9-8766-4BFE202C80B1}" dt="2021-04-28T09:15:18.803" v="267" actId="1076"/>
          <ac:spMkLst>
            <pc:docMk/>
            <pc:sldMk cId="3613496554" sldId="484"/>
            <ac:spMk id="18436" creationId="{00000000-0000-0000-0000-000000000000}"/>
          </ac:spMkLst>
        </pc:spChg>
      </pc:sldChg>
      <pc:sldChg chg="modSp modNotes">
        <pc:chgData name="Sara Johnson" userId="S::sara.johnson@hushallningssallskapet.se::51f89924-055d-44ab-8e20-2fc548136883" providerId="AD" clId="Web-{4F88E33E-9AD2-48A9-8766-4BFE202C80B1}" dt="2021-04-28T09:14:26.068" v="248"/>
        <pc:sldMkLst>
          <pc:docMk/>
          <pc:sldMk cId="1996454733" sldId="542"/>
        </pc:sldMkLst>
        <pc:spChg chg="mod">
          <ac:chgData name="Sara Johnson" userId="S::sara.johnson@hushallningssallskapet.se::51f89924-055d-44ab-8e20-2fc548136883" providerId="AD" clId="Web-{4F88E33E-9AD2-48A9-8766-4BFE202C80B1}" dt="2021-04-28T09:14:13.583" v="246" actId="20577"/>
          <ac:spMkLst>
            <pc:docMk/>
            <pc:sldMk cId="1996454733" sldId="542"/>
            <ac:spMk id="7" creationId="{E5049098-2A79-4B86-9A55-B87E5A0B11D9}"/>
          </ac:spMkLst>
        </pc:spChg>
      </pc:sldChg>
      <pc:sldChg chg="modSp modNotes">
        <pc:chgData name="Sara Johnson" userId="S::sara.johnson@hushallningssallskapet.se::51f89924-055d-44ab-8e20-2fc548136883" providerId="AD" clId="Web-{4F88E33E-9AD2-48A9-8766-4BFE202C80B1}" dt="2021-04-28T09:11:16.626" v="191"/>
        <pc:sldMkLst>
          <pc:docMk/>
          <pc:sldMk cId="2166407753" sldId="544"/>
        </pc:sldMkLst>
        <pc:spChg chg="mod">
          <ac:chgData name="Sara Johnson" userId="S::sara.johnson@hushallningssallskapet.se::51f89924-055d-44ab-8e20-2fc548136883" providerId="AD" clId="Web-{4F88E33E-9AD2-48A9-8766-4BFE202C80B1}" dt="2021-04-28T09:11:07.125" v="190" actId="20577"/>
          <ac:spMkLst>
            <pc:docMk/>
            <pc:sldMk cId="2166407753" sldId="544"/>
            <ac:spMk id="7" creationId="{1BA22F38-6019-4ED1-9475-D646E5C7A301}"/>
          </ac:spMkLst>
        </pc:spChg>
      </pc:sldChg>
      <pc:sldChg chg="del">
        <pc:chgData name="Sara Johnson" userId="S::sara.johnson@hushallningssallskapet.se::51f89924-055d-44ab-8e20-2fc548136883" providerId="AD" clId="Web-{4F88E33E-9AD2-48A9-8766-4BFE202C80B1}" dt="2021-04-28T09:08:40.216" v="36"/>
        <pc:sldMkLst>
          <pc:docMk/>
          <pc:sldMk cId="2460337189" sldId="760"/>
        </pc:sldMkLst>
      </pc:sldChg>
      <pc:sldChg chg="modSp add replId modNotes">
        <pc:chgData name="Sara Johnson" userId="S::sara.johnson@hushallningssallskapet.se::51f89924-055d-44ab-8e20-2fc548136883" providerId="AD" clId="Web-{4F88E33E-9AD2-48A9-8766-4BFE202C80B1}" dt="2021-04-28T09:09:52.577" v="117"/>
        <pc:sldMkLst>
          <pc:docMk/>
          <pc:sldMk cId="3183629534" sldId="785"/>
        </pc:sldMkLst>
        <pc:spChg chg="mod">
          <ac:chgData name="Sara Johnson" userId="S::sara.johnson@hushallningssallskapet.se::51f89924-055d-44ab-8e20-2fc548136883" providerId="AD" clId="Web-{4F88E33E-9AD2-48A9-8766-4BFE202C80B1}" dt="2021-04-28T09:08:23.669" v="34" actId="20577"/>
          <ac:spMkLst>
            <pc:docMk/>
            <pc:sldMk cId="3183629534" sldId="785"/>
            <ac:spMk id="3" creationId="{3B808865-315A-4230-9B8F-8569EEC1B404}"/>
          </ac:spMkLst>
        </pc:spChg>
      </pc:sldChg>
      <pc:sldChg chg="add replId">
        <pc:chgData name="Sara Johnson" userId="S::sara.johnson@hushallningssallskapet.se::51f89924-055d-44ab-8e20-2fc548136883" providerId="AD" clId="Web-{4F88E33E-9AD2-48A9-8766-4BFE202C80B1}" dt="2021-04-28T09:08:27.075" v="35"/>
        <pc:sldMkLst>
          <pc:docMk/>
          <pc:sldMk cId="3276493407" sldId="786"/>
        </pc:sldMkLst>
      </pc:sldChg>
    </pc:docChg>
  </pc:docChgLst>
  <pc:docChgLst>
    <pc:chgData name="Karin Håkansson" userId="S::karin.hakansson@hushallningssallskapet.se::b6804832-5183-48a0-b0d8-781b988589b8" providerId="AD" clId="Web-{0AFF7E63-28D6-57D6-2028-775402328253}"/>
    <pc:docChg chg="addSld delSld modSld sldOrd modSection">
      <pc:chgData name="Karin Håkansson" userId="S::karin.hakansson@hushallningssallskapet.se::b6804832-5183-48a0-b0d8-781b988589b8" providerId="AD" clId="Web-{0AFF7E63-28D6-57D6-2028-775402328253}" dt="2021-04-28T09:33:14.231" v="1325"/>
      <pc:docMkLst>
        <pc:docMk/>
      </pc:docMkLst>
      <pc:sldChg chg="modSp">
        <pc:chgData name="Karin Håkansson" userId="S::karin.hakansson@hushallningssallskapet.se::b6804832-5183-48a0-b0d8-781b988589b8" providerId="AD" clId="Web-{0AFF7E63-28D6-57D6-2028-775402328253}" dt="2021-04-28T08:05:52.994" v="371" actId="20577"/>
        <pc:sldMkLst>
          <pc:docMk/>
          <pc:sldMk cId="680267594" sldId="274"/>
        </pc:sldMkLst>
        <pc:spChg chg="mod">
          <ac:chgData name="Karin Håkansson" userId="S::karin.hakansson@hushallningssallskapet.se::b6804832-5183-48a0-b0d8-781b988589b8" providerId="AD" clId="Web-{0AFF7E63-28D6-57D6-2028-775402328253}" dt="2021-04-28T08:05:52.994" v="371" actId="20577"/>
          <ac:spMkLst>
            <pc:docMk/>
            <pc:sldMk cId="680267594" sldId="274"/>
            <ac:spMk id="8" creationId="{36783E26-7715-4825-9F22-1A3826FB597E}"/>
          </ac:spMkLst>
        </pc:spChg>
      </pc:sldChg>
      <pc:sldChg chg="modSp modNotes">
        <pc:chgData name="Karin Håkansson" userId="S::karin.hakansson@hushallningssallskapet.se::b6804832-5183-48a0-b0d8-781b988589b8" providerId="AD" clId="Web-{0AFF7E63-28D6-57D6-2028-775402328253}" dt="2021-04-28T08:12:48.268" v="469"/>
        <pc:sldMkLst>
          <pc:docMk/>
          <pc:sldMk cId="2491361574" sldId="344"/>
        </pc:sldMkLst>
        <pc:spChg chg="mod">
          <ac:chgData name="Karin Håkansson" userId="S::karin.hakansson@hushallningssallskapet.se::b6804832-5183-48a0-b0d8-781b988589b8" providerId="AD" clId="Web-{0AFF7E63-28D6-57D6-2028-775402328253}" dt="2021-04-28T08:03:39.054" v="363" actId="20577"/>
          <ac:spMkLst>
            <pc:docMk/>
            <pc:sldMk cId="2491361574" sldId="344"/>
            <ac:spMk id="3" creationId="{B515D16C-0BFE-4D6C-AD1D-BC4F4798ED38}"/>
          </ac:spMkLst>
        </pc:spChg>
        <pc:spChg chg="mod">
          <ac:chgData name="Karin Håkansson" userId="S::karin.hakansson@hushallningssallskapet.se::b6804832-5183-48a0-b0d8-781b988589b8" providerId="AD" clId="Web-{0AFF7E63-28D6-57D6-2028-775402328253}" dt="2021-04-28T07:53:00.042" v="131" actId="1076"/>
          <ac:spMkLst>
            <pc:docMk/>
            <pc:sldMk cId="2491361574" sldId="344"/>
            <ac:spMk id="6" creationId="{4742E5BE-BFEA-4144-A82D-12C30B561DFC}"/>
          </ac:spMkLst>
        </pc:spChg>
      </pc:sldChg>
      <pc:sldChg chg="modNotes">
        <pc:chgData name="Karin Håkansson" userId="S::karin.hakansson@hushallningssallskapet.se::b6804832-5183-48a0-b0d8-781b988589b8" providerId="AD" clId="Web-{0AFF7E63-28D6-57D6-2028-775402328253}" dt="2021-04-28T08:22:55.920" v="490"/>
        <pc:sldMkLst>
          <pc:docMk/>
          <pc:sldMk cId="3396524715" sldId="489"/>
        </pc:sldMkLst>
      </pc:sldChg>
      <pc:sldChg chg="modSp">
        <pc:chgData name="Karin Håkansson" userId="S::karin.hakansson@hushallningssallskapet.se::b6804832-5183-48a0-b0d8-781b988589b8" providerId="AD" clId="Web-{0AFF7E63-28D6-57D6-2028-775402328253}" dt="2021-04-28T08:50:45.638" v="646" actId="20577"/>
        <pc:sldMkLst>
          <pc:docMk/>
          <pc:sldMk cId="2199243393" sldId="528"/>
        </pc:sldMkLst>
        <pc:spChg chg="mod">
          <ac:chgData name="Karin Håkansson" userId="S::karin.hakansson@hushallningssallskapet.se::b6804832-5183-48a0-b0d8-781b988589b8" providerId="AD" clId="Web-{0AFF7E63-28D6-57D6-2028-775402328253}" dt="2021-04-28T08:50:45.638" v="646" actId="20577"/>
          <ac:spMkLst>
            <pc:docMk/>
            <pc:sldMk cId="2199243393" sldId="528"/>
            <ac:spMk id="2" creationId="{00000000-0000-0000-0000-000000000000}"/>
          </ac:spMkLst>
        </pc:spChg>
      </pc:sldChg>
      <pc:sldChg chg="modNotes">
        <pc:chgData name="Karin Håkansson" userId="S::karin.hakansson@hushallningssallskapet.se::b6804832-5183-48a0-b0d8-781b988589b8" providerId="AD" clId="Web-{0AFF7E63-28D6-57D6-2028-775402328253}" dt="2021-04-28T08:14:25.754" v="473"/>
        <pc:sldMkLst>
          <pc:docMk/>
          <pc:sldMk cId="2735410267" sldId="535"/>
        </pc:sldMkLst>
      </pc:sldChg>
      <pc:sldChg chg="modNotes">
        <pc:chgData name="Karin Håkansson" userId="S::karin.hakansson@hushallningssallskapet.se::b6804832-5183-48a0-b0d8-781b988589b8" providerId="AD" clId="Web-{0AFF7E63-28D6-57D6-2028-775402328253}" dt="2021-04-28T08:15:25.083" v="481"/>
        <pc:sldMkLst>
          <pc:docMk/>
          <pc:sldMk cId="587112749" sldId="538"/>
        </pc:sldMkLst>
      </pc:sldChg>
      <pc:sldChg chg="addSp delSp modSp modNotes">
        <pc:chgData name="Karin Håkansson" userId="S::karin.hakansson@hushallningssallskapet.se::b6804832-5183-48a0-b0d8-781b988589b8" providerId="AD" clId="Web-{0AFF7E63-28D6-57D6-2028-775402328253}" dt="2021-04-28T09:14:54.523" v="1025"/>
        <pc:sldMkLst>
          <pc:docMk/>
          <pc:sldMk cId="2773973758" sldId="539"/>
        </pc:sldMkLst>
        <pc:spChg chg="del">
          <ac:chgData name="Karin Håkansson" userId="S::karin.hakansson@hushallningssallskapet.se::b6804832-5183-48a0-b0d8-781b988589b8" providerId="AD" clId="Web-{0AFF7E63-28D6-57D6-2028-775402328253}" dt="2021-04-28T09:14:12.866" v="991"/>
          <ac:spMkLst>
            <pc:docMk/>
            <pc:sldMk cId="2773973758" sldId="539"/>
            <ac:spMk id="5" creationId="{A692F343-9A19-4F30-9E85-F73200716EE1}"/>
          </ac:spMkLst>
        </pc:spChg>
        <pc:spChg chg="del mod">
          <ac:chgData name="Karin Håkansson" userId="S::karin.hakansson@hushallningssallskapet.se::b6804832-5183-48a0-b0d8-781b988589b8" providerId="AD" clId="Web-{0AFF7E63-28D6-57D6-2028-775402328253}" dt="2021-04-28T09:14:07.382" v="989"/>
          <ac:spMkLst>
            <pc:docMk/>
            <pc:sldMk cId="2773973758" sldId="539"/>
            <ac:spMk id="6" creationId="{85AE8B71-7A26-46B0-9D57-C6E2900C7987}"/>
          </ac:spMkLst>
        </pc:spChg>
        <pc:spChg chg="add del mod">
          <ac:chgData name="Karin Håkansson" userId="S::karin.hakansson@hushallningssallskapet.se::b6804832-5183-48a0-b0d8-781b988589b8" providerId="AD" clId="Web-{0AFF7E63-28D6-57D6-2028-775402328253}" dt="2021-04-28T09:14:22.289" v="992"/>
          <ac:spMkLst>
            <pc:docMk/>
            <pc:sldMk cId="2773973758" sldId="539"/>
            <ac:spMk id="7" creationId="{03185F39-1764-468F-A125-881A39D21D81}"/>
          </ac:spMkLst>
        </pc:spChg>
        <pc:spChg chg="del">
          <ac:chgData name="Karin Håkansson" userId="S::karin.hakansson@hushallningssallskapet.se::b6804832-5183-48a0-b0d8-781b988589b8" providerId="AD" clId="Web-{0AFF7E63-28D6-57D6-2028-775402328253}" dt="2021-04-28T09:14:09.382" v="990"/>
          <ac:spMkLst>
            <pc:docMk/>
            <pc:sldMk cId="2773973758" sldId="539"/>
            <ac:spMk id="9" creationId="{5D7458C0-0565-4C20-B38D-328FA3853D7C}"/>
          </ac:spMkLst>
        </pc:spChg>
        <pc:picChg chg="add mod">
          <ac:chgData name="Karin Håkansson" userId="S::karin.hakansson@hushallningssallskapet.se::b6804832-5183-48a0-b0d8-781b988589b8" providerId="AD" clId="Web-{0AFF7E63-28D6-57D6-2028-775402328253}" dt="2021-04-28T09:14:37.148" v="994" actId="14100"/>
          <ac:picMkLst>
            <pc:docMk/>
            <pc:sldMk cId="2773973758" sldId="539"/>
            <ac:picMk id="2" creationId="{672D31FD-5DC5-419D-8311-737D8B995123}"/>
          </ac:picMkLst>
        </pc:picChg>
      </pc:sldChg>
      <pc:sldChg chg="addSp delSp modSp modNotes">
        <pc:chgData name="Karin Håkansson" userId="S::karin.hakansson@hushallningssallskapet.se::b6804832-5183-48a0-b0d8-781b988589b8" providerId="AD" clId="Web-{0AFF7E63-28D6-57D6-2028-775402328253}" dt="2021-04-28T09:29:09.508" v="1223" actId="20577"/>
        <pc:sldMkLst>
          <pc:docMk/>
          <pc:sldMk cId="1002171655" sldId="540"/>
        </pc:sldMkLst>
        <pc:spChg chg="del">
          <ac:chgData name="Karin Håkansson" userId="S::karin.hakansson@hushallningssallskapet.se::b6804832-5183-48a0-b0d8-781b988589b8" providerId="AD" clId="Web-{0AFF7E63-28D6-57D6-2028-775402328253}" dt="2021-04-28T09:25:30.223" v="1183"/>
          <ac:spMkLst>
            <pc:docMk/>
            <pc:sldMk cId="1002171655" sldId="540"/>
            <ac:spMk id="3" creationId="{846C4751-8EFB-4760-A85F-0221B89E55B4}"/>
          </ac:spMkLst>
        </pc:spChg>
        <pc:spChg chg="add del mod">
          <ac:chgData name="Karin Håkansson" userId="S::karin.hakansson@hushallningssallskapet.se::b6804832-5183-48a0-b0d8-781b988589b8" providerId="AD" clId="Web-{0AFF7E63-28D6-57D6-2028-775402328253}" dt="2021-04-28T09:25:34.254" v="1184"/>
          <ac:spMkLst>
            <pc:docMk/>
            <pc:sldMk cId="1002171655" sldId="540"/>
            <ac:spMk id="5" creationId="{609362F5-DBF3-4C16-B87B-2893570B64D8}"/>
          </ac:spMkLst>
        </pc:spChg>
        <pc:spChg chg="mod">
          <ac:chgData name="Karin Håkansson" userId="S::karin.hakansson@hushallningssallskapet.se::b6804832-5183-48a0-b0d8-781b988589b8" providerId="AD" clId="Web-{0AFF7E63-28D6-57D6-2028-775402328253}" dt="2021-04-28T09:26:27.333" v="1190" actId="1076"/>
          <ac:spMkLst>
            <pc:docMk/>
            <pc:sldMk cId="1002171655" sldId="540"/>
            <ac:spMk id="6" creationId="{602E698A-E370-4443-873E-1953E443DFAA}"/>
          </ac:spMkLst>
        </pc:spChg>
        <pc:spChg chg="add mod">
          <ac:chgData name="Karin Håkansson" userId="S::karin.hakansson@hushallningssallskapet.se::b6804832-5183-48a0-b0d8-781b988589b8" providerId="AD" clId="Web-{0AFF7E63-28D6-57D6-2028-775402328253}" dt="2021-04-28T09:29:09.508" v="1223" actId="20577"/>
          <ac:spMkLst>
            <pc:docMk/>
            <pc:sldMk cId="1002171655" sldId="540"/>
            <ac:spMk id="8" creationId="{74F2B6B7-E4CD-43FA-94A0-84A7BBD2C4DE}"/>
          </ac:spMkLst>
        </pc:spChg>
      </pc:sldChg>
      <pc:sldChg chg="modNotes">
        <pc:chgData name="Karin Håkansson" userId="S::karin.hakansson@hushallningssallskapet.se::b6804832-5183-48a0-b0d8-781b988589b8" providerId="AD" clId="Web-{0AFF7E63-28D6-57D6-2028-775402328253}" dt="2021-04-28T08:18:41.118" v="484"/>
        <pc:sldMkLst>
          <pc:docMk/>
          <pc:sldMk cId="4123938736" sldId="549"/>
        </pc:sldMkLst>
      </pc:sldChg>
      <pc:sldChg chg="modNotes">
        <pc:chgData name="Karin Håkansson" userId="S::karin.hakansson@hushallningssallskapet.se::b6804832-5183-48a0-b0d8-781b988589b8" providerId="AD" clId="Web-{0AFF7E63-28D6-57D6-2028-775402328253}" dt="2021-04-28T09:33:14.231" v="1325"/>
        <pc:sldMkLst>
          <pc:docMk/>
          <pc:sldMk cId="3167569701" sldId="553"/>
        </pc:sldMkLst>
      </pc:sldChg>
      <pc:sldChg chg="addSp delSp modSp modNotes">
        <pc:chgData name="Karin Håkansson" userId="S::karin.hakansson@hushallningssallskapet.se::b6804832-5183-48a0-b0d8-781b988589b8" providerId="AD" clId="Web-{0AFF7E63-28D6-57D6-2028-775402328253}" dt="2021-04-28T08:46:48.321" v="632"/>
        <pc:sldMkLst>
          <pc:docMk/>
          <pc:sldMk cId="567063275" sldId="554"/>
        </pc:sldMkLst>
        <pc:spChg chg="mod">
          <ac:chgData name="Karin Håkansson" userId="S::karin.hakansson@hushallningssallskapet.se::b6804832-5183-48a0-b0d8-781b988589b8" providerId="AD" clId="Web-{0AFF7E63-28D6-57D6-2028-775402328253}" dt="2021-04-28T08:29:10.598" v="539" actId="20577"/>
          <ac:spMkLst>
            <pc:docMk/>
            <pc:sldMk cId="567063275" sldId="554"/>
            <ac:spMk id="2" creationId="{84CBF0F9-3BAF-4377-89A5-98ECDC5195C6}"/>
          </ac:spMkLst>
        </pc:spChg>
        <pc:spChg chg="del mod">
          <ac:chgData name="Karin Håkansson" userId="S::karin.hakansson@hushallningssallskapet.se::b6804832-5183-48a0-b0d8-781b988589b8" providerId="AD" clId="Web-{0AFF7E63-28D6-57D6-2028-775402328253}" dt="2021-04-28T08:40:05.688" v="541"/>
          <ac:spMkLst>
            <pc:docMk/>
            <pc:sldMk cId="567063275" sldId="554"/>
            <ac:spMk id="3" creationId="{3B808865-315A-4230-9B8F-8569EEC1B404}"/>
          </ac:spMkLst>
        </pc:spChg>
        <pc:picChg chg="add del mod">
          <ac:chgData name="Karin Håkansson" userId="S::karin.hakansson@hushallningssallskapet.se::b6804832-5183-48a0-b0d8-781b988589b8" providerId="AD" clId="Web-{0AFF7E63-28D6-57D6-2028-775402328253}" dt="2021-04-28T08:42:51.895" v="591"/>
          <ac:picMkLst>
            <pc:docMk/>
            <pc:sldMk cId="567063275" sldId="554"/>
            <ac:picMk id="5" creationId="{FE37D170-8B80-42E5-930E-F3DF2E4FD6E2}"/>
          </ac:picMkLst>
        </pc:picChg>
        <pc:picChg chg="add mod">
          <ac:chgData name="Karin Håkansson" userId="S::karin.hakansson@hushallningssallskapet.se::b6804832-5183-48a0-b0d8-781b988589b8" providerId="AD" clId="Web-{0AFF7E63-28D6-57D6-2028-775402328253}" dt="2021-04-28T08:46:06.289" v="604" actId="1076"/>
          <ac:picMkLst>
            <pc:docMk/>
            <pc:sldMk cId="567063275" sldId="554"/>
            <ac:picMk id="6" creationId="{A14F1385-3509-4ED7-A393-0486357E7027}"/>
          </ac:picMkLst>
        </pc:picChg>
        <pc:picChg chg="add mod">
          <ac:chgData name="Karin Håkansson" userId="S::karin.hakansson@hushallningssallskapet.se::b6804832-5183-48a0-b0d8-781b988589b8" providerId="AD" clId="Web-{0AFF7E63-28D6-57D6-2028-775402328253}" dt="2021-04-28T08:46:09.726" v="606" actId="1076"/>
          <ac:picMkLst>
            <pc:docMk/>
            <pc:sldMk cId="567063275" sldId="554"/>
            <ac:picMk id="7" creationId="{96993DE6-8B5D-4FC3-B860-5B294303A75E}"/>
          </ac:picMkLst>
        </pc:picChg>
        <pc:picChg chg="add mod">
          <ac:chgData name="Karin Håkansson" userId="S::karin.hakansson@hushallningssallskapet.se::b6804832-5183-48a0-b0d8-781b988589b8" providerId="AD" clId="Web-{0AFF7E63-28D6-57D6-2028-775402328253}" dt="2021-04-28T08:46:11.555" v="607" actId="1076"/>
          <ac:picMkLst>
            <pc:docMk/>
            <pc:sldMk cId="567063275" sldId="554"/>
            <ac:picMk id="8" creationId="{038F6374-1C62-4F8E-B388-114BE8887292}"/>
          </ac:picMkLst>
        </pc:picChg>
        <pc:picChg chg="add mod">
          <ac:chgData name="Karin Håkansson" userId="S::karin.hakansson@hushallningssallskapet.se::b6804832-5183-48a0-b0d8-781b988589b8" providerId="AD" clId="Web-{0AFF7E63-28D6-57D6-2028-775402328253}" dt="2021-04-28T08:46:07.429" v="605" actId="1076"/>
          <ac:picMkLst>
            <pc:docMk/>
            <pc:sldMk cId="567063275" sldId="554"/>
            <ac:picMk id="9" creationId="{3D523764-CA72-46AF-B707-9E20444D7354}"/>
          </ac:picMkLst>
        </pc:picChg>
        <pc:picChg chg="add mod">
          <ac:chgData name="Karin Håkansson" userId="S::karin.hakansson@hushallningssallskapet.se::b6804832-5183-48a0-b0d8-781b988589b8" providerId="AD" clId="Web-{0AFF7E63-28D6-57D6-2028-775402328253}" dt="2021-04-28T08:46:13.351" v="608" actId="1076"/>
          <ac:picMkLst>
            <pc:docMk/>
            <pc:sldMk cId="567063275" sldId="554"/>
            <ac:picMk id="10" creationId="{B47B84A3-A1C0-407D-BC16-86EC0732497E}"/>
          </ac:picMkLst>
        </pc:picChg>
      </pc:sldChg>
      <pc:sldChg chg="modNotes">
        <pc:chgData name="Karin Håkansson" userId="S::karin.hakansson@hushallningssallskapet.se::b6804832-5183-48a0-b0d8-781b988589b8" providerId="AD" clId="Web-{0AFF7E63-28D6-57D6-2028-775402328253}" dt="2021-04-28T09:17:59.121" v="1029"/>
        <pc:sldMkLst>
          <pc:docMk/>
          <pc:sldMk cId="3147782366" sldId="558"/>
        </pc:sldMkLst>
      </pc:sldChg>
      <pc:sldChg chg="modSp modNotes">
        <pc:chgData name="Karin Håkansson" userId="S::karin.hakansson@hushallningssallskapet.se::b6804832-5183-48a0-b0d8-781b988589b8" providerId="AD" clId="Web-{0AFF7E63-28D6-57D6-2028-775402328253}" dt="2021-04-28T08:07:17.121" v="441"/>
        <pc:sldMkLst>
          <pc:docMk/>
          <pc:sldMk cId="322212349" sldId="563"/>
        </pc:sldMkLst>
        <pc:spChg chg="mod">
          <ac:chgData name="Karin Håkansson" userId="S::karin.hakansson@hushallningssallskapet.se::b6804832-5183-48a0-b0d8-781b988589b8" providerId="AD" clId="Web-{0AFF7E63-28D6-57D6-2028-775402328253}" dt="2021-04-28T08:05:37.447" v="369" actId="20577"/>
          <ac:spMkLst>
            <pc:docMk/>
            <pc:sldMk cId="322212349" sldId="563"/>
            <ac:spMk id="2" creationId="{75ADDE9C-F378-4F7E-A968-093914F89118}"/>
          </ac:spMkLst>
        </pc:spChg>
      </pc:sldChg>
      <pc:sldChg chg="modSp modNotes">
        <pc:chgData name="Karin Håkansson" userId="S::karin.hakansson@hushallningssallskapet.se::b6804832-5183-48a0-b0d8-781b988589b8" providerId="AD" clId="Web-{0AFF7E63-28D6-57D6-2028-775402328253}" dt="2021-04-28T08:08:04.762" v="462"/>
        <pc:sldMkLst>
          <pc:docMk/>
          <pc:sldMk cId="323396809" sldId="565"/>
        </pc:sldMkLst>
        <pc:spChg chg="mod">
          <ac:chgData name="Karin Håkansson" userId="S::karin.hakansson@hushallningssallskapet.se::b6804832-5183-48a0-b0d8-781b988589b8" providerId="AD" clId="Web-{0AFF7E63-28D6-57D6-2028-775402328253}" dt="2021-04-28T08:07:53.325" v="447" actId="20577"/>
          <ac:spMkLst>
            <pc:docMk/>
            <pc:sldMk cId="323396809" sldId="565"/>
            <ac:spMk id="2" creationId="{75ADDE9C-F378-4F7E-A968-093914F89118}"/>
          </ac:spMkLst>
        </pc:spChg>
      </pc:sldChg>
      <pc:sldChg chg="addSp modSp ord">
        <pc:chgData name="Karin Håkansson" userId="S::karin.hakansson@hushallningssallskapet.se::b6804832-5183-48a0-b0d8-781b988589b8" providerId="AD" clId="Web-{0AFF7E63-28D6-57D6-2028-775402328253}" dt="2021-04-28T08:48:54.448" v="641"/>
        <pc:sldMkLst>
          <pc:docMk/>
          <pc:sldMk cId="564708958" sldId="567"/>
        </pc:sldMkLst>
        <pc:spChg chg="add mod">
          <ac:chgData name="Karin Håkansson" userId="S::karin.hakansson@hushallningssallskapet.se::b6804832-5183-48a0-b0d8-781b988589b8" providerId="AD" clId="Web-{0AFF7E63-28D6-57D6-2028-775402328253}" dt="2021-04-28T08:48:43.010" v="639"/>
          <ac:spMkLst>
            <pc:docMk/>
            <pc:sldMk cId="564708958" sldId="567"/>
            <ac:spMk id="2" creationId="{A74E7213-60F2-4FC0-9D02-6866ECEA0FCB}"/>
          </ac:spMkLst>
        </pc:spChg>
        <pc:picChg chg="mod ord">
          <ac:chgData name="Karin Håkansson" userId="S::karin.hakansson@hushallningssallskapet.se::b6804832-5183-48a0-b0d8-781b988589b8" providerId="AD" clId="Web-{0AFF7E63-28D6-57D6-2028-775402328253}" dt="2021-04-28T08:48:54.448" v="641"/>
          <ac:picMkLst>
            <pc:docMk/>
            <pc:sldMk cId="564708958" sldId="567"/>
            <ac:picMk id="3" creationId="{8077A618-2BC6-4CE2-9E17-46C19F8C53F2}"/>
          </ac:picMkLst>
        </pc:picChg>
      </pc:sldChg>
      <pc:sldChg chg="modSp">
        <pc:chgData name="Karin Håkansson" userId="S::karin.hakansson@hushallningssallskapet.se::b6804832-5183-48a0-b0d8-781b988589b8" providerId="AD" clId="Web-{0AFF7E63-28D6-57D6-2028-775402328253}" dt="2021-04-28T08:08:48.294" v="466" actId="20577"/>
        <pc:sldMkLst>
          <pc:docMk/>
          <pc:sldMk cId="1957914744" sldId="756"/>
        </pc:sldMkLst>
        <pc:spChg chg="mod">
          <ac:chgData name="Karin Håkansson" userId="S::karin.hakansson@hushallningssallskapet.se::b6804832-5183-48a0-b0d8-781b988589b8" providerId="AD" clId="Web-{0AFF7E63-28D6-57D6-2028-775402328253}" dt="2021-04-28T08:08:48.294" v="466" actId="20577"/>
          <ac:spMkLst>
            <pc:docMk/>
            <pc:sldMk cId="1957914744" sldId="756"/>
            <ac:spMk id="14338" creationId="{00000000-0000-0000-0000-000000000000}"/>
          </ac:spMkLst>
        </pc:spChg>
      </pc:sldChg>
      <pc:sldChg chg="modNotes">
        <pc:chgData name="Karin Håkansson" userId="S::karin.hakansson@hushallningssallskapet.se::b6804832-5183-48a0-b0d8-781b988589b8" providerId="AD" clId="Web-{0AFF7E63-28D6-57D6-2028-775402328253}" dt="2021-04-28T08:21:22.355" v="489"/>
        <pc:sldMkLst>
          <pc:docMk/>
          <pc:sldMk cId="243134872" sldId="759"/>
        </pc:sldMkLst>
      </pc:sldChg>
      <pc:sldChg chg="addSp delSp modSp del">
        <pc:chgData name="Karin Håkansson" userId="S::karin.hakansson@hushallningssallskapet.se::b6804832-5183-48a0-b0d8-781b988589b8" providerId="AD" clId="Web-{0AFF7E63-28D6-57D6-2028-775402328253}" dt="2021-04-28T07:47:58.708" v="62"/>
        <pc:sldMkLst>
          <pc:docMk/>
          <pc:sldMk cId="2502253820" sldId="761"/>
        </pc:sldMkLst>
        <pc:picChg chg="add del">
          <ac:chgData name="Karin Håkansson" userId="S::karin.hakansson@hushallningssallskapet.se::b6804832-5183-48a0-b0d8-781b988589b8" providerId="AD" clId="Web-{0AFF7E63-28D6-57D6-2028-775402328253}" dt="2021-04-28T07:16:20.575" v="4"/>
          <ac:picMkLst>
            <pc:docMk/>
            <pc:sldMk cId="2502253820" sldId="761"/>
            <ac:picMk id="3" creationId="{FF152247-67EE-42BB-89E8-6B888A017449}"/>
          </ac:picMkLst>
        </pc:picChg>
        <pc:picChg chg="add del mod">
          <ac:chgData name="Karin Håkansson" userId="S::karin.hakansson@hushallningssallskapet.se::b6804832-5183-48a0-b0d8-781b988589b8" providerId="AD" clId="Web-{0AFF7E63-28D6-57D6-2028-775402328253}" dt="2021-04-28T07:16:26.185" v="6"/>
          <ac:picMkLst>
            <pc:docMk/>
            <pc:sldMk cId="2502253820" sldId="761"/>
            <ac:picMk id="4" creationId="{5B76A14D-BA8A-4E05-9B07-F1E1C28CC4AC}"/>
          </ac:picMkLst>
        </pc:picChg>
      </pc:sldChg>
      <pc:sldChg chg="modNotes">
        <pc:chgData name="Karin Håkansson" userId="S::karin.hakansson@hushallningssallskapet.se::b6804832-5183-48a0-b0d8-781b988589b8" providerId="AD" clId="Web-{0AFF7E63-28D6-57D6-2028-775402328253}" dt="2021-04-28T08:13:40.237" v="471"/>
        <pc:sldMkLst>
          <pc:docMk/>
          <pc:sldMk cId="3468324436" sldId="764"/>
        </pc:sldMkLst>
      </pc:sldChg>
      <pc:sldChg chg="addSp delSp modSp del">
        <pc:chgData name="Karin Håkansson" userId="S::karin.hakansson@hushallningssallskapet.se::b6804832-5183-48a0-b0d8-781b988589b8" providerId="AD" clId="Web-{0AFF7E63-28D6-57D6-2028-775402328253}" dt="2021-04-28T09:28:41.882" v="1195"/>
        <pc:sldMkLst>
          <pc:docMk/>
          <pc:sldMk cId="3654871616" sldId="770"/>
        </pc:sldMkLst>
        <pc:spChg chg="mod">
          <ac:chgData name="Karin Håkansson" userId="S::karin.hakansson@hushallningssallskapet.se::b6804832-5183-48a0-b0d8-781b988589b8" providerId="AD" clId="Web-{0AFF7E63-28D6-57D6-2028-775402328253}" dt="2021-04-28T09:24:38.362" v="1179" actId="1076"/>
          <ac:spMkLst>
            <pc:docMk/>
            <pc:sldMk cId="3654871616" sldId="770"/>
            <ac:spMk id="2" creationId="{78D109F6-8E37-46CD-B3B9-1FE9468EF584}"/>
          </ac:spMkLst>
        </pc:spChg>
        <pc:spChg chg="add mod">
          <ac:chgData name="Karin Håkansson" userId="S::karin.hakansson@hushallningssallskapet.se::b6804832-5183-48a0-b0d8-781b988589b8" providerId="AD" clId="Web-{0AFF7E63-28D6-57D6-2028-775402328253}" dt="2021-04-28T09:23:13.970" v="1136" actId="20577"/>
          <ac:spMkLst>
            <pc:docMk/>
            <pc:sldMk cId="3654871616" sldId="770"/>
            <ac:spMk id="3" creationId="{1866F6EA-0C5C-4FEB-8AA1-00F11CC5B1EB}"/>
          </ac:spMkLst>
        </pc:spChg>
        <pc:spChg chg="add del mod">
          <ac:chgData name="Karin Håkansson" userId="S::karin.hakansson@hushallningssallskapet.se::b6804832-5183-48a0-b0d8-781b988589b8" providerId="AD" clId="Web-{0AFF7E63-28D6-57D6-2028-775402328253}" dt="2021-04-28T09:26:10.817" v="1188"/>
          <ac:spMkLst>
            <pc:docMk/>
            <pc:sldMk cId="3654871616" sldId="770"/>
            <ac:spMk id="6" creationId="{A60FB4B9-3868-472A-B6FD-B6BBBDE18DE0}"/>
          </ac:spMkLst>
        </pc:spChg>
        <pc:spChg chg="mod">
          <ac:chgData name="Karin Håkansson" userId="S::karin.hakansson@hushallningssallskapet.se::b6804832-5183-48a0-b0d8-781b988589b8" providerId="AD" clId="Web-{0AFF7E63-28D6-57D6-2028-775402328253}" dt="2021-04-28T09:24:53.550" v="1182" actId="1076"/>
          <ac:spMkLst>
            <pc:docMk/>
            <pc:sldMk cId="3654871616" sldId="770"/>
            <ac:spMk id="8" creationId="{36783E26-7715-4825-9F22-1A3826FB597E}"/>
          </ac:spMkLst>
        </pc:spChg>
        <pc:spChg chg="del mod">
          <ac:chgData name="Karin Håkansson" userId="S::karin.hakansson@hushallningssallskapet.se::b6804832-5183-48a0-b0d8-781b988589b8" providerId="AD" clId="Web-{0AFF7E63-28D6-57D6-2028-775402328253}" dt="2021-04-28T09:26:05.755" v="1187"/>
          <ac:spMkLst>
            <pc:docMk/>
            <pc:sldMk cId="3654871616" sldId="770"/>
            <ac:spMk id="21506" creationId="{00000000-0000-0000-0000-000000000000}"/>
          </ac:spMkLst>
        </pc:spChg>
      </pc:sldChg>
      <pc:sldChg chg="ord">
        <pc:chgData name="Karin Håkansson" userId="S::karin.hakansson@hushallningssallskapet.se::b6804832-5183-48a0-b0d8-781b988589b8" providerId="AD" clId="Web-{0AFF7E63-28D6-57D6-2028-775402328253}" dt="2021-04-28T08:08:19.778" v="463"/>
        <pc:sldMkLst>
          <pc:docMk/>
          <pc:sldMk cId="4258052440" sldId="772"/>
        </pc:sldMkLst>
      </pc:sldChg>
      <pc:sldChg chg="del">
        <pc:chgData name="Karin Håkansson" userId="S::karin.hakansson@hushallningssallskapet.se::b6804832-5183-48a0-b0d8-781b988589b8" providerId="AD" clId="Web-{0AFF7E63-28D6-57D6-2028-775402328253}" dt="2021-04-28T09:31:03.104" v="1253"/>
        <pc:sldMkLst>
          <pc:docMk/>
          <pc:sldMk cId="3393390020" sldId="774"/>
        </pc:sldMkLst>
      </pc:sldChg>
      <pc:sldChg chg="modSp modNotes">
        <pc:chgData name="Karin Håkansson" userId="S::karin.hakansson@hushallningssallskapet.se::b6804832-5183-48a0-b0d8-781b988589b8" providerId="AD" clId="Web-{0AFF7E63-28D6-57D6-2028-775402328253}" dt="2021-04-28T09:30:53.463" v="1252"/>
        <pc:sldMkLst>
          <pc:docMk/>
          <pc:sldMk cId="3950942472" sldId="775"/>
        </pc:sldMkLst>
        <pc:spChg chg="mod">
          <ac:chgData name="Karin Håkansson" userId="S::karin.hakansson@hushallningssallskapet.se::b6804832-5183-48a0-b0d8-781b988589b8" providerId="AD" clId="Web-{0AFF7E63-28D6-57D6-2028-775402328253}" dt="2021-04-28T09:30:35.369" v="1231" actId="1076"/>
          <ac:spMkLst>
            <pc:docMk/>
            <pc:sldMk cId="3950942472" sldId="775"/>
            <ac:spMk id="2" creationId="{75ADDE9C-F378-4F7E-A968-093914F89118}"/>
          </ac:spMkLst>
        </pc:spChg>
        <pc:spChg chg="mod">
          <ac:chgData name="Karin Håkansson" userId="S::karin.hakansson@hushallningssallskapet.se::b6804832-5183-48a0-b0d8-781b988589b8" providerId="AD" clId="Web-{0AFF7E63-28D6-57D6-2028-775402328253}" dt="2021-04-28T09:30:41.275" v="1232" actId="1076"/>
          <ac:spMkLst>
            <pc:docMk/>
            <pc:sldMk cId="3950942472" sldId="775"/>
            <ac:spMk id="3" creationId="{20C624F8-0F0D-4FDD-84F1-169020D16AD3}"/>
          </ac:spMkLst>
        </pc:spChg>
      </pc:sldChg>
      <pc:sldChg chg="addSp delSp modSp add replId modNotes">
        <pc:chgData name="Karin Håkansson" userId="S::karin.hakansson@hushallningssallskapet.se::b6804832-5183-48a0-b0d8-781b988589b8" providerId="AD" clId="Web-{0AFF7E63-28D6-57D6-2028-775402328253}" dt="2021-04-28T09:16:47.135" v="1027"/>
        <pc:sldMkLst>
          <pc:docMk/>
          <pc:sldMk cId="253767764" sldId="780"/>
        </pc:sldMkLst>
        <pc:spChg chg="del">
          <ac:chgData name="Karin Håkansson" userId="S::karin.hakansson@hushallningssallskapet.se::b6804832-5183-48a0-b0d8-781b988589b8" providerId="AD" clId="Web-{0AFF7E63-28D6-57D6-2028-775402328253}" dt="2021-04-28T07:47:31.802" v="61"/>
          <ac:spMkLst>
            <pc:docMk/>
            <pc:sldMk cId="253767764" sldId="780"/>
            <ac:spMk id="5" creationId="{C5DABBB1-5B36-4C8F-AEE6-86C0EDAFD8FA}"/>
          </ac:spMkLst>
        </pc:spChg>
        <pc:spChg chg="mod">
          <ac:chgData name="Karin Håkansson" userId="S::karin.hakansson@hushallningssallskapet.se::b6804832-5183-48a0-b0d8-781b988589b8" providerId="AD" clId="Web-{0AFF7E63-28D6-57D6-2028-775402328253}" dt="2021-04-28T07:45:41.018" v="50" actId="1076"/>
          <ac:spMkLst>
            <pc:docMk/>
            <pc:sldMk cId="253767764" sldId="780"/>
            <ac:spMk id="6" creationId="{85AE8B71-7A26-46B0-9D57-C6E2900C7987}"/>
          </ac:spMkLst>
        </pc:spChg>
        <pc:picChg chg="add mod ord">
          <ac:chgData name="Karin Håkansson" userId="S::karin.hakansson@hushallningssallskapet.se::b6804832-5183-48a0-b0d8-781b988589b8" providerId="AD" clId="Web-{0AFF7E63-28D6-57D6-2028-775402328253}" dt="2021-04-28T07:46:40.519" v="57" actId="1076"/>
          <ac:picMkLst>
            <pc:docMk/>
            <pc:sldMk cId="253767764" sldId="780"/>
            <ac:picMk id="3" creationId="{D2672498-4820-4454-9B29-F1C565DB0637}"/>
          </ac:picMkLst>
        </pc:picChg>
        <pc:picChg chg="del">
          <ac:chgData name="Karin Håkansson" userId="S::karin.hakansson@hushallningssallskapet.se::b6804832-5183-48a0-b0d8-781b988589b8" providerId="AD" clId="Web-{0AFF7E63-28D6-57D6-2028-775402328253}" dt="2021-04-28T07:16:40.841" v="8"/>
          <ac:picMkLst>
            <pc:docMk/>
            <pc:sldMk cId="253767764" sldId="780"/>
            <ac:picMk id="3" creationId="{FF152247-67EE-42BB-89E8-6B888A017449}"/>
          </ac:picMkLst>
        </pc:picChg>
        <pc:picChg chg="add mod">
          <ac:chgData name="Karin Håkansson" userId="S::karin.hakansson@hushallningssallskapet.se::b6804832-5183-48a0-b0d8-781b988589b8" providerId="AD" clId="Web-{0AFF7E63-28D6-57D6-2028-775402328253}" dt="2021-04-28T07:46:51.973" v="60" actId="1076"/>
          <ac:picMkLst>
            <pc:docMk/>
            <pc:sldMk cId="253767764" sldId="780"/>
            <ac:picMk id="4" creationId="{EB0FF33A-9B52-497D-BDE9-31DE3EB8B334}"/>
          </ac:picMkLst>
        </pc:picChg>
        <pc:picChg chg="del">
          <ac:chgData name="Karin Håkansson" userId="S::karin.hakansson@hushallningssallskapet.se::b6804832-5183-48a0-b0d8-781b988589b8" providerId="AD" clId="Web-{0AFF7E63-28D6-57D6-2028-775402328253}" dt="2021-04-28T07:16:45.404" v="10"/>
          <ac:picMkLst>
            <pc:docMk/>
            <pc:sldMk cId="253767764" sldId="780"/>
            <ac:picMk id="14" creationId="{5671B159-6F1E-4E8C-B678-584E1E5AF8C0}"/>
          </ac:picMkLst>
        </pc:picChg>
        <pc:picChg chg="del">
          <ac:chgData name="Karin Håkansson" userId="S::karin.hakansson@hushallningssallskapet.se::b6804832-5183-48a0-b0d8-781b988589b8" providerId="AD" clId="Web-{0AFF7E63-28D6-57D6-2028-775402328253}" dt="2021-04-28T07:16:41.873" v="9"/>
          <ac:picMkLst>
            <pc:docMk/>
            <pc:sldMk cId="253767764" sldId="780"/>
            <ac:picMk id="15" creationId="{4436C87B-71BC-43A3-8060-1B9E80364B76}"/>
          </ac:picMkLst>
        </pc:picChg>
      </pc:sldChg>
      <pc:sldChg chg="add del ord replId modNotes">
        <pc:chgData name="Karin Håkansson" userId="S::karin.hakansson@hushallningssallskapet.se::b6804832-5183-48a0-b0d8-781b988589b8" providerId="AD" clId="Web-{0AFF7E63-28D6-57D6-2028-775402328253}" dt="2021-04-28T09:09:56.456" v="979"/>
        <pc:sldMkLst>
          <pc:docMk/>
          <pc:sldMk cId="2400219898" sldId="781"/>
        </pc:sldMkLst>
      </pc:sldChg>
      <pc:sldChg chg="new del">
        <pc:chgData name="Karin Håkansson" userId="S::karin.hakansson@hushallningssallskapet.se::b6804832-5183-48a0-b0d8-781b988589b8" providerId="AD" clId="Web-{0AFF7E63-28D6-57D6-2028-775402328253}" dt="2021-04-28T08:52:24.124" v="649"/>
        <pc:sldMkLst>
          <pc:docMk/>
          <pc:sldMk cId="1309005314" sldId="782"/>
        </pc:sldMkLst>
      </pc:sldChg>
      <pc:sldChg chg="addSp delSp modSp add mod replId modShow modNotes">
        <pc:chgData name="Karin Håkansson" userId="S::karin.hakansson@hushallningssallskapet.se::b6804832-5183-48a0-b0d8-781b988589b8" providerId="AD" clId="Web-{0AFF7E63-28D6-57D6-2028-775402328253}" dt="2021-04-28T09:07:07.827" v="945"/>
        <pc:sldMkLst>
          <pc:docMk/>
          <pc:sldMk cId="2469215651" sldId="783"/>
        </pc:sldMkLst>
        <pc:spChg chg="add mod">
          <ac:chgData name="Karin Håkansson" userId="S::karin.hakansson@hushallningssallskapet.se::b6804832-5183-48a0-b0d8-781b988589b8" providerId="AD" clId="Web-{0AFF7E63-28D6-57D6-2028-775402328253}" dt="2021-04-28T09:05:59.545" v="913" actId="1076"/>
          <ac:spMkLst>
            <pc:docMk/>
            <pc:sldMk cId="2469215651" sldId="783"/>
            <ac:spMk id="5" creationId="{8A62B53E-F13D-4BC6-8A1A-A0BD315FD0E6}"/>
          </ac:spMkLst>
        </pc:spChg>
        <pc:spChg chg="mod">
          <ac:chgData name="Karin Håkansson" userId="S::karin.hakansson@hushallningssallskapet.se::b6804832-5183-48a0-b0d8-781b988589b8" providerId="AD" clId="Web-{0AFF7E63-28D6-57D6-2028-775402328253}" dt="2021-04-28T09:06:46.061" v="923" actId="1076"/>
          <ac:spMkLst>
            <pc:docMk/>
            <pc:sldMk cId="2469215651" sldId="783"/>
            <ac:spMk id="6" creationId="{3385ED66-10BB-47CE-BAE3-AE6E25B95A73}"/>
          </ac:spMkLst>
        </pc:spChg>
        <pc:picChg chg="add mod">
          <ac:chgData name="Karin Håkansson" userId="S::karin.hakansson@hushallningssallskapet.se::b6804832-5183-48a0-b0d8-781b988589b8" providerId="AD" clId="Web-{0AFF7E63-28D6-57D6-2028-775402328253}" dt="2021-04-28T09:06:02.733" v="915" actId="1076"/>
          <ac:picMkLst>
            <pc:docMk/>
            <pc:sldMk cId="2469215651" sldId="783"/>
            <ac:picMk id="2" creationId="{2269D42F-B52D-45CE-B7FD-DB59F886FE22}"/>
          </ac:picMkLst>
        </pc:picChg>
        <pc:picChg chg="add mod">
          <ac:chgData name="Karin Håkansson" userId="S::karin.hakansson@hushallningssallskapet.se::b6804832-5183-48a0-b0d8-781b988589b8" providerId="AD" clId="Web-{0AFF7E63-28D6-57D6-2028-775402328253}" dt="2021-04-28T09:06:01.451" v="914" actId="1076"/>
          <ac:picMkLst>
            <pc:docMk/>
            <pc:sldMk cId="2469215651" sldId="783"/>
            <ac:picMk id="3" creationId="{D25DABD8-7E5F-46E3-89A5-C088404718AF}"/>
          </ac:picMkLst>
        </pc:picChg>
        <pc:picChg chg="del">
          <ac:chgData name="Karin Håkansson" userId="S::karin.hakansson@hushallningssallskapet.se::b6804832-5183-48a0-b0d8-781b988589b8" providerId="AD" clId="Web-{0AFF7E63-28D6-57D6-2028-775402328253}" dt="2021-04-28T08:53:59.969" v="697"/>
          <ac:picMkLst>
            <pc:docMk/>
            <pc:sldMk cId="2469215651" sldId="783"/>
            <ac:picMk id="7" creationId="{41A2A1A0-4FA8-40E3-B801-4BA4E0F93FF9}"/>
          </ac:picMkLst>
        </pc:picChg>
        <pc:picChg chg="del">
          <ac:chgData name="Karin Håkansson" userId="S::karin.hakansson@hushallningssallskapet.se::b6804832-5183-48a0-b0d8-781b988589b8" providerId="AD" clId="Web-{0AFF7E63-28D6-57D6-2028-775402328253}" dt="2021-04-28T08:54:00.969" v="698"/>
          <ac:picMkLst>
            <pc:docMk/>
            <pc:sldMk cId="2469215651" sldId="783"/>
            <ac:picMk id="8" creationId="{159343F3-C19A-4E4F-BE48-7346BFFAB137}"/>
          </ac:picMkLst>
        </pc:picChg>
        <pc:picChg chg="del">
          <ac:chgData name="Karin Håkansson" userId="S::karin.hakansson@hushallningssallskapet.se::b6804832-5183-48a0-b0d8-781b988589b8" providerId="AD" clId="Web-{0AFF7E63-28D6-57D6-2028-775402328253}" dt="2021-04-28T08:54:01.797" v="699"/>
          <ac:picMkLst>
            <pc:docMk/>
            <pc:sldMk cId="2469215651" sldId="783"/>
            <ac:picMk id="11" creationId="{F547B182-77B8-48EE-8CA8-5B70674C8F41}"/>
          </ac:picMkLst>
        </pc:picChg>
        <pc:picChg chg="mod">
          <ac:chgData name="Karin Håkansson" userId="S::karin.hakansson@hushallningssallskapet.se::b6804832-5183-48a0-b0d8-781b988589b8" providerId="AD" clId="Web-{0AFF7E63-28D6-57D6-2028-775402328253}" dt="2021-04-28T09:06:04.076" v="916" actId="1076"/>
          <ac:picMkLst>
            <pc:docMk/>
            <pc:sldMk cId="2469215651" sldId="783"/>
            <ac:picMk id="12" creationId="{FFD7C727-59AD-47C1-A4AA-0E72DBC7699C}"/>
          </ac:picMkLst>
        </pc:picChg>
        <pc:picChg chg="del">
          <ac:chgData name="Karin Håkansson" userId="S::karin.hakansson@hushallningssallskapet.se::b6804832-5183-48a0-b0d8-781b988589b8" providerId="AD" clId="Web-{0AFF7E63-28D6-57D6-2028-775402328253}" dt="2021-04-28T08:54:03.673" v="700"/>
          <ac:picMkLst>
            <pc:docMk/>
            <pc:sldMk cId="2469215651" sldId="783"/>
            <ac:picMk id="13" creationId="{49B9E95F-3721-47E3-85FD-6E8D0841C169}"/>
          </ac:picMkLst>
        </pc:picChg>
        <pc:picChg chg="del">
          <ac:chgData name="Karin Håkansson" userId="S::karin.hakansson@hushallningssallskapet.se::b6804832-5183-48a0-b0d8-781b988589b8" providerId="AD" clId="Web-{0AFF7E63-28D6-57D6-2028-775402328253}" dt="2021-04-28T08:53:58.751" v="696"/>
          <ac:picMkLst>
            <pc:docMk/>
            <pc:sldMk cId="2469215651" sldId="783"/>
            <ac:picMk id="14" creationId="{C2F26BE0-874F-43A5-889D-BB66B450C6A6}"/>
          </ac:picMkLst>
        </pc:picChg>
      </pc:sldChg>
      <pc:sldChg chg="addSp delSp modSp add replId modNotes">
        <pc:chgData name="Karin Håkansson" userId="S::karin.hakansson@hushallningssallskapet.se::b6804832-5183-48a0-b0d8-781b988589b8" providerId="AD" clId="Web-{0AFF7E63-28D6-57D6-2028-775402328253}" dt="2021-04-28T09:09:39.127" v="978" actId="20577"/>
        <pc:sldMkLst>
          <pc:docMk/>
          <pc:sldMk cId="2669851691" sldId="784"/>
        </pc:sldMkLst>
        <pc:spChg chg="mod">
          <ac:chgData name="Karin Håkansson" userId="S::karin.hakansson@hushallningssallskapet.se::b6804832-5183-48a0-b0d8-781b988589b8" providerId="AD" clId="Web-{0AFF7E63-28D6-57D6-2028-775402328253}" dt="2021-04-28T09:09:39.127" v="978" actId="20577"/>
          <ac:spMkLst>
            <pc:docMk/>
            <pc:sldMk cId="2669851691" sldId="784"/>
            <ac:spMk id="5" creationId="{8A62B53E-F13D-4BC6-8A1A-A0BD315FD0E6}"/>
          </ac:spMkLst>
        </pc:spChg>
        <pc:spChg chg="mod">
          <ac:chgData name="Karin Håkansson" userId="S::karin.hakansson@hushallningssallskapet.se::b6804832-5183-48a0-b0d8-781b988589b8" providerId="AD" clId="Web-{0AFF7E63-28D6-57D6-2028-775402328253}" dt="2021-04-28T09:06:26.561" v="919" actId="1076"/>
          <ac:spMkLst>
            <pc:docMk/>
            <pc:sldMk cId="2669851691" sldId="784"/>
            <ac:spMk id="6" creationId="{3385ED66-10BB-47CE-BAE3-AE6E25B95A73}"/>
          </ac:spMkLst>
        </pc:spChg>
        <pc:picChg chg="del">
          <ac:chgData name="Karin Håkansson" userId="S::karin.hakansson@hushallningssallskapet.se::b6804832-5183-48a0-b0d8-781b988589b8" providerId="AD" clId="Web-{0AFF7E63-28D6-57D6-2028-775402328253}" dt="2021-04-28T09:00:18.414" v="764"/>
          <ac:picMkLst>
            <pc:docMk/>
            <pc:sldMk cId="2669851691" sldId="784"/>
            <ac:picMk id="2" creationId="{2269D42F-B52D-45CE-B7FD-DB59F886FE22}"/>
          </ac:picMkLst>
        </pc:picChg>
        <pc:picChg chg="del">
          <ac:chgData name="Karin Håkansson" userId="S::karin.hakansson@hushallningssallskapet.se::b6804832-5183-48a0-b0d8-781b988589b8" providerId="AD" clId="Web-{0AFF7E63-28D6-57D6-2028-775402328253}" dt="2021-04-28T09:00:20.492" v="766"/>
          <ac:picMkLst>
            <pc:docMk/>
            <pc:sldMk cId="2669851691" sldId="784"/>
            <ac:picMk id="3" creationId="{D25DABD8-7E5F-46E3-89A5-C088404718AF}"/>
          </ac:picMkLst>
        </pc:picChg>
        <pc:picChg chg="add mod">
          <ac:chgData name="Karin Håkansson" userId="S::karin.hakansson@hushallningssallskapet.se::b6804832-5183-48a0-b0d8-781b988589b8" providerId="AD" clId="Web-{0AFF7E63-28D6-57D6-2028-775402328253}" dt="2021-04-28T09:09:05.158" v="967" actId="1076"/>
          <ac:picMkLst>
            <pc:docMk/>
            <pc:sldMk cId="2669851691" sldId="784"/>
            <ac:picMk id="7" creationId="{B66DE092-7DEE-42C1-AA86-C96242054CB2}"/>
          </ac:picMkLst>
        </pc:picChg>
        <pc:picChg chg="del">
          <ac:chgData name="Karin Håkansson" userId="S::karin.hakansson@hushallningssallskapet.se::b6804832-5183-48a0-b0d8-781b988589b8" providerId="AD" clId="Web-{0AFF7E63-28D6-57D6-2028-775402328253}" dt="2021-04-28T09:00:19.242" v="765"/>
          <ac:picMkLst>
            <pc:docMk/>
            <pc:sldMk cId="2669851691" sldId="784"/>
            <ac:picMk id="12" creationId="{FFD7C727-59AD-47C1-A4AA-0E72DBC7699C}"/>
          </ac:picMkLst>
        </pc:picChg>
      </pc:sldChg>
      <pc:sldChg chg="add del replId">
        <pc:chgData name="Karin Håkansson" userId="S::karin.hakansson@hushallningssallskapet.se::b6804832-5183-48a0-b0d8-781b988589b8" providerId="AD" clId="Web-{0AFF7E63-28D6-57D6-2028-775402328253}" dt="2021-04-28T08:56:25.441" v="721"/>
        <pc:sldMkLst>
          <pc:docMk/>
          <pc:sldMk cId="3873429264" sldId="784"/>
        </pc:sldMkLst>
      </pc:sldChg>
      <pc:sldChg chg="modSp add replId">
        <pc:chgData name="Karin Håkansson" userId="S::karin.hakansson@hushallningssallskapet.se::b6804832-5183-48a0-b0d8-781b988589b8" providerId="AD" clId="Web-{0AFF7E63-28D6-57D6-2028-775402328253}" dt="2021-04-28T09:31:37.214" v="1263" actId="20577"/>
        <pc:sldMkLst>
          <pc:docMk/>
          <pc:sldMk cId="3160037584" sldId="788"/>
        </pc:sldMkLst>
        <pc:spChg chg="mod">
          <ac:chgData name="Karin Håkansson" userId="S::karin.hakansson@hushallningssallskapet.se::b6804832-5183-48a0-b0d8-781b988589b8" providerId="AD" clId="Web-{0AFF7E63-28D6-57D6-2028-775402328253}" dt="2021-04-28T09:31:37.214" v="1263" actId="20577"/>
          <ac:spMkLst>
            <pc:docMk/>
            <pc:sldMk cId="3160037584" sldId="788"/>
            <ac:spMk id="2" creationId="{75ADDE9C-F378-4F7E-A968-093914F89118}"/>
          </ac:spMkLst>
        </pc:spChg>
      </pc:sldChg>
    </pc:docChg>
  </pc:docChgLst>
  <pc:docChgLst>
    <pc:chgData name="Sara Johnson" userId="S::sara.johnson_hushallningssallskapet.se#ext#@svelantbruksuniversitet.onmicrosoft.com::ed1f32c4-1659-416d-9813-73c7d56c359a" providerId="AD" clId="Web-{BFC2B1A2-5BC4-1576-7022-17330F6CAE79}"/>
    <pc:docChg chg="addSld modSld modSection">
      <pc:chgData name="Sara Johnson" userId="S::sara.johnson_hushallningssallskapet.se#ext#@svelantbruksuniversitet.onmicrosoft.com::ed1f32c4-1659-416d-9813-73c7d56c359a" providerId="AD" clId="Web-{BFC2B1A2-5BC4-1576-7022-17330F6CAE79}" dt="2024-06-04T12:55:35.319" v="32" actId="20577"/>
      <pc:docMkLst>
        <pc:docMk/>
      </pc:docMkLst>
      <pc:sldChg chg="addSp delSp modSp">
        <pc:chgData name="Sara Johnson" userId="S::sara.johnson_hushallningssallskapet.se#ext#@svelantbruksuniversitet.onmicrosoft.com::ed1f32c4-1659-416d-9813-73c7d56c359a" providerId="AD" clId="Web-{BFC2B1A2-5BC4-1576-7022-17330F6CAE79}" dt="2024-06-04T12:55:35.319" v="32" actId="20577"/>
        <pc:sldMkLst>
          <pc:docMk/>
          <pc:sldMk cId="3189736534" sldId="848"/>
        </pc:sldMkLst>
        <pc:spChg chg="add del mod">
          <ac:chgData name="Sara Johnson" userId="S::sara.johnson_hushallningssallskapet.se#ext#@svelantbruksuniversitet.onmicrosoft.com::ed1f32c4-1659-416d-9813-73c7d56c359a" providerId="AD" clId="Web-{BFC2B1A2-5BC4-1576-7022-17330F6CAE79}" dt="2024-06-04T12:55:35.319" v="32" actId="20577"/>
          <ac:spMkLst>
            <pc:docMk/>
            <pc:sldMk cId="3189736534" sldId="848"/>
            <ac:spMk id="2" creationId="{4B526618-D963-4FF1-87AA-651E046265FA}"/>
          </ac:spMkLst>
        </pc:spChg>
        <pc:spChg chg="add del mod">
          <ac:chgData name="Sara Johnson" userId="S::sara.johnson_hushallningssallskapet.se#ext#@svelantbruksuniversitet.onmicrosoft.com::ed1f32c4-1659-416d-9813-73c7d56c359a" providerId="AD" clId="Web-{BFC2B1A2-5BC4-1576-7022-17330F6CAE79}" dt="2024-06-04T12:54:53.570" v="13"/>
          <ac:spMkLst>
            <pc:docMk/>
            <pc:sldMk cId="3189736534" sldId="848"/>
            <ac:spMk id="6" creationId="{6B3804F6-D181-702E-0793-40497B9CD55B}"/>
          </ac:spMkLst>
        </pc:spChg>
      </pc:sldChg>
      <pc:sldChg chg="add">
        <pc:chgData name="Sara Johnson" userId="S::sara.johnson_hushallningssallskapet.se#ext#@svelantbruksuniversitet.onmicrosoft.com::ed1f32c4-1659-416d-9813-73c7d56c359a" providerId="AD" clId="Web-{BFC2B1A2-5BC4-1576-7022-17330F6CAE79}" dt="2024-06-04T12:51:37.961" v="0"/>
        <pc:sldMkLst>
          <pc:docMk/>
          <pc:sldMk cId="1429925420" sldId="12478"/>
        </pc:sldMkLst>
      </pc:sldChg>
      <pc:sldChg chg="add">
        <pc:chgData name="Sara Johnson" userId="S::sara.johnson_hushallningssallskapet.se#ext#@svelantbruksuniversitet.onmicrosoft.com::ed1f32c4-1659-416d-9813-73c7d56c359a" providerId="AD" clId="Web-{BFC2B1A2-5BC4-1576-7022-17330F6CAE79}" dt="2024-06-04T12:51:37.993" v="1"/>
        <pc:sldMkLst>
          <pc:docMk/>
          <pc:sldMk cId="1617785456" sldId="12479"/>
        </pc:sldMkLst>
      </pc:sldChg>
      <pc:sldChg chg="add">
        <pc:chgData name="Sara Johnson" userId="S::sara.johnson_hushallningssallskapet.se#ext#@svelantbruksuniversitet.onmicrosoft.com::ed1f32c4-1659-416d-9813-73c7d56c359a" providerId="AD" clId="Web-{BFC2B1A2-5BC4-1576-7022-17330F6CAE79}" dt="2024-06-04T12:51:38.008" v="2"/>
        <pc:sldMkLst>
          <pc:docMk/>
          <pc:sldMk cId="91676454" sldId="12480"/>
        </pc:sldMkLst>
      </pc:sldChg>
    </pc:docChg>
  </pc:docChgLst>
  <pc:docChgLst>
    <pc:chgData name="Sara Johnson" userId="S::sara.johnson@hushallningssallskapet.se::51f89924-055d-44ab-8e20-2fc548136883" providerId="AD" clId="Web-{C35F64E1-10A2-4444-9427-840150A7B140}"/>
    <pc:docChg chg="addSld modSld sldOrd modSection">
      <pc:chgData name="Sara Johnson" userId="S::sara.johnson@hushallningssallskapet.se::51f89924-055d-44ab-8e20-2fc548136883" providerId="AD" clId="Web-{C35F64E1-10A2-4444-9427-840150A7B140}" dt="2021-12-08T13:30:17.745" v="26"/>
      <pc:docMkLst>
        <pc:docMk/>
      </pc:docMkLst>
      <pc:sldChg chg="modNotes">
        <pc:chgData name="Sara Johnson" userId="S::sara.johnson@hushallningssallskapet.se::51f89924-055d-44ab-8e20-2fc548136883" providerId="AD" clId="Web-{C35F64E1-10A2-4444-9427-840150A7B140}" dt="2021-12-08T13:29:07.384" v="15"/>
        <pc:sldMkLst>
          <pc:docMk/>
          <pc:sldMk cId="1746080524" sldId="340"/>
        </pc:sldMkLst>
      </pc:sldChg>
      <pc:sldChg chg="modSp modNotes">
        <pc:chgData name="Sara Johnson" userId="S::sara.johnson@hushallningssallskapet.se::51f89924-055d-44ab-8e20-2fc548136883" providerId="AD" clId="Web-{C35F64E1-10A2-4444-9427-840150A7B140}" dt="2021-12-08T13:30:17.745" v="26"/>
        <pc:sldMkLst>
          <pc:docMk/>
          <pc:sldMk cId="414551086" sldId="824"/>
        </pc:sldMkLst>
        <pc:spChg chg="mod">
          <ac:chgData name="Sara Johnson" userId="S::sara.johnson@hushallningssallskapet.se::51f89924-055d-44ab-8e20-2fc548136883" providerId="AD" clId="Web-{C35F64E1-10A2-4444-9427-840150A7B140}" dt="2021-12-08T13:30:10.885" v="21" actId="20577"/>
          <ac:spMkLst>
            <pc:docMk/>
            <pc:sldMk cId="414551086" sldId="824"/>
            <ac:spMk id="6" creationId="{186EB605-2196-4179-8BE5-70110254751F}"/>
          </ac:spMkLst>
        </pc:spChg>
      </pc:sldChg>
      <pc:sldChg chg="modSp">
        <pc:chgData name="Sara Johnson" userId="S::sara.johnson@hushallningssallskapet.se::51f89924-055d-44ab-8e20-2fc548136883" providerId="AD" clId="Web-{C35F64E1-10A2-4444-9427-840150A7B140}" dt="2021-12-08T13:21:10.033" v="13" actId="20577"/>
        <pc:sldMkLst>
          <pc:docMk/>
          <pc:sldMk cId="1755776152" sldId="827"/>
        </pc:sldMkLst>
        <pc:spChg chg="mod">
          <ac:chgData name="Sara Johnson" userId="S::sara.johnson@hushallningssallskapet.se::51f89924-055d-44ab-8e20-2fc548136883" providerId="AD" clId="Web-{C35F64E1-10A2-4444-9427-840150A7B140}" dt="2021-12-08T13:21:10.033" v="13" actId="20577"/>
          <ac:spMkLst>
            <pc:docMk/>
            <pc:sldMk cId="1755776152" sldId="827"/>
            <ac:spMk id="8" creationId="{36783E26-7715-4825-9F22-1A3826FB597E}"/>
          </ac:spMkLst>
        </pc:spChg>
      </pc:sldChg>
      <pc:sldChg chg="delSp modSp ord">
        <pc:chgData name="Sara Johnson" userId="S::sara.johnson@hushallningssallskapet.se::51f89924-055d-44ab-8e20-2fc548136883" providerId="AD" clId="Web-{C35F64E1-10A2-4444-9427-840150A7B140}" dt="2021-12-08T13:13:02.572" v="5"/>
        <pc:sldMkLst>
          <pc:docMk/>
          <pc:sldMk cId="2900130818" sldId="850"/>
        </pc:sldMkLst>
        <pc:spChg chg="del mod">
          <ac:chgData name="Sara Johnson" userId="S::sara.johnson@hushallningssallskapet.se::51f89924-055d-44ab-8e20-2fc548136883" providerId="AD" clId="Web-{C35F64E1-10A2-4444-9427-840150A7B140}" dt="2021-12-08T13:13:02.572" v="5"/>
          <ac:spMkLst>
            <pc:docMk/>
            <pc:sldMk cId="2900130818" sldId="850"/>
            <ac:spMk id="2" creationId="{AA39100B-0BEB-408E-9FF4-0DD55DC1D9E2}"/>
          </ac:spMkLst>
        </pc:spChg>
      </pc:sldChg>
      <pc:sldChg chg="modSp add replId">
        <pc:chgData name="Sara Johnson" userId="S::sara.johnson@hushallningssallskapet.se::51f89924-055d-44ab-8e20-2fc548136883" providerId="AD" clId="Web-{C35F64E1-10A2-4444-9427-840150A7B140}" dt="2021-12-08T13:13:21.400" v="9" actId="20577"/>
        <pc:sldMkLst>
          <pc:docMk/>
          <pc:sldMk cId="2299465622" sldId="853"/>
        </pc:sldMkLst>
        <pc:spChg chg="mod">
          <ac:chgData name="Sara Johnson" userId="S::sara.johnson@hushallningssallskapet.se::51f89924-055d-44ab-8e20-2fc548136883" providerId="AD" clId="Web-{C35F64E1-10A2-4444-9427-840150A7B140}" dt="2021-12-08T13:13:21.400" v="9" actId="20577"/>
          <ac:spMkLst>
            <pc:docMk/>
            <pc:sldMk cId="2299465622" sldId="853"/>
            <ac:spMk id="6" creationId="{186EB605-2196-4179-8BE5-70110254751F}"/>
          </ac:spMkLst>
        </pc:spChg>
      </pc:sldChg>
    </pc:docChg>
  </pc:docChgLst>
  <pc:docChgLst>
    <pc:chgData name="Karin Håkansson" userId="S::karin.hakansson@hushallningssallskapet.se::b6804832-5183-48a0-b0d8-781b988589b8" providerId="AD" clId="Web-{944D52D0-6352-4C98-8686-43BE47E08A20}"/>
    <pc:docChg chg="modSld">
      <pc:chgData name="Karin Håkansson" userId="S::karin.hakansson@hushallningssallskapet.se::b6804832-5183-48a0-b0d8-781b988589b8" providerId="AD" clId="Web-{944D52D0-6352-4C98-8686-43BE47E08A20}" dt="2021-11-24T19:02:19.201" v="75" actId="20577"/>
      <pc:docMkLst>
        <pc:docMk/>
      </pc:docMkLst>
      <pc:sldChg chg="addSp modSp">
        <pc:chgData name="Karin Håkansson" userId="S::karin.hakansson@hushallningssallskapet.se::b6804832-5183-48a0-b0d8-781b988589b8" providerId="AD" clId="Web-{944D52D0-6352-4C98-8686-43BE47E08A20}" dt="2021-11-24T19:02:19.201" v="75" actId="20577"/>
        <pc:sldMkLst>
          <pc:docMk/>
          <pc:sldMk cId="1002171655" sldId="540"/>
        </pc:sldMkLst>
        <pc:spChg chg="mod">
          <ac:chgData name="Karin Håkansson" userId="S::karin.hakansson@hushallningssallskapet.se::b6804832-5183-48a0-b0d8-781b988589b8" providerId="AD" clId="Web-{944D52D0-6352-4C98-8686-43BE47E08A20}" dt="2021-11-24T19:02:19.201" v="75" actId="20577"/>
          <ac:spMkLst>
            <pc:docMk/>
            <pc:sldMk cId="1002171655" sldId="540"/>
            <ac:spMk id="2" creationId="{4EB829F9-EF57-4770-AF85-1B1D09BD94AE}"/>
          </ac:spMkLst>
        </pc:spChg>
        <pc:picChg chg="add mod">
          <ac:chgData name="Karin Håkansson" userId="S::karin.hakansson@hushallningssallskapet.se::b6804832-5183-48a0-b0d8-781b988589b8" providerId="AD" clId="Web-{944D52D0-6352-4C98-8686-43BE47E08A20}" dt="2021-11-24T19:01:43.933" v="71" actId="1076"/>
          <ac:picMkLst>
            <pc:docMk/>
            <pc:sldMk cId="1002171655" sldId="540"/>
            <ac:picMk id="5" creationId="{CED61658-F395-4F95-A2B8-46073DD8B208}"/>
          </ac:picMkLst>
        </pc:picChg>
      </pc:sldChg>
    </pc:docChg>
  </pc:docChgLst>
  <pc:docChgLst>
    <pc:chgData name="Karin Håkansson" userId="S::karin.hakansson@hushallningssallskapet.se::b6804832-5183-48a0-b0d8-781b988589b8" providerId="AD" clId="Web-{663E730C-0AAE-4AC5-BC18-557E4A639CE1}"/>
    <pc:docChg chg="addSld modSld sldOrd modSection">
      <pc:chgData name="Karin Håkansson" userId="S::karin.hakansson@hushallningssallskapet.se::b6804832-5183-48a0-b0d8-781b988589b8" providerId="AD" clId="Web-{663E730C-0AAE-4AC5-BC18-557E4A639CE1}" dt="2021-12-05T08:37:29.032" v="533"/>
      <pc:docMkLst>
        <pc:docMk/>
      </pc:docMkLst>
      <pc:sldChg chg="ord">
        <pc:chgData name="Karin Håkansson" userId="S::karin.hakansson@hushallningssallskapet.se::b6804832-5183-48a0-b0d8-781b988589b8" providerId="AD" clId="Web-{663E730C-0AAE-4AC5-BC18-557E4A639CE1}" dt="2021-12-05T08:06:51.862" v="73"/>
        <pc:sldMkLst>
          <pc:docMk/>
          <pc:sldMk cId="1138066084" sldId="271"/>
        </pc:sldMkLst>
      </pc:sldChg>
      <pc:sldChg chg="ord">
        <pc:chgData name="Karin Håkansson" userId="S::karin.hakansson@hushallningssallskapet.se::b6804832-5183-48a0-b0d8-781b988589b8" providerId="AD" clId="Web-{663E730C-0AAE-4AC5-BC18-557E4A639CE1}" dt="2021-12-05T08:08:03.801" v="75"/>
        <pc:sldMkLst>
          <pc:docMk/>
          <pc:sldMk cId="564708958" sldId="567"/>
        </pc:sldMkLst>
      </pc:sldChg>
      <pc:sldChg chg="ord">
        <pc:chgData name="Karin Håkansson" userId="S::karin.hakansson@hushallningssallskapet.se::b6804832-5183-48a0-b0d8-781b988589b8" providerId="AD" clId="Web-{663E730C-0AAE-4AC5-BC18-557E4A639CE1}" dt="2021-12-05T08:07:09.456" v="74"/>
        <pc:sldMkLst>
          <pc:docMk/>
          <pc:sldMk cId="166195878" sldId="776"/>
        </pc:sldMkLst>
      </pc:sldChg>
      <pc:sldChg chg="delSp modSp ord">
        <pc:chgData name="Karin Håkansson" userId="S::karin.hakansson@hushallningssallskapet.se::b6804832-5183-48a0-b0d8-781b988589b8" providerId="AD" clId="Web-{663E730C-0AAE-4AC5-BC18-557E4A639CE1}" dt="2021-12-05T08:09:12.708" v="104"/>
        <pc:sldMkLst>
          <pc:docMk/>
          <pc:sldMk cId="962843861" sldId="808"/>
        </pc:sldMkLst>
        <pc:spChg chg="mod">
          <ac:chgData name="Karin Håkansson" userId="S::karin.hakansson@hushallningssallskapet.se::b6804832-5183-48a0-b0d8-781b988589b8" providerId="AD" clId="Web-{663E730C-0AAE-4AC5-BC18-557E4A639CE1}" dt="2021-12-05T08:09:02.943" v="103" actId="20577"/>
          <ac:spMkLst>
            <pc:docMk/>
            <pc:sldMk cId="962843861" sldId="808"/>
            <ac:spMk id="6" creationId="{186EB605-2196-4179-8BE5-70110254751F}"/>
          </ac:spMkLst>
        </pc:spChg>
        <pc:picChg chg="del">
          <ac:chgData name="Karin Håkansson" userId="S::karin.hakansson@hushallningssallskapet.se::b6804832-5183-48a0-b0d8-781b988589b8" providerId="AD" clId="Web-{663E730C-0AAE-4AC5-BC18-557E4A639CE1}" dt="2021-12-05T08:09:12.708" v="104"/>
          <ac:picMkLst>
            <pc:docMk/>
            <pc:sldMk cId="962843861" sldId="808"/>
            <ac:picMk id="13" creationId="{C542577F-60E6-4895-9D4F-85809BB41436}"/>
          </ac:picMkLst>
        </pc:picChg>
      </pc:sldChg>
      <pc:sldChg chg="ord">
        <pc:chgData name="Karin Håkansson" userId="S::karin.hakansson@hushallningssallskapet.se::b6804832-5183-48a0-b0d8-781b988589b8" providerId="AD" clId="Web-{663E730C-0AAE-4AC5-BC18-557E4A639CE1}" dt="2021-12-05T08:34:42.561" v="489"/>
        <pc:sldMkLst>
          <pc:docMk/>
          <pc:sldMk cId="1579990296" sldId="811"/>
        </pc:sldMkLst>
      </pc:sldChg>
      <pc:sldChg chg="mod ord modShow">
        <pc:chgData name="Karin Håkansson" userId="S::karin.hakansson@hushallningssallskapet.se::b6804832-5183-48a0-b0d8-781b988589b8" providerId="AD" clId="Web-{663E730C-0AAE-4AC5-BC18-557E4A639CE1}" dt="2021-12-05T07:53:24.506" v="1"/>
        <pc:sldMkLst>
          <pc:docMk/>
          <pc:sldMk cId="630024960" sldId="812"/>
        </pc:sldMkLst>
      </pc:sldChg>
      <pc:sldChg chg="addSp delSp modSp">
        <pc:chgData name="Karin Håkansson" userId="S::karin.hakansson@hushallningssallskapet.se::b6804832-5183-48a0-b0d8-781b988589b8" providerId="AD" clId="Web-{663E730C-0AAE-4AC5-BC18-557E4A639CE1}" dt="2021-12-05T08:28:15.504" v="316" actId="20577"/>
        <pc:sldMkLst>
          <pc:docMk/>
          <pc:sldMk cId="3515843450" sldId="821"/>
        </pc:sldMkLst>
        <pc:spChg chg="del">
          <ac:chgData name="Karin Håkansson" userId="S::karin.hakansson@hushallningssallskapet.se::b6804832-5183-48a0-b0d8-781b988589b8" providerId="AD" clId="Web-{663E730C-0AAE-4AC5-BC18-557E4A639CE1}" dt="2021-12-05T08:05:29.564" v="41"/>
          <ac:spMkLst>
            <pc:docMk/>
            <pc:sldMk cId="3515843450" sldId="821"/>
            <ac:spMk id="2" creationId="{2D7F74A1-A751-43D8-999F-701FF0133807}"/>
          </ac:spMkLst>
        </pc:spChg>
        <pc:spChg chg="add mod">
          <ac:chgData name="Karin Håkansson" userId="S::karin.hakansson@hushallningssallskapet.se::b6804832-5183-48a0-b0d8-781b988589b8" providerId="AD" clId="Web-{663E730C-0AAE-4AC5-BC18-557E4A639CE1}" dt="2021-12-05T08:28:15.504" v="316" actId="20577"/>
          <ac:spMkLst>
            <pc:docMk/>
            <pc:sldMk cId="3515843450" sldId="821"/>
            <ac:spMk id="4" creationId="{A60E228C-BA94-4F8B-BB64-3CA9500EB578}"/>
          </ac:spMkLst>
        </pc:spChg>
      </pc:sldChg>
      <pc:sldChg chg="delSp modSp add ord replId">
        <pc:chgData name="Karin Håkansson" userId="S::karin.hakansson@hushallningssallskapet.se::b6804832-5183-48a0-b0d8-781b988589b8" providerId="AD" clId="Web-{663E730C-0AAE-4AC5-BC18-557E4A639CE1}" dt="2021-12-05T08:05:16.626" v="39" actId="1076"/>
        <pc:sldMkLst>
          <pc:docMk/>
          <pc:sldMk cId="1003339560" sldId="823"/>
        </pc:sldMkLst>
        <pc:spChg chg="mod">
          <ac:chgData name="Karin Håkansson" userId="S::karin.hakansson@hushallningssallskapet.se::b6804832-5183-48a0-b0d8-781b988589b8" providerId="AD" clId="Web-{663E730C-0AAE-4AC5-BC18-557E4A639CE1}" dt="2021-12-05T08:05:16.626" v="39" actId="1076"/>
          <ac:spMkLst>
            <pc:docMk/>
            <pc:sldMk cId="1003339560" sldId="823"/>
            <ac:spMk id="6" creationId="{186EB605-2196-4179-8BE5-70110254751F}"/>
          </ac:spMkLst>
        </pc:spChg>
        <pc:picChg chg="del">
          <ac:chgData name="Karin Håkansson" userId="S::karin.hakansson@hushallningssallskapet.se::b6804832-5183-48a0-b0d8-781b988589b8" providerId="AD" clId="Web-{663E730C-0AAE-4AC5-BC18-557E4A639CE1}" dt="2021-12-05T08:04:46.453" v="38"/>
          <ac:picMkLst>
            <pc:docMk/>
            <pc:sldMk cId="1003339560" sldId="823"/>
            <ac:picMk id="13" creationId="{C542577F-60E6-4895-9D4F-85809BB41436}"/>
          </ac:picMkLst>
        </pc:picChg>
      </pc:sldChg>
      <pc:sldChg chg="delSp modSp add ord replId">
        <pc:chgData name="Karin Håkansson" userId="S::karin.hakansson@hushallningssallskapet.se::b6804832-5183-48a0-b0d8-781b988589b8" providerId="AD" clId="Web-{663E730C-0AAE-4AC5-BC18-557E4A639CE1}" dt="2021-12-05T08:11:28.632" v="170" actId="20577"/>
        <pc:sldMkLst>
          <pc:docMk/>
          <pc:sldMk cId="414551086" sldId="824"/>
        </pc:sldMkLst>
        <pc:spChg chg="mod">
          <ac:chgData name="Karin Håkansson" userId="S::karin.hakansson@hushallningssallskapet.se::b6804832-5183-48a0-b0d8-781b988589b8" providerId="AD" clId="Web-{663E730C-0AAE-4AC5-BC18-557E4A639CE1}" dt="2021-12-05T08:11:28.632" v="170" actId="20577"/>
          <ac:spMkLst>
            <pc:docMk/>
            <pc:sldMk cId="414551086" sldId="824"/>
            <ac:spMk id="6" creationId="{186EB605-2196-4179-8BE5-70110254751F}"/>
          </ac:spMkLst>
        </pc:spChg>
        <pc:picChg chg="del">
          <ac:chgData name="Karin Håkansson" userId="S::karin.hakansson@hushallningssallskapet.se::b6804832-5183-48a0-b0d8-781b988589b8" providerId="AD" clId="Web-{663E730C-0AAE-4AC5-BC18-557E4A639CE1}" dt="2021-12-05T08:10:27.865" v="106"/>
          <ac:picMkLst>
            <pc:docMk/>
            <pc:sldMk cId="414551086" sldId="824"/>
            <ac:picMk id="13" creationId="{C542577F-60E6-4895-9D4F-85809BB41436}"/>
          </ac:picMkLst>
        </pc:picChg>
      </pc:sldChg>
      <pc:sldChg chg="add replId">
        <pc:chgData name="Karin Håkansson" userId="S::karin.hakansson@hushallningssallskapet.se::b6804832-5183-48a0-b0d8-781b988589b8" providerId="AD" clId="Web-{663E730C-0AAE-4AC5-BC18-557E4A639CE1}" dt="2021-12-05T08:03:34.093" v="4"/>
        <pc:sldMkLst>
          <pc:docMk/>
          <pc:sldMk cId="1502142615" sldId="825"/>
        </pc:sldMkLst>
      </pc:sldChg>
      <pc:sldChg chg="modSp add replId">
        <pc:chgData name="Karin Håkansson" userId="S::karin.hakansson@hushallningssallskapet.se::b6804832-5183-48a0-b0d8-781b988589b8" providerId="AD" clId="Web-{663E730C-0AAE-4AC5-BC18-557E4A639CE1}" dt="2021-12-05T08:29:48.740" v="352" actId="1076"/>
        <pc:sldMkLst>
          <pc:docMk/>
          <pc:sldMk cId="3745286284" sldId="826"/>
        </pc:sldMkLst>
        <pc:spChg chg="mod">
          <ac:chgData name="Karin Håkansson" userId="S::karin.hakansson@hushallningssallskapet.se::b6804832-5183-48a0-b0d8-781b988589b8" providerId="AD" clId="Web-{663E730C-0AAE-4AC5-BC18-557E4A639CE1}" dt="2021-12-05T08:29:21.802" v="341" actId="20577"/>
          <ac:spMkLst>
            <pc:docMk/>
            <pc:sldMk cId="3745286284" sldId="826"/>
            <ac:spMk id="3" creationId="{20C624F8-0F0D-4FDD-84F1-169020D16AD3}"/>
          </ac:spMkLst>
        </pc:spChg>
        <pc:spChg chg="mod">
          <ac:chgData name="Karin Håkansson" userId="S::karin.hakansson@hushallningssallskapet.se::b6804832-5183-48a0-b0d8-781b988589b8" providerId="AD" clId="Web-{663E730C-0AAE-4AC5-BC18-557E4A639CE1}" dt="2021-12-05T08:29:42.677" v="350" actId="1076"/>
          <ac:spMkLst>
            <pc:docMk/>
            <pc:sldMk cId="3745286284" sldId="826"/>
            <ac:spMk id="6" creationId="{2B1A847A-2C74-4A47-8B03-892127271552}"/>
          </ac:spMkLst>
        </pc:spChg>
        <pc:spChg chg="mod">
          <ac:chgData name="Karin Håkansson" userId="S::karin.hakansson@hushallningssallskapet.se::b6804832-5183-48a0-b0d8-781b988589b8" providerId="AD" clId="Web-{663E730C-0AAE-4AC5-BC18-557E4A639CE1}" dt="2021-12-05T08:29:45.427" v="351" actId="1076"/>
          <ac:spMkLst>
            <pc:docMk/>
            <pc:sldMk cId="3745286284" sldId="826"/>
            <ac:spMk id="7" creationId="{2E5722A6-6262-4CD4-B50F-C431218C5C00}"/>
          </ac:spMkLst>
        </pc:spChg>
        <pc:spChg chg="mod">
          <ac:chgData name="Karin Håkansson" userId="S::karin.hakansson@hushallningssallskapet.se::b6804832-5183-48a0-b0d8-781b988589b8" providerId="AD" clId="Web-{663E730C-0AAE-4AC5-BC18-557E4A639CE1}" dt="2021-12-05T08:29:48.740" v="352" actId="1076"/>
          <ac:spMkLst>
            <pc:docMk/>
            <pc:sldMk cId="3745286284" sldId="826"/>
            <ac:spMk id="8" creationId="{865341D9-D2CB-4C03-952D-A85EA3724F29}"/>
          </ac:spMkLst>
        </pc:spChg>
        <pc:spChg chg="mod">
          <ac:chgData name="Karin Håkansson" userId="S::karin.hakansson@hushallningssallskapet.se::b6804832-5183-48a0-b0d8-781b988589b8" providerId="AD" clId="Web-{663E730C-0AAE-4AC5-BC18-557E4A639CE1}" dt="2021-12-05T08:28:54.364" v="321" actId="20577"/>
          <ac:spMkLst>
            <pc:docMk/>
            <pc:sldMk cId="3745286284" sldId="826"/>
            <ac:spMk id="10" creationId="{8BF2656D-398D-4EB6-B164-C7DA153801D9}"/>
          </ac:spMkLst>
        </pc:spChg>
      </pc:sldChg>
      <pc:sldChg chg="modSp add replId">
        <pc:chgData name="Karin Håkansson" userId="S::karin.hakansson@hushallningssallskapet.se::b6804832-5183-48a0-b0d8-781b988589b8" providerId="AD" clId="Web-{663E730C-0AAE-4AC5-BC18-557E4A639CE1}" dt="2021-12-05T08:27:55.457" v="306" actId="20577"/>
        <pc:sldMkLst>
          <pc:docMk/>
          <pc:sldMk cId="1755776152" sldId="827"/>
        </pc:sldMkLst>
        <pc:spChg chg="mod">
          <ac:chgData name="Karin Håkansson" userId="S::karin.hakansson@hushallningssallskapet.se::b6804832-5183-48a0-b0d8-781b988589b8" providerId="AD" clId="Web-{663E730C-0AAE-4AC5-BC18-557E4A639CE1}" dt="2021-12-05T08:26:10.451" v="236" actId="20577"/>
          <ac:spMkLst>
            <pc:docMk/>
            <pc:sldMk cId="1755776152" sldId="827"/>
            <ac:spMk id="3" creationId="{8699AD61-AFAA-4477-946A-9A2E91D53ECF}"/>
          </ac:spMkLst>
        </pc:spChg>
        <pc:spChg chg="mod">
          <ac:chgData name="Karin Håkansson" userId="S::karin.hakansson@hushallningssallskapet.se::b6804832-5183-48a0-b0d8-781b988589b8" providerId="AD" clId="Web-{663E730C-0AAE-4AC5-BC18-557E4A639CE1}" dt="2021-12-05T08:27:55.457" v="306" actId="20577"/>
          <ac:spMkLst>
            <pc:docMk/>
            <pc:sldMk cId="1755776152" sldId="827"/>
            <ac:spMk id="8" creationId="{36783E26-7715-4825-9F22-1A3826FB597E}"/>
          </ac:spMkLst>
        </pc:spChg>
      </pc:sldChg>
      <pc:sldChg chg="add mod replId modShow">
        <pc:chgData name="Karin Håkansson" userId="S::karin.hakansson@hushallningssallskapet.se::b6804832-5183-48a0-b0d8-781b988589b8" providerId="AD" clId="Web-{663E730C-0AAE-4AC5-BC18-557E4A639CE1}" dt="2021-12-05T08:29:58.291" v="354"/>
        <pc:sldMkLst>
          <pc:docMk/>
          <pc:sldMk cId="856934001" sldId="828"/>
        </pc:sldMkLst>
      </pc:sldChg>
      <pc:sldChg chg="modSp add replId">
        <pc:chgData name="Karin Håkansson" userId="S::karin.hakansson@hushallningssallskapet.se::b6804832-5183-48a0-b0d8-781b988589b8" providerId="AD" clId="Web-{663E730C-0AAE-4AC5-BC18-557E4A639CE1}" dt="2021-12-05T08:33:54.748" v="488" actId="20577"/>
        <pc:sldMkLst>
          <pc:docMk/>
          <pc:sldMk cId="177326134" sldId="829"/>
        </pc:sldMkLst>
        <pc:spChg chg="mod">
          <ac:chgData name="Karin Håkansson" userId="S::karin.hakansson@hushallningssallskapet.se::b6804832-5183-48a0-b0d8-781b988589b8" providerId="AD" clId="Web-{663E730C-0AAE-4AC5-BC18-557E4A639CE1}" dt="2021-12-05T08:33:54.748" v="488" actId="20577"/>
          <ac:spMkLst>
            <pc:docMk/>
            <pc:sldMk cId="177326134" sldId="829"/>
            <ac:spMk id="10" creationId="{8BF2656D-398D-4EB6-B164-C7DA153801D9}"/>
          </ac:spMkLst>
        </pc:spChg>
      </pc:sldChg>
      <pc:sldChg chg="modSp add replId">
        <pc:chgData name="Karin Håkansson" userId="S::karin.hakansson@hushallningssallskapet.se::b6804832-5183-48a0-b0d8-781b988589b8" providerId="AD" clId="Web-{663E730C-0AAE-4AC5-BC18-557E4A639CE1}" dt="2021-12-05T08:33:21.950" v="483" actId="14100"/>
        <pc:sldMkLst>
          <pc:docMk/>
          <pc:sldMk cId="3132213824" sldId="830"/>
        </pc:sldMkLst>
        <pc:spChg chg="mod">
          <ac:chgData name="Karin Håkansson" userId="S::karin.hakansson@hushallningssallskapet.se::b6804832-5183-48a0-b0d8-781b988589b8" providerId="AD" clId="Web-{663E730C-0AAE-4AC5-BC18-557E4A639CE1}" dt="2021-12-05T08:31:35.464" v="412" actId="20577"/>
          <ac:spMkLst>
            <pc:docMk/>
            <pc:sldMk cId="3132213824" sldId="830"/>
            <ac:spMk id="3" creationId="{8699AD61-AFAA-4477-946A-9A2E91D53ECF}"/>
          </ac:spMkLst>
        </pc:spChg>
        <pc:spChg chg="mod">
          <ac:chgData name="Karin Håkansson" userId="S::karin.hakansson@hushallningssallskapet.se::b6804832-5183-48a0-b0d8-781b988589b8" providerId="AD" clId="Web-{663E730C-0AAE-4AC5-BC18-557E4A639CE1}" dt="2021-12-05T08:33:21.950" v="483" actId="14100"/>
          <ac:spMkLst>
            <pc:docMk/>
            <pc:sldMk cId="3132213824" sldId="830"/>
            <ac:spMk id="8" creationId="{36783E26-7715-4825-9F22-1A3826FB597E}"/>
          </ac:spMkLst>
        </pc:spChg>
      </pc:sldChg>
      <pc:sldChg chg="add replId">
        <pc:chgData name="Karin Håkansson" userId="S::karin.hakansson@hushallningssallskapet.se::b6804832-5183-48a0-b0d8-781b988589b8" providerId="AD" clId="Web-{663E730C-0AAE-4AC5-BC18-557E4A639CE1}" dt="2021-12-05T08:35:55.265" v="490"/>
        <pc:sldMkLst>
          <pc:docMk/>
          <pc:sldMk cId="3068891334" sldId="831"/>
        </pc:sldMkLst>
      </pc:sldChg>
      <pc:sldChg chg="add mod replId modShow">
        <pc:chgData name="Karin Håkansson" userId="S::karin.hakansson@hushallningssallskapet.se::b6804832-5183-48a0-b0d8-781b988589b8" providerId="AD" clId="Web-{663E730C-0AAE-4AC5-BC18-557E4A639CE1}" dt="2021-12-05T08:37:29.032" v="533"/>
        <pc:sldMkLst>
          <pc:docMk/>
          <pc:sldMk cId="1903359911" sldId="832"/>
        </pc:sldMkLst>
      </pc:sldChg>
      <pc:sldChg chg="add mod replId modShow">
        <pc:chgData name="Karin Håkansson" userId="S::karin.hakansson@hushallningssallskapet.se::b6804832-5183-48a0-b0d8-781b988589b8" providerId="AD" clId="Web-{663E730C-0AAE-4AC5-BC18-557E4A639CE1}" dt="2021-12-05T08:37:24.688" v="532"/>
        <pc:sldMkLst>
          <pc:docMk/>
          <pc:sldMk cId="2972346969" sldId="833"/>
        </pc:sldMkLst>
      </pc:sldChg>
      <pc:sldChg chg="delSp modSp add replId">
        <pc:chgData name="Karin Håkansson" userId="S::karin.hakansson@hushallningssallskapet.se::b6804832-5183-48a0-b0d8-781b988589b8" providerId="AD" clId="Web-{663E730C-0AAE-4AC5-BC18-557E4A639CE1}" dt="2021-12-05T08:37:16.313" v="531"/>
        <pc:sldMkLst>
          <pc:docMk/>
          <pc:sldMk cId="4036549591" sldId="834"/>
        </pc:sldMkLst>
        <pc:spChg chg="mod">
          <ac:chgData name="Karin Håkansson" userId="S::karin.hakansson@hushallningssallskapet.se::b6804832-5183-48a0-b0d8-781b988589b8" providerId="AD" clId="Web-{663E730C-0AAE-4AC5-BC18-557E4A639CE1}" dt="2021-12-05T08:37:14.547" v="530" actId="20577"/>
          <ac:spMkLst>
            <pc:docMk/>
            <pc:sldMk cId="4036549591" sldId="834"/>
            <ac:spMk id="2" creationId="{4EB829F9-EF57-4770-AF85-1B1D09BD94AE}"/>
          </ac:spMkLst>
        </pc:spChg>
        <pc:spChg chg="del">
          <ac:chgData name="Karin Håkansson" userId="S::karin.hakansson@hushallningssallskapet.se::b6804832-5183-48a0-b0d8-781b988589b8" providerId="AD" clId="Web-{663E730C-0AAE-4AC5-BC18-557E4A639CE1}" dt="2021-12-05T08:37:16.313" v="531"/>
          <ac:spMkLst>
            <pc:docMk/>
            <pc:sldMk cId="4036549591" sldId="834"/>
            <ac:spMk id="3" creationId="{6DB9E622-8DF7-45BA-B509-9D089CB87576}"/>
          </ac:spMkLst>
        </pc:spChg>
        <pc:picChg chg="mod">
          <ac:chgData name="Karin Håkansson" userId="S::karin.hakansson@hushallningssallskapet.se::b6804832-5183-48a0-b0d8-781b988589b8" providerId="AD" clId="Web-{663E730C-0AAE-4AC5-BC18-557E4A639CE1}" dt="2021-12-05T08:36:49.125" v="524" actId="1076"/>
          <ac:picMkLst>
            <pc:docMk/>
            <pc:sldMk cId="4036549591" sldId="834"/>
            <ac:picMk id="5" creationId="{CED61658-F395-4F95-A2B8-46073DD8B208}"/>
          </ac:picMkLst>
        </pc:picChg>
      </pc:sldChg>
    </pc:docChg>
  </pc:docChgLst>
  <pc:docChgLst>
    <pc:chgData name="Katarina Steen" userId="S::katarina.steen_vxa.se#ext#@svelantbruksuniversitet.onmicrosoft.com::9fc3855b-ece0-42ae-86f3-62743addf2fd" providerId="AD" clId="Web-{98C23206-490B-DE9B-965C-4CB7E5D439A6}"/>
    <pc:docChg chg="mod addSld sldOrd modSection">
      <pc:chgData name="Katarina Steen" userId="S::katarina.steen_vxa.se#ext#@svelantbruksuniversitet.onmicrosoft.com::9fc3855b-ece0-42ae-86f3-62743addf2fd" providerId="AD" clId="Web-{98C23206-490B-DE9B-965C-4CB7E5D439A6}" dt="2024-05-23T09:06:36.958" v="3"/>
      <pc:docMkLst>
        <pc:docMk/>
      </pc:docMkLst>
      <pc:sldChg chg="add ord addCm">
        <pc:chgData name="Katarina Steen" userId="S::katarina.steen_vxa.se#ext#@svelantbruksuniversitet.onmicrosoft.com::9fc3855b-ece0-42ae-86f3-62743addf2fd" providerId="AD" clId="Web-{98C23206-490B-DE9B-965C-4CB7E5D439A6}" dt="2024-05-23T09:06:36.958" v="3"/>
        <pc:sldMkLst>
          <pc:docMk/>
          <pc:sldMk cId="2824064631" sldId="1247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Katarina Steen" userId="S::katarina.steen_vxa.se#ext#@svelantbruksuniversitet.onmicrosoft.com::9fc3855b-ece0-42ae-86f3-62743addf2fd" providerId="AD" clId="Web-{98C23206-490B-DE9B-965C-4CB7E5D439A6}" dt="2024-05-23T09:06:36.958" v="3"/>
              <pc2:cmMkLst xmlns:pc2="http://schemas.microsoft.com/office/powerpoint/2019/9/main/command">
                <pc:docMk/>
                <pc:sldMk cId="2824064631" sldId="12471"/>
                <pc2:cmMk id="{76476BB1-4CC1-4DF7-AD31-76F7F7E31915}"/>
              </pc2:cmMkLst>
            </pc226:cmChg>
          </p:ext>
        </pc:extLst>
      </pc:sldChg>
      <pc:sldMasterChg chg="addSldLayout">
        <pc:chgData name="Katarina Steen" userId="S::katarina.steen_vxa.se#ext#@svelantbruksuniversitet.onmicrosoft.com::9fc3855b-ece0-42ae-86f3-62743addf2fd" providerId="AD" clId="Web-{98C23206-490B-DE9B-965C-4CB7E5D439A6}" dt="2024-05-23T09:05:21.193" v="0"/>
        <pc:sldMasterMkLst>
          <pc:docMk/>
          <pc:sldMasterMk cId="338086544" sldId="2147483781"/>
        </pc:sldMasterMkLst>
        <pc:sldLayoutChg chg="add">
          <pc:chgData name="Katarina Steen" userId="S::katarina.steen_vxa.se#ext#@svelantbruksuniversitet.onmicrosoft.com::9fc3855b-ece0-42ae-86f3-62743addf2fd" providerId="AD" clId="Web-{98C23206-490B-DE9B-965C-4CB7E5D439A6}" dt="2024-05-23T09:05:21.193" v="0"/>
          <pc:sldLayoutMkLst>
            <pc:docMk/>
            <pc:sldMasterMk cId="338086544" sldId="2147483781"/>
            <pc:sldLayoutMk cId="1000945988" sldId="2147483877"/>
          </pc:sldLayoutMkLst>
        </pc:sldLayoutChg>
      </pc:sldMasterChg>
    </pc:docChg>
  </pc:docChgLst>
  <pc:docChgLst>
    <pc:chgData name="Katarina Steen" userId="S::katarina.steen_vxa.se#ext#@svelantbruksuniversitet.onmicrosoft.com::9fc3855b-ece0-42ae-86f3-62743addf2fd" providerId="AD" clId="Web-{7F8E4D94-8AE1-C514-EE4F-4DD5E6B398EB}"/>
    <pc:docChg chg="">
      <pc:chgData name="Katarina Steen" userId="S::katarina.steen_vxa.se#ext#@svelantbruksuniversitet.onmicrosoft.com::9fc3855b-ece0-42ae-86f3-62743addf2fd" providerId="AD" clId="Web-{7F8E4D94-8AE1-C514-EE4F-4DD5E6B398EB}" dt="2024-05-30T08:05:30.174" v="0"/>
      <pc:docMkLst>
        <pc:docMk/>
      </pc:docMkLst>
      <pc:sldChg chg="modCm">
        <pc:chgData name="Katarina Steen" userId="S::katarina.steen_vxa.se#ext#@svelantbruksuniversitet.onmicrosoft.com::9fc3855b-ece0-42ae-86f3-62743addf2fd" providerId="AD" clId="Web-{7F8E4D94-8AE1-C514-EE4F-4DD5E6B398EB}" dt="2024-05-30T08:05:30.174" v="0"/>
        <pc:sldMkLst>
          <pc:docMk/>
          <pc:sldMk cId="1678801547" sldId="26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Katarina Steen" userId="S::katarina.steen_vxa.se#ext#@svelantbruksuniversitet.onmicrosoft.com::9fc3855b-ece0-42ae-86f3-62743addf2fd" providerId="AD" clId="Web-{7F8E4D94-8AE1-C514-EE4F-4DD5E6B398EB}" dt="2024-05-30T08:05:30.174" v="0"/>
              <pc2:cmMkLst xmlns:pc2="http://schemas.microsoft.com/office/powerpoint/2019/9/main/command">
                <pc:docMk/>
                <pc:sldMk cId="1678801547" sldId="261"/>
                <pc2:cmMk id="{7245D1D2-6F7E-499B-98AE-D8D29682E693}"/>
              </pc2:cmMkLst>
              <pc226:cmRplyChg chg="add">
                <pc226:chgData name="Katarina Steen" userId="S::katarina.steen_vxa.se#ext#@svelantbruksuniversitet.onmicrosoft.com::9fc3855b-ece0-42ae-86f3-62743addf2fd" providerId="AD" clId="Web-{7F8E4D94-8AE1-C514-EE4F-4DD5E6B398EB}" dt="2024-05-30T08:05:30.174" v="0"/>
                <pc2:cmRplyMkLst xmlns:pc2="http://schemas.microsoft.com/office/powerpoint/2019/9/main/command">
                  <pc:docMk/>
                  <pc:sldMk cId="1678801547" sldId="261"/>
                  <pc2:cmMk id="{7245D1D2-6F7E-499B-98AE-D8D29682E693}"/>
                  <pc2:cmRplyMk id="{060650AD-6776-49D1-867B-6C70B0F2AC6C}"/>
                </pc2:cmRplyMkLst>
              </pc226:cmRplyChg>
            </pc226:cmChg>
          </p:ext>
        </pc:extLst>
      </pc:sldChg>
    </pc:docChg>
  </pc:docChgLst>
  <pc:docChgLst>
    <pc:chgData name="Karin Håkansson" userId="S::karin.hakansson@hushallningssallskapet.se::b6804832-5183-48a0-b0d8-781b988589b8" providerId="AD" clId="Web-{85BBB087-B55E-4C09-BF9D-A44140ECBC4F}"/>
    <pc:docChg chg="addSld modSld modSection">
      <pc:chgData name="Karin Håkansson" userId="S::karin.hakansson@hushallningssallskapet.se::b6804832-5183-48a0-b0d8-781b988589b8" providerId="AD" clId="Web-{85BBB087-B55E-4C09-BF9D-A44140ECBC4F}" dt="2021-11-29T08:05:50.117" v="526" actId="20577"/>
      <pc:docMkLst>
        <pc:docMk/>
      </pc:docMkLst>
      <pc:sldChg chg="modSp">
        <pc:chgData name="Karin Håkansson" userId="S::karin.hakansson@hushallningssallskapet.se::b6804832-5183-48a0-b0d8-781b988589b8" providerId="AD" clId="Web-{85BBB087-B55E-4C09-BF9D-A44140ECBC4F}" dt="2021-11-29T08:05:50.117" v="526" actId="20577"/>
        <pc:sldMkLst>
          <pc:docMk/>
          <pc:sldMk cId="2491361574" sldId="344"/>
        </pc:sldMkLst>
        <pc:spChg chg="mod">
          <ac:chgData name="Karin Håkansson" userId="S::karin.hakansson@hushallningssallskapet.se::b6804832-5183-48a0-b0d8-781b988589b8" providerId="AD" clId="Web-{85BBB087-B55E-4C09-BF9D-A44140ECBC4F}" dt="2021-11-29T08:05:50.117" v="526" actId="20577"/>
          <ac:spMkLst>
            <pc:docMk/>
            <pc:sldMk cId="2491361574" sldId="344"/>
            <ac:spMk id="3" creationId="{B515D16C-0BFE-4D6C-AD1D-BC4F4798ED38}"/>
          </ac:spMkLst>
        </pc:spChg>
        <pc:spChg chg="mod">
          <ac:chgData name="Karin Håkansson" userId="S::karin.hakansson@hushallningssallskapet.se::b6804832-5183-48a0-b0d8-781b988589b8" providerId="AD" clId="Web-{85BBB087-B55E-4C09-BF9D-A44140ECBC4F}" dt="2021-11-29T07:51:51.708" v="16" actId="20577"/>
          <ac:spMkLst>
            <pc:docMk/>
            <pc:sldMk cId="2491361574" sldId="344"/>
            <ac:spMk id="6" creationId="{4742E5BE-BFEA-4144-A82D-12C30B561DFC}"/>
          </ac:spMkLst>
        </pc:spChg>
      </pc:sldChg>
      <pc:sldChg chg="add replId">
        <pc:chgData name="Karin Håkansson" userId="S::karin.hakansson@hushallningssallskapet.se::b6804832-5183-48a0-b0d8-781b988589b8" providerId="AD" clId="Web-{85BBB087-B55E-4C09-BF9D-A44140ECBC4F}" dt="2021-11-29T07:50:54.332" v="0"/>
        <pc:sldMkLst>
          <pc:docMk/>
          <pc:sldMk cId="332790498" sldId="820"/>
        </pc:sldMkLst>
      </pc:sldChg>
    </pc:docChg>
  </pc:docChgLst>
  <pc:docChgLst>
    <pc:chgData name="Sara Johnson" userId="51f89924-055d-44ab-8e20-2fc548136883" providerId="ADAL" clId="{8C66319F-A0C4-411B-B766-435218519D2F}"/>
    <pc:docChg chg="custSel addSld delSld modSld sldOrd modSection">
      <pc:chgData name="Sara Johnson" userId="51f89924-055d-44ab-8e20-2fc548136883" providerId="ADAL" clId="{8C66319F-A0C4-411B-B766-435218519D2F}" dt="2024-05-22T14:02:55.369" v="855" actId="47"/>
      <pc:docMkLst>
        <pc:docMk/>
      </pc:docMkLst>
      <pc:sldChg chg="add">
        <pc:chgData name="Sara Johnson" userId="51f89924-055d-44ab-8e20-2fc548136883" providerId="ADAL" clId="{8C66319F-A0C4-411B-B766-435218519D2F}" dt="2024-05-22T13:53:01.656" v="503"/>
        <pc:sldMkLst>
          <pc:docMk/>
          <pc:sldMk cId="1192786024" sldId="260"/>
        </pc:sldMkLst>
      </pc:sldChg>
      <pc:sldChg chg="add del">
        <pc:chgData name="Sara Johnson" userId="51f89924-055d-44ab-8e20-2fc548136883" providerId="ADAL" clId="{8C66319F-A0C4-411B-B766-435218519D2F}" dt="2024-05-22T13:52:48.994" v="502" actId="2696"/>
        <pc:sldMkLst>
          <pc:docMk/>
          <pc:sldMk cId="4249617447" sldId="260"/>
        </pc:sldMkLst>
      </pc:sldChg>
      <pc:sldChg chg="add">
        <pc:chgData name="Sara Johnson" userId="51f89924-055d-44ab-8e20-2fc548136883" providerId="ADAL" clId="{8C66319F-A0C4-411B-B766-435218519D2F}" dt="2024-05-22T13:50:56.949" v="409"/>
        <pc:sldMkLst>
          <pc:docMk/>
          <pc:sldMk cId="1678801547" sldId="261"/>
        </pc:sldMkLst>
      </pc:sldChg>
      <pc:sldChg chg="add del">
        <pc:chgData name="Sara Johnson" userId="51f89924-055d-44ab-8e20-2fc548136883" providerId="ADAL" clId="{8C66319F-A0C4-411B-B766-435218519D2F}" dt="2024-05-22T13:50:33.649" v="407" actId="2696"/>
        <pc:sldMkLst>
          <pc:docMk/>
          <pc:sldMk cId="3994281196" sldId="261"/>
        </pc:sldMkLst>
      </pc:sldChg>
      <pc:sldChg chg="modSp add del">
        <pc:chgData name="Sara Johnson" userId="51f89924-055d-44ab-8e20-2fc548136883" providerId="ADAL" clId="{8C66319F-A0C4-411B-B766-435218519D2F}" dt="2024-05-22T13:52:48.994" v="502" actId="2696"/>
        <pc:sldMkLst>
          <pc:docMk/>
          <pc:sldMk cId="3694290684" sldId="262"/>
        </pc:sldMkLst>
        <pc:graphicFrameChg chg="mod">
          <ac:chgData name="Sara Johnson" userId="51f89924-055d-44ab-8e20-2fc548136883" providerId="ADAL" clId="{8C66319F-A0C4-411B-B766-435218519D2F}" dt="2024-05-22T13:50:33.676" v="408"/>
          <ac:graphicFrameMkLst>
            <pc:docMk/>
            <pc:sldMk cId="3694290684" sldId="262"/>
            <ac:graphicFrameMk id="11" creationId="{00000000-0000-0000-0000-000000000000}"/>
          </ac:graphicFrameMkLst>
        </pc:graphicFrameChg>
        <pc:graphicFrameChg chg="mod">
          <ac:chgData name="Sara Johnson" userId="51f89924-055d-44ab-8e20-2fc548136883" providerId="ADAL" clId="{8C66319F-A0C4-411B-B766-435218519D2F}" dt="2024-05-22T13:50:33.676" v="408"/>
          <ac:graphicFrameMkLst>
            <pc:docMk/>
            <pc:sldMk cId="3694290684" sldId="262"/>
            <ac:graphicFrameMk id="18" creationId="{00000000-0000-0000-0000-000000000000}"/>
          </ac:graphicFrameMkLst>
        </pc:graphicFrameChg>
      </pc:sldChg>
      <pc:sldChg chg="add">
        <pc:chgData name="Sara Johnson" userId="51f89924-055d-44ab-8e20-2fc548136883" providerId="ADAL" clId="{8C66319F-A0C4-411B-B766-435218519D2F}" dt="2024-05-22T13:53:01.656" v="503"/>
        <pc:sldMkLst>
          <pc:docMk/>
          <pc:sldMk cId="3855643844" sldId="262"/>
        </pc:sldMkLst>
      </pc:sldChg>
      <pc:sldChg chg="modSp add mod">
        <pc:chgData name="Sara Johnson" userId="51f89924-055d-44ab-8e20-2fc548136883" providerId="ADAL" clId="{8C66319F-A0C4-411B-B766-435218519D2F}" dt="2024-05-22T13:38:09.099" v="10" actId="27636"/>
        <pc:sldMkLst>
          <pc:docMk/>
          <pc:sldMk cId="3341116629" sldId="263"/>
        </pc:sldMkLst>
        <pc:spChg chg="mod">
          <ac:chgData name="Sara Johnson" userId="51f89924-055d-44ab-8e20-2fc548136883" providerId="ADAL" clId="{8C66319F-A0C4-411B-B766-435218519D2F}" dt="2024-05-22T13:38:09.099" v="10" actId="27636"/>
          <ac:spMkLst>
            <pc:docMk/>
            <pc:sldMk cId="3341116629" sldId="263"/>
            <ac:spMk id="2" creationId="{00000000-0000-0000-0000-000000000000}"/>
          </ac:spMkLst>
        </pc:spChg>
      </pc:sldChg>
      <pc:sldChg chg="add">
        <pc:chgData name="Sara Johnson" userId="51f89924-055d-44ab-8e20-2fc548136883" providerId="ADAL" clId="{8C66319F-A0C4-411B-B766-435218519D2F}" dt="2024-05-22T13:24:12.639" v="4"/>
        <pc:sldMkLst>
          <pc:docMk/>
          <pc:sldMk cId="1990428171" sldId="264"/>
        </pc:sldMkLst>
      </pc:sldChg>
      <pc:sldChg chg="add">
        <pc:chgData name="Sara Johnson" userId="51f89924-055d-44ab-8e20-2fc548136883" providerId="ADAL" clId="{8C66319F-A0C4-411B-B766-435218519D2F}" dt="2024-05-22T13:24:12.639" v="4"/>
        <pc:sldMkLst>
          <pc:docMk/>
          <pc:sldMk cId="1982926390" sldId="265"/>
        </pc:sldMkLst>
      </pc:sldChg>
      <pc:sldChg chg="modSp del mod modClrScheme chgLayout">
        <pc:chgData name="Sara Johnson" userId="51f89924-055d-44ab-8e20-2fc548136883" providerId="ADAL" clId="{8C66319F-A0C4-411B-B766-435218519D2F}" dt="2024-05-22T13:19:48.766" v="2" actId="47"/>
        <pc:sldMkLst>
          <pc:docMk/>
          <pc:sldMk cId="910968785" sldId="300"/>
        </pc:sldMkLst>
        <pc:spChg chg="mod ord">
          <ac:chgData name="Sara Johnson" userId="51f89924-055d-44ab-8e20-2fc548136883" providerId="ADAL" clId="{8C66319F-A0C4-411B-B766-435218519D2F}" dt="2024-05-22T13:19:45.391" v="1" actId="700"/>
          <ac:spMkLst>
            <pc:docMk/>
            <pc:sldMk cId="910968785" sldId="300"/>
            <ac:spMk id="3" creationId="{00000000-0000-0000-0000-000000000000}"/>
          </ac:spMkLst>
        </pc:spChg>
      </pc:sldChg>
      <pc:sldChg chg="delSp modSp del mod modClrScheme chgLayout">
        <pc:chgData name="Sara Johnson" userId="51f89924-055d-44ab-8e20-2fc548136883" providerId="ADAL" clId="{8C66319F-A0C4-411B-B766-435218519D2F}" dt="2024-05-22T13:51:13.006" v="410" actId="47"/>
        <pc:sldMkLst>
          <pc:docMk/>
          <pc:sldMk cId="2491361574" sldId="344"/>
        </pc:sldMkLst>
        <pc:spChg chg="mod ord">
          <ac:chgData name="Sara Johnson" userId="51f89924-055d-44ab-8e20-2fc548136883" providerId="ADAL" clId="{8C66319F-A0C4-411B-B766-435218519D2F}" dt="2024-05-22T13:37:03.507" v="6" actId="700"/>
          <ac:spMkLst>
            <pc:docMk/>
            <pc:sldMk cId="2491361574" sldId="344"/>
            <ac:spMk id="3" creationId="{B515D16C-0BFE-4D6C-AD1D-BC4F4798ED38}"/>
          </ac:spMkLst>
        </pc:spChg>
        <pc:spChg chg="del">
          <ac:chgData name="Sara Johnson" userId="51f89924-055d-44ab-8e20-2fc548136883" providerId="ADAL" clId="{8C66319F-A0C4-411B-B766-435218519D2F}" dt="2024-05-22T13:37:03.507" v="6" actId="700"/>
          <ac:spMkLst>
            <pc:docMk/>
            <pc:sldMk cId="2491361574" sldId="344"/>
            <ac:spMk id="17" creationId="{22A1B2D1-60FB-4950-B7BD-0F0D2FE37770}"/>
          </ac:spMkLst>
        </pc:spChg>
      </pc:sldChg>
      <pc:sldChg chg="del">
        <pc:chgData name="Sara Johnson" userId="51f89924-055d-44ab-8e20-2fc548136883" providerId="ADAL" clId="{8C66319F-A0C4-411B-B766-435218519D2F}" dt="2024-05-22T13:49:55.239" v="404" actId="47"/>
        <pc:sldMkLst>
          <pc:docMk/>
          <pc:sldMk cId="3068891334" sldId="831"/>
        </pc:sldMkLst>
      </pc:sldChg>
      <pc:sldChg chg="del">
        <pc:chgData name="Sara Johnson" userId="51f89924-055d-44ab-8e20-2fc548136883" providerId="ADAL" clId="{8C66319F-A0C4-411B-B766-435218519D2F}" dt="2024-05-22T13:49:50.406" v="401" actId="47"/>
        <pc:sldMkLst>
          <pc:docMk/>
          <pc:sldMk cId="2476372801" sldId="842"/>
        </pc:sldMkLst>
      </pc:sldChg>
      <pc:sldChg chg="del">
        <pc:chgData name="Sara Johnson" userId="51f89924-055d-44ab-8e20-2fc548136883" providerId="ADAL" clId="{8C66319F-A0C4-411B-B766-435218519D2F}" dt="2024-05-22T13:49:51.241" v="402" actId="47"/>
        <pc:sldMkLst>
          <pc:docMk/>
          <pc:sldMk cId="2370025882" sldId="843"/>
        </pc:sldMkLst>
      </pc:sldChg>
      <pc:sldChg chg="del">
        <pc:chgData name="Sara Johnson" userId="51f89924-055d-44ab-8e20-2fc548136883" providerId="ADAL" clId="{8C66319F-A0C4-411B-B766-435218519D2F}" dt="2024-05-22T13:49:51.729" v="403" actId="47"/>
        <pc:sldMkLst>
          <pc:docMk/>
          <pc:sldMk cId="933400107" sldId="845"/>
        </pc:sldMkLst>
      </pc:sldChg>
      <pc:sldChg chg="del">
        <pc:chgData name="Sara Johnson" userId="51f89924-055d-44ab-8e20-2fc548136883" providerId="ADAL" clId="{8C66319F-A0C4-411B-B766-435218519D2F}" dt="2024-05-22T13:49:03.441" v="399" actId="47"/>
        <pc:sldMkLst>
          <pc:docMk/>
          <pc:sldMk cId="3830483816" sldId="847"/>
        </pc:sldMkLst>
      </pc:sldChg>
      <pc:sldChg chg="del">
        <pc:chgData name="Sara Johnson" userId="51f89924-055d-44ab-8e20-2fc548136883" providerId="ADAL" clId="{8C66319F-A0C4-411B-B766-435218519D2F}" dt="2024-05-22T13:48:56.350" v="398" actId="47"/>
        <pc:sldMkLst>
          <pc:docMk/>
          <pc:sldMk cId="601244238" sldId="849"/>
        </pc:sldMkLst>
      </pc:sldChg>
      <pc:sldChg chg="modSp mod ord">
        <pc:chgData name="Sara Johnson" userId="51f89924-055d-44ab-8e20-2fc548136883" providerId="ADAL" clId="{8C66319F-A0C4-411B-B766-435218519D2F}" dt="2024-05-22T13:40:49.081" v="82"/>
        <pc:sldMkLst>
          <pc:docMk/>
          <pc:sldMk cId="689261179" sldId="850"/>
        </pc:sldMkLst>
        <pc:spChg chg="mod">
          <ac:chgData name="Sara Johnson" userId="51f89924-055d-44ab-8e20-2fc548136883" providerId="ADAL" clId="{8C66319F-A0C4-411B-B766-435218519D2F}" dt="2024-05-22T13:40:43.254" v="80" actId="20577"/>
          <ac:spMkLst>
            <pc:docMk/>
            <pc:sldMk cId="689261179" sldId="850"/>
            <ac:spMk id="5" creationId="{36CD5427-15AD-4D11-9B6F-C0935D4F6484}"/>
          </ac:spMkLst>
        </pc:spChg>
      </pc:sldChg>
      <pc:sldChg chg="del">
        <pc:chgData name="Sara Johnson" userId="51f89924-055d-44ab-8e20-2fc548136883" providerId="ADAL" clId="{8C66319F-A0C4-411B-B766-435218519D2F}" dt="2024-05-22T13:49:39.863" v="400" actId="47"/>
        <pc:sldMkLst>
          <pc:docMk/>
          <pc:sldMk cId="2976580477" sldId="856"/>
        </pc:sldMkLst>
      </pc:sldChg>
      <pc:sldChg chg="modSp add mod ord">
        <pc:chgData name="Sara Johnson" userId="51f89924-055d-44ab-8e20-2fc548136883" providerId="ADAL" clId="{8C66319F-A0C4-411B-B766-435218519D2F}" dt="2024-05-22T13:43:30.686" v="138" actId="20577"/>
        <pc:sldMkLst>
          <pc:docMk/>
          <pc:sldMk cId="2939274551" sldId="858"/>
        </pc:sldMkLst>
        <pc:spChg chg="mod">
          <ac:chgData name="Sara Johnson" userId="51f89924-055d-44ab-8e20-2fc548136883" providerId="ADAL" clId="{8C66319F-A0C4-411B-B766-435218519D2F}" dt="2024-05-22T13:43:30.686" v="138" actId="20577"/>
          <ac:spMkLst>
            <pc:docMk/>
            <pc:sldMk cId="2939274551" sldId="858"/>
            <ac:spMk id="4" creationId="{9E2E5369-A411-4065-9BB7-9795EFD20C92}"/>
          </ac:spMkLst>
        </pc:spChg>
      </pc:sldChg>
      <pc:sldChg chg="add del ord">
        <pc:chgData name="Sara Johnson" userId="51f89924-055d-44ab-8e20-2fc548136883" providerId="ADAL" clId="{8C66319F-A0C4-411B-B766-435218519D2F}" dt="2024-05-22T13:48:41.119" v="397" actId="47"/>
        <pc:sldMkLst>
          <pc:docMk/>
          <pc:sldMk cId="3806859061" sldId="12284"/>
        </pc:sldMkLst>
      </pc:sldChg>
      <pc:sldChg chg="add del">
        <pc:chgData name="Sara Johnson" userId="51f89924-055d-44ab-8e20-2fc548136883" providerId="ADAL" clId="{8C66319F-A0C4-411B-B766-435218519D2F}" dt="2024-05-22T14:02:48.606" v="852" actId="47"/>
        <pc:sldMkLst>
          <pc:docMk/>
          <pc:sldMk cId="3839673212" sldId="12286"/>
        </pc:sldMkLst>
      </pc:sldChg>
      <pc:sldChg chg="add del">
        <pc:chgData name="Sara Johnson" userId="51f89924-055d-44ab-8e20-2fc548136883" providerId="ADAL" clId="{8C66319F-A0C4-411B-B766-435218519D2F}" dt="2024-05-22T14:02:55.369" v="855" actId="47"/>
        <pc:sldMkLst>
          <pc:docMk/>
          <pc:sldMk cId="1988245803" sldId="12288"/>
        </pc:sldMkLst>
      </pc:sldChg>
      <pc:sldChg chg="add">
        <pc:chgData name="Sara Johnson" userId="51f89924-055d-44ab-8e20-2fc548136883" providerId="ADAL" clId="{8C66319F-A0C4-411B-B766-435218519D2F}" dt="2024-05-22T13:26:49.995" v="5"/>
        <pc:sldMkLst>
          <pc:docMk/>
          <pc:sldMk cId="3620525046" sldId="12289"/>
        </pc:sldMkLst>
      </pc:sldChg>
      <pc:sldChg chg="add del">
        <pc:chgData name="Sara Johnson" userId="51f89924-055d-44ab-8e20-2fc548136883" providerId="ADAL" clId="{8C66319F-A0C4-411B-B766-435218519D2F}" dt="2024-05-22T14:02:53.244" v="854" actId="47"/>
        <pc:sldMkLst>
          <pc:docMk/>
          <pc:sldMk cId="3268611716" sldId="12290"/>
        </pc:sldMkLst>
      </pc:sldChg>
      <pc:sldChg chg="add del">
        <pc:chgData name="Sara Johnson" userId="51f89924-055d-44ab-8e20-2fc548136883" providerId="ADAL" clId="{8C66319F-A0C4-411B-B766-435218519D2F}" dt="2024-05-22T14:02:50.446" v="853" actId="47"/>
        <pc:sldMkLst>
          <pc:docMk/>
          <pc:sldMk cId="1630398644" sldId="12295"/>
        </pc:sldMkLst>
      </pc:sldChg>
      <pc:sldChg chg="add del">
        <pc:chgData name="Sara Johnson" userId="51f89924-055d-44ab-8e20-2fc548136883" providerId="ADAL" clId="{8C66319F-A0C4-411B-B766-435218519D2F}" dt="2024-05-22T13:53:32.640" v="504" actId="47"/>
        <pc:sldMkLst>
          <pc:docMk/>
          <pc:sldMk cId="66444802" sldId="12313"/>
        </pc:sldMkLst>
      </pc:sldChg>
      <pc:sldChg chg="add del">
        <pc:chgData name="Sara Johnson" userId="51f89924-055d-44ab-8e20-2fc548136883" providerId="ADAL" clId="{8C66319F-A0C4-411B-B766-435218519D2F}" dt="2024-05-22T13:53:32.640" v="504" actId="47"/>
        <pc:sldMkLst>
          <pc:docMk/>
          <pc:sldMk cId="3386527362" sldId="12314"/>
        </pc:sldMkLst>
      </pc:sldChg>
      <pc:sldChg chg="add">
        <pc:chgData name="Sara Johnson" userId="51f89924-055d-44ab-8e20-2fc548136883" providerId="ADAL" clId="{8C66319F-A0C4-411B-B766-435218519D2F}" dt="2024-05-22T13:20:56.008" v="3"/>
        <pc:sldMkLst>
          <pc:docMk/>
          <pc:sldMk cId="3548401735" sldId="12316"/>
        </pc:sldMkLst>
      </pc:sldChg>
      <pc:sldChg chg="modSp add mod ord modClrScheme chgLayout">
        <pc:chgData name="Sara Johnson" userId="51f89924-055d-44ab-8e20-2fc548136883" providerId="ADAL" clId="{8C66319F-A0C4-411B-B766-435218519D2F}" dt="2024-05-22T14:02:14.522" v="848" actId="20577"/>
        <pc:sldMkLst>
          <pc:docMk/>
          <pc:sldMk cId="3112691717" sldId="12317"/>
        </pc:sldMkLst>
        <pc:spChg chg="mod ord">
          <ac:chgData name="Sara Johnson" userId="51f89924-055d-44ab-8e20-2fc548136883" providerId="ADAL" clId="{8C66319F-A0C4-411B-B766-435218519D2F}" dt="2024-05-22T13:54:45.882" v="539" actId="700"/>
          <ac:spMkLst>
            <pc:docMk/>
            <pc:sldMk cId="3112691717" sldId="12317"/>
            <ac:spMk id="3" creationId="{BAE4B23A-9B6E-9296-6E11-546150FBE669}"/>
          </ac:spMkLst>
        </pc:spChg>
        <pc:spChg chg="mod ord">
          <ac:chgData name="Sara Johnson" userId="51f89924-055d-44ab-8e20-2fc548136883" providerId="ADAL" clId="{8C66319F-A0C4-411B-B766-435218519D2F}" dt="2024-05-22T13:54:45.882" v="539" actId="700"/>
          <ac:spMkLst>
            <pc:docMk/>
            <pc:sldMk cId="3112691717" sldId="12317"/>
            <ac:spMk id="5" creationId="{B5573499-F708-6190-9117-CBA5D9C88B46}"/>
          </ac:spMkLst>
        </pc:spChg>
        <pc:graphicFrameChg chg="mod modGraphic">
          <ac:chgData name="Sara Johnson" userId="51f89924-055d-44ab-8e20-2fc548136883" providerId="ADAL" clId="{8C66319F-A0C4-411B-B766-435218519D2F}" dt="2024-05-22T14:02:14.522" v="848" actId="20577"/>
          <ac:graphicFrameMkLst>
            <pc:docMk/>
            <pc:sldMk cId="3112691717" sldId="12317"/>
            <ac:graphicFrameMk id="76" creationId="{7BF6BFBD-EDB9-38C1-218B-55723C441FEA}"/>
          </ac:graphicFrameMkLst>
        </pc:graphicFrameChg>
      </pc:sldChg>
      <pc:sldChg chg="add del">
        <pc:chgData name="Sara Johnson" userId="51f89924-055d-44ab-8e20-2fc548136883" providerId="ADAL" clId="{8C66319F-A0C4-411B-B766-435218519D2F}" dt="2024-05-22T13:43:47.386" v="141" actId="2696"/>
        <pc:sldMkLst>
          <pc:docMk/>
          <pc:sldMk cId="50200480" sldId="12318"/>
        </pc:sldMkLst>
      </pc:sldChg>
      <pc:sldChg chg="modSp add mod ord">
        <pc:chgData name="Sara Johnson" userId="51f89924-055d-44ab-8e20-2fc548136883" providerId="ADAL" clId="{8C66319F-A0C4-411B-B766-435218519D2F}" dt="2024-05-22T13:48:29.133" v="395" actId="255"/>
        <pc:sldMkLst>
          <pc:docMk/>
          <pc:sldMk cId="3888029081" sldId="12318"/>
        </pc:sldMkLst>
        <pc:spChg chg="mod">
          <ac:chgData name="Sara Johnson" userId="51f89924-055d-44ab-8e20-2fc548136883" providerId="ADAL" clId="{8C66319F-A0C4-411B-B766-435218519D2F}" dt="2024-05-22T13:45:57.963" v="322" actId="20577"/>
          <ac:spMkLst>
            <pc:docMk/>
            <pc:sldMk cId="3888029081" sldId="12318"/>
            <ac:spMk id="2" creationId="{FCF98338-273E-D9CC-C1A3-CDB26AE972FE}"/>
          </ac:spMkLst>
        </pc:spChg>
        <pc:spChg chg="mod">
          <ac:chgData name="Sara Johnson" userId="51f89924-055d-44ab-8e20-2fc548136883" providerId="ADAL" clId="{8C66319F-A0C4-411B-B766-435218519D2F}" dt="2024-05-22T13:44:34.066" v="165" actId="5793"/>
          <ac:spMkLst>
            <pc:docMk/>
            <pc:sldMk cId="3888029081" sldId="12318"/>
            <ac:spMk id="4" creationId="{EE55E586-EC62-5B40-FAEC-4E89629B819A}"/>
          </ac:spMkLst>
        </pc:spChg>
        <pc:spChg chg="mod">
          <ac:chgData name="Sara Johnson" userId="51f89924-055d-44ab-8e20-2fc548136883" providerId="ADAL" clId="{8C66319F-A0C4-411B-B766-435218519D2F}" dt="2024-05-22T13:48:29.133" v="395" actId="255"/>
          <ac:spMkLst>
            <pc:docMk/>
            <pc:sldMk cId="3888029081" sldId="12318"/>
            <ac:spMk id="6" creationId="{CD830601-59D6-6E1D-162A-6DBFE8F011B6}"/>
          </ac:spMkLst>
        </pc:spChg>
      </pc:sldChg>
      <pc:sldChg chg="add del">
        <pc:chgData name="Sara Johnson" userId="51f89924-055d-44ab-8e20-2fc548136883" providerId="ADAL" clId="{8C66319F-A0C4-411B-B766-435218519D2F}" dt="2024-05-22T13:53:50.805" v="506" actId="47"/>
        <pc:sldMkLst>
          <pc:docMk/>
          <pc:sldMk cId="374718637" sldId="12320"/>
        </pc:sldMkLst>
      </pc:sldChg>
      <pc:sldChg chg="modSp add del mod">
        <pc:chgData name="Sara Johnson" userId="51f89924-055d-44ab-8e20-2fc548136883" providerId="ADAL" clId="{8C66319F-A0C4-411B-B766-435218519D2F}" dt="2024-05-22T13:53:36.711" v="505" actId="47"/>
        <pc:sldMkLst>
          <pc:docMk/>
          <pc:sldMk cId="2089045770" sldId="12323"/>
        </pc:sldMkLst>
        <pc:spChg chg="mod">
          <ac:chgData name="Sara Johnson" userId="51f89924-055d-44ab-8e20-2fc548136883" providerId="ADAL" clId="{8C66319F-A0C4-411B-B766-435218519D2F}" dt="2024-05-22T13:38:09.115" v="11" actId="27636"/>
          <ac:spMkLst>
            <pc:docMk/>
            <pc:sldMk cId="2089045770" sldId="12323"/>
            <ac:spMk id="3" creationId="{263CC28C-575E-FE4E-7DDE-91179F410E03}"/>
          </ac:spMkLst>
        </pc:spChg>
      </pc:sldChg>
      <pc:sldChg chg="add del ord">
        <pc:chgData name="Sara Johnson" userId="51f89924-055d-44ab-8e20-2fc548136883" providerId="ADAL" clId="{8C66319F-A0C4-411B-B766-435218519D2F}" dt="2024-05-22T13:48:37.596" v="396" actId="47"/>
        <pc:sldMkLst>
          <pc:docMk/>
          <pc:sldMk cId="2460696649" sldId="12343"/>
        </pc:sldMkLst>
      </pc:sldChg>
      <pc:sldChg chg="add del">
        <pc:chgData name="Sara Johnson" userId="51f89924-055d-44ab-8e20-2fc548136883" providerId="ADAL" clId="{8C66319F-A0C4-411B-B766-435218519D2F}" dt="2024-05-22T14:02:44.030" v="851" actId="47"/>
        <pc:sldMkLst>
          <pc:docMk/>
          <pc:sldMk cId="4286756303" sldId="12345"/>
        </pc:sldMkLst>
      </pc:sldChg>
      <pc:sldChg chg="add del">
        <pc:chgData name="Sara Johnson" userId="51f89924-055d-44ab-8e20-2fc548136883" providerId="ADAL" clId="{8C66319F-A0C4-411B-B766-435218519D2F}" dt="2024-05-22T14:02:41.097" v="850" actId="47"/>
        <pc:sldMkLst>
          <pc:docMk/>
          <pc:sldMk cId="2221507051" sldId="12346"/>
        </pc:sldMkLst>
      </pc:sldChg>
      <pc:sldChg chg="add del">
        <pc:chgData name="Sara Johnson" userId="51f89924-055d-44ab-8e20-2fc548136883" providerId="ADAL" clId="{8C66319F-A0C4-411B-B766-435218519D2F}" dt="2024-05-22T14:02:39.951" v="849" actId="47"/>
        <pc:sldMkLst>
          <pc:docMk/>
          <pc:sldMk cId="1869920766" sldId="12347"/>
        </pc:sldMkLst>
      </pc:sldChg>
      <pc:sldChg chg="add del">
        <pc:chgData name="Sara Johnson" userId="51f89924-055d-44ab-8e20-2fc548136883" providerId="ADAL" clId="{8C66319F-A0C4-411B-B766-435218519D2F}" dt="2024-05-22T13:53:32.640" v="504" actId="47"/>
        <pc:sldMkLst>
          <pc:docMk/>
          <pc:sldMk cId="2589684725" sldId="12362"/>
        </pc:sldMkLst>
      </pc:sldChg>
      <pc:sldChg chg="modSp add del mod">
        <pc:chgData name="Sara Johnson" userId="51f89924-055d-44ab-8e20-2fc548136883" providerId="ADAL" clId="{8C66319F-A0C4-411B-B766-435218519D2F}" dt="2024-05-22T13:53:32.640" v="504" actId="47"/>
        <pc:sldMkLst>
          <pc:docMk/>
          <pc:sldMk cId="651379839" sldId="12366"/>
        </pc:sldMkLst>
        <pc:spChg chg="mod">
          <ac:chgData name="Sara Johnson" userId="51f89924-055d-44ab-8e20-2fc548136883" providerId="ADAL" clId="{8C66319F-A0C4-411B-B766-435218519D2F}" dt="2024-05-22T13:38:09.099" v="9" actId="27636"/>
          <ac:spMkLst>
            <pc:docMk/>
            <pc:sldMk cId="651379839" sldId="12366"/>
            <ac:spMk id="8" creationId="{C96DC276-29F2-3681-DCF8-8D75A29F30A3}"/>
          </ac:spMkLst>
        </pc:spChg>
      </pc:sldChg>
      <pc:sldChg chg="add">
        <pc:chgData name="Sara Johnson" userId="51f89924-055d-44ab-8e20-2fc548136883" providerId="ADAL" clId="{8C66319F-A0C4-411B-B766-435218519D2F}" dt="2024-05-22T13:09:38.668" v="0"/>
        <pc:sldMkLst>
          <pc:docMk/>
          <pc:sldMk cId="3577107601" sldId="12467"/>
        </pc:sldMkLst>
      </pc:sldChg>
      <pc:sldChg chg="add del">
        <pc:chgData name="Sara Johnson" userId="51f89924-055d-44ab-8e20-2fc548136883" providerId="ADAL" clId="{8C66319F-A0C4-411B-B766-435218519D2F}" dt="2024-05-22T13:50:07.615" v="405" actId="47"/>
        <pc:sldMkLst>
          <pc:docMk/>
          <pc:sldMk cId="3931877754" sldId="12468"/>
        </pc:sldMkLst>
      </pc:sldChg>
      <pc:sldChg chg="add del">
        <pc:chgData name="Sara Johnson" userId="51f89924-055d-44ab-8e20-2fc548136883" providerId="ADAL" clId="{8C66319F-A0C4-411B-B766-435218519D2F}" dt="2024-05-22T13:50:10.211" v="406" actId="47"/>
        <pc:sldMkLst>
          <pc:docMk/>
          <pc:sldMk cId="203101931" sldId="12469"/>
        </pc:sldMkLst>
      </pc:sldChg>
      <pc:sldChg chg="modSp new mod">
        <pc:chgData name="Sara Johnson" userId="51f89924-055d-44ab-8e20-2fc548136883" providerId="ADAL" clId="{8C66319F-A0C4-411B-B766-435218519D2F}" dt="2024-05-22T13:54:16.715" v="536" actId="20577"/>
        <pc:sldMkLst>
          <pc:docMk/>
          <pc:sldMk cId="1258817863" sldId="12470"/>
        </pc:sldMkLst>
        <pc:spChg chg="mod">
          <ac:chgData name="Sara Johnson" userId="51f89924-055d-44ab-8e20-2fc548136883" providerId="ADAL" clId="{8C66319F-A0C4-411B-B766-435218519D2F}" dt="2024-05-22T13:54:16.715" v="536" actId="20577"/>
          <ac:spMkLst>
            <pc:docMk/>
            <pc:sldMk cId="1258817863" sldId="12470"/>
            <ac:spMk id="2" creationId="{B78725E4-9AA3-15DF-9772-D097613B1789}"/>
          </ac:spMkLst>
        </pc:spChg>
        <pc:spChg chg="mod">
          <ac:chgData name="Sara Johnson" userId="51f89924-055d-44ab-8e20-2fc548136883" providerId="ADAL" clId="{8C66319F-A0C4-411B-B766-435218519D2F}" dt="2024-05-22T13:38:20.918" v="47" actId="20577"/>
          <ac:spMkLst>
            <pc:docMk/>
            <pc:sldMk cId="1258817863" sldId="12470"/>
            <ac:spMk id="3" creationId="{A6D50042-D3A1-2725-7758-BB97120CD6A6}"/>
          </ac:spMkLst>
        </pc:spChg>
      </pc:sldChg>
      <pc:sldMasterChg chg="delSldLayout">
        <pc:chgData name="Sara Johnson" userId="51f89924-055d-44ab-8e20-2fc548136883" providerId="ADAL" clId="{8C66319F-A0C4-411B-B766-435218519D2F}" dt="2024-05-22T14:02:39.951" v="849" actId="47"/>
        <pc:sldMasterMkLst>
          <pc:docMk/>
          <pc:sldMasterMk cId="338086544" sldId="2147483781"/>
        </pc:sldMasterMkLst>
        <pc:sldLayoutChg chg="del">
          <pc:chgData name="Sara Johnson" userId="51f89924-055d-44ab-8e20-2fc548136883" providerId="ADAL" clId="{8C66319F-A0C4-411B-B766-435218519D2F}" dt="2024-05-22T13:49:51.729" v="403" actId="47"/>
          <pc:sldLayoutMkLst>
            <pc:docMk/>
            <pc:sldMasterMk cId="338086544" sldId="2147483781"/>
            <pc:sldLayoutMk cId="1949643449" sldId="2147483864"/>
          </pc:sldLayoutMkLst>
        </pc:sldLayoutChg>
        <pc:sldLayoutChg chg="del">
          <pc:chgData name="Sara Johnson" userId="51f89924-055d-44ab-8e20-2fc548136883" providerId="ADAL" clId="{8C66319F-A0C4-411B-B766-435218519D2F}" dt="2024-05-22T13:50:07.615" v="405" actId="47"/>
          <pc:sldLayoutMkLst>
            <pc:docMk/>
            <pc:sldMasterMk cId="338086544" sldId="2147483781"/>
            <pc:sldLayoutMk cId="287484785" sldId="2147483868"/>
          </pc:sldLayoutMkLst>
        </pc:sldLayoutChg>
        <pc:sldLayoutChg chg="del">
          <pc:chgData name="Sara Johnson" userId="51f89924-055d-44ab-8e20-2fc548136883" providerId="ADAL" clId="{8C66319F-A0C4-411B-B766-435218519D2F}" dt="2024-05-22T13:53:50.805" v="506" actId="47"/>
          <pc:sldLayoutMkLst>
            <pc:docMk/>
            <pc:sldMasterMk cId="338086544" sldId="2147483781"/>
            <pc:sldLayoutMk cId="4289955448" sldId="2147483869"/>
          </pc:sldLayoutMkLst>
        </pc:sldLayoutChg>
        <pc:sldLayoutChg chg="del">
          <pc:chgData name="Sara Johnson" userId="51f89924-055d-44ab-8e20-2fc548136883" providerId="ADAL" clId="{8C66319F-A0C4-411B-B766-435218519D2F}" dt="2024-05-22T14:02:39.951" v="849" actId="47"/>
          <pc:sldLayoutMkLst>
            <pc:docMk/>
            <pc:sldMasterMk cId="338086544" sldId="2147483781"/>
            <pc:sldLayoutMk cId="3132481676" sldId="2147483870"/>
          </pc:sldLayoutMkLst>
        </pc:sldLayoutChg>
        <pc:sldLayoutChg chg="del">
          <pc:chgData name="Sara Johnson" userId="51f89924-055d-44ab-8e20-2fc548136883" providerId="ADAL" clId="{8C66319F-A0C4-411B-B766-435218519D2F}" dt="2024-05-22T13:52:48.994" v="502" actId="2696"/>
          <pc:sldLayoutMkLst>
            <pc:docMk/>
            <pc:sldMasterMk cId="338086544" sldId="2147483781"/>
            <pc:sldLayoutMk cId="1217293958" sldId="2147483871"/>
          </pc:sldLayoutMkLst>
        </pc:sldLayoutChg>
        <pc:sldLayoutChg chg="del">
          <pc:chgData name="Sara Johnson" userId="51f89924-055d-44ab-8e20-2fc548136883" providerId="ADAL" clId="{8C66319F-A0C4-411B-B766-435218519D2F}" dt="2024-05-22T13:50:33.649" v="407" actId="2696"/>
          <pc:sldLayoutMkLst>
            <pc:docMk/>
            <pc:sldMasterMk cId="338086544" sldId="2147483781"/>
            <pc:sldLayoutMk cId="1291331499" sldId="2147483872"/>
          </pc:sldLayoutMkLst>
        </pc:sldLayoutChg>
        <pc:sldLayoutChg chg="del">
          <pc:chgData name="Sara Johnson" userId="51f89924-055d-44ab-8e20-2fc548136883" providerId="ADAL" clId="{8C66319F-A0C4-411B-B766-435218519D2F}" dt="2024-05-22T13:52:48.994" v="502" actId="2696"/>
          <pc:sldLayoutMkLst>
            <pc:docMk/>
            <pc:sldMasterMk cId="338086544" sldId="2147483781"/>
            <pc:sldLayoutMk cId="2166833204" sldId="2147483873"/>
          </pc:sldLayoutMkLst>
        </pc:sldLayoutChg>
      </pc:sldMasterChg>
    </pc:docChg>
  </pc:docChgLst>
  <pc:docChgLst>
    <pc:chgData name="Sara Johnson" userId="S::sara.johnson_hushallningssallskapet.se#ext#@svelantbruksuniversitet.onmicrosoft.com::ed1f32c4-1659-416d-9813-73c7d56c359a" providerId="AD" clId="Web-{C0782292-DCE1-0B06-DFD9-BC1812B14FDD}"/>
    <pc:docChg chg="modSld">
      <pc:chgData name="Sara Johnson" userId="S::sara.johnson_hushallningssallskapet.se#ext#@svelantbruksuniversitet.onmicrosoft.com::ed1f32c4-1659-416d-9813-73c7d56c359a" providerId="AD" clId="Web-{C0782292-DCE1-0B06-DFD9-BC1812B14FDD}" dt="2024-06-03T06:26:30.250" v="49" actId="20577"/>
      <pc:docMkLst>
        <pc:docMk/>
      </pc:docMkLst>
      <pc:sldChg chg="modSp">
        <pc:chgData name="Sara Johnson" userId="S::sara.johnson_hushallningssallskapet.se#ext#@svelantbruksuniversitet.onmicrosoft.com::ed1f32c4-1659-416d-9813-73c7d56c359a" providerId="AD" clId="Web-{C0782292-DCE1-0B06-DFD9-BC1812B14FDD}" dt="2024-06-03T06:26:30.250" v="49" actId="20577"/>
        <pc:sldMkLst>
          <pc:docMk/>
          <pc:sldMk cId="1258817863" sldId="12470"/>
        </pc:sldMkLst>
        <pc:spChg chg="mod">
          <ac:chgData name="Sara Johnson" userId="S::sara.johnson_hushallningssallskapet.se#ext#@svelantbruksuniversitet.onmicrosoft.com::ed1f32c4-1659-416d-9813-73c7d56c359a" providerId="AD" clId="Web-{C0782292-DCE1-0B06-DFD9-BC1812B14FDD}" dt="2024-06-03T06:26:30.250" v="49" actId="20577"/>
          <ac:spMkLst>
            <pc:docMk/>
            <pc:sldMk cId="1258817863" sldId="12470"/>
            <ac:spMk id="2" creationId="{B78725E4-9AA3-15DF-9772-D097613B1789}"/>
          </ac:spMkLst>
        </pc:spChg>
      </pc:sldChg>
    </pc:docChg>
  </pc:docChgLst>
  <pc:docChgLst>
    <pc:chgData name="Sara Johnson" userId="S::sara.johnson_hushallningssallskapet.se#ext#@svelantbruksuniversitet.onmicrosoft.com::ed1f32c4-1659-416d-9813-73c7d56c359a" providerId="AD" clId="Web-{16BF3133-BDED-69AE-8A20-B2A22061517D}"/>
    <pc:docChg chg="delSld modSection">
      <pc:chgData name="Sara Johnson" userId="S::sara.johnson_hushallningssallskapet.se#ext#@svelantbruksuniversitet.onmicrosoft.com::ed1f32c4-1659-416d-9813-73c7d56c359a" providerId="AD" clId="Web-{16BF3133-BDED-69AE-8A20-B2A22061517D}" dt="2024-08-21T16:17:05.806" v="3"/>
      <pc:docMkLst>
        <pc:docMk/>
      </pc:docMkLst>
      <pc:sldChg chg="del">
        <pc:chgData name="Sara Johnson" userId="S::sara.johnson_hushallningssallskapet.se#ext#@svelantbruksuniversitet.onmicrosoft.com::ed1f32c4-1659-416d-9813-73c7d56c359a" providerId="AD" clId="Web-{16BF3133-BDED-69AE-8A20-B2A22061517D}" dt="2024-08-21T16:17:05.806" v="3"/>
        <pc:sldMkLst>
          <pc:docMk/>
          <pc:sldMk cId="66444802" sldId="12313"/>
        </pc:sldMkLst>
      </pc:sldChg>
      <pc:sldChg chg="del">
        <pc:chgData name="Sara Johnson" userId="S::sara.johnson_hushallningssallskapet.se#ext#@svelantbruksuniversitet.onmicrosoft.com::ed1f32c4-1659-416d-9813-73c7d56c359a" providerId="AD" clId="Web-{16BF3133-BDED-69AE-8A20-B2A22061517D}" dt="2024-08-21T16:17:00.650" v="1"/>
        <pc:sldMkLst>
          <pc:docMk/>
          <pc:sldMk cId="3136240663" sldId="12473"/>
        </pc:sldMkLst>
      </pc:sldChg>
      <pc:sldChg chg="del">
        <pc:chgData name="Sara Johnson" userId="S::sara.johnson_hushallningssallskapet.se#ext#@svelantbruksuniversitet.onmicrosoft.com::ed1f32c4-1659-416d-9813-73c7d56c359a" providerId="AD" clId="Web-{16BF3133-BDED-69AE-8A20-B2A22061517D}" dt="2024-08-21T16:17:01.322" v="2"/>
        <pc:sldMkLst>
          <pc:docMk/>
          <pc:sldMk cId="896100797" sldId="12476"/>
        </pc:sldMkLst>
      </pc:sldChg>
      <pc:sldChg chg="del">
        <pc:chgData name="Sara Johnson" userId="S::sara.johnson_hushallningssallskapet.se#ext#@svelantbruksuniversitet.onmicrosoft.com::ed1f32c4-1659-416d-9813-73c7d56c359a" providerId="AD" clId="Web-{16BF3133-BDED-69AE-8A20-B2A22061517D}" dt="2024-08-21T16:16:58.384" v="0"/>
        <pc:sldMkLst>
          <pc:docMk/>
          <pc:sldMk cId="3960796161" sldId="12481"/>
        </pc:sldMkLst>
      </pc:sldChg>
    </pc:docChg>
  </pc:docChgLst>
  <pc:docChgLst>
    <pc:chgData name="Sara Johnson" userId="51f89924-055d-44ab-8e20-2fc548136883" providerId="ADAL" clId="{995DC624-9A96-44A6-978D-DD7D03EE4F0C}"/>
    <pc:docChg chg="delSld modSection">
      <pc:chgData name="Sara Johnson" userId="51f89924-055d-44ab-8e20-2fc548136883" providerId="ADAL" clId="{995DC624-9A96-44A6-978D-DD7D03EE4F0C}" dt="2022-01-27T13:28:55.620" v="1" actId="47"/>
      <pc:docMkLst>
        <pc:docMk/>
      </pc:docMkLst>
      <pc:sldChg chg="del">
        <pc:chgData name="Sara Johnson" userId="51f89924-055d-44ab-8e20-2fc548136883" providerId="ADAL" clId="{995DC624-9A96-44A6-978D-DD7D03EE4F0C}" dt="2022-01-27T13:28:55.620" v="1" actId="47"/>
        <pc:sldMkLst>
          <pc:docMk/>
          <pc:sldMk cId="2377700498" sldId="257"/>
        </pc:sldMkLst>
      </pc:sldChg>
      <pc:sldChg chg="del">
        <pc:chgData name="Sara Johnson" userId="51f89924-055d-44ab-8e20-2fc548136883" providerId="ADAL" clId="{995DC624-9A96-44A6-978D-DD7D03EE4F0C}" dt="2022-01-27T13:28:54.372" v="0" actId="47"/>
        <pc:sldMkLst>
          <pc:docMk/>
          <pc:sldMk cId="2719645746" sldId="833"/>
        </pc:sldMkLst>
      </pc:sldChg>
    </pc:docChg>
  </pc:docChgLst>
  <pc:docChgLst>
    <pc:chgData name="Åsa-Lina Nordlund" userId="S::asa-lina_nordlundsutveckling.se#ext#@svelantbruksuniversitet.onmicrosoft.com::7c3a76b4-89e8-4ba3-9a60-8ea320a1e890" providerId="AD" clId="Web-{946EE3A9-6B09-0CF1-35B2-8A4AA46ADF73}"/>
    <pc:docChg chg="addSld modSld modSection">
      <pc:chgData name="Åsa-Lina Nordlund" userId="S::asa-lina_nordlundsutveckling.se#ext#@svelantbruksuniversitet.onmicrosoft.com::7c3a76b4-89e8-4ba3-9a60-8ea320a1e890" providerId="AD" clId="Web-{946EE3A9-6B09-0CF1-35B2-8A4AA46ADF73}" dt="2024-05-27T07:42:58.783" v="3" actId="20577"/>
      <pc:docMkLst>
        <pc:docMk/>
      </pc:docMkLst>
      <pc:sldChg chg="modSp new">
        <pc:chgData name="Åsa-Lina Nordlund" userId="S::asa-lina_nordlundsutveckling.se#ext#@svelantbruksuniversitet.onmicrosoft.com::7c3a76b4-89e8-4ba3-9a60-8ea320a1e890" providerId="AD" clId="Web-{946EE3A9-6B09-0CF1-35B2-8A4AA46ADF73}" dt="2024-05-27T07:42:58.783" v="3" actId="20577"/>
        <pc:sldMkLst>
          <pc:docMk/>
          <pc:sldMk cId="3136240663" sldId="12473"/>
        </pc:sldMkLst>
        <pc:spChg chg="mod">
          <ac:chgData name="Åsa-Lina Nordlund" userId="S::asa-lina_nordlundsutveckling.se#ext#@svelantbruksuniversitet.onmicrosoft.com::7c3a76b4-89e8-4ba3-9a60-8ea320a1e890" providerId="AD" clId="Web-{946EE3A9-6B09-0CF1-35B2-8A4AA46ADF73}" dt="2024-05-27T07:42:58.783" v="3" actId="20577"/>
          <ac:spMkLst>
            <pc:docMk/>
            <pc:sldMk cId="3136240663" sldId="12473"/>
            <ac:spMk id="2" creationId="{840F78A0-7AF1-2EF6-E5DA-D6C147D910F4}"/>
          </ac:spMkLst>
        </pc:spChg>
      </pc:sldChg>
    </pc:docChg>
  </pc:docChgLst>
  <pc:docChgLst>
    <pc:chgData name="Sara Johnson" userId="S::sara.johnson_hushallningssallskapet.se#ext#@svelantbruksuniversitet.onmicrosoft.com::ed1f32c4-1659-416d-9813-73c7d56c359a" providerId="AD" clId="Web-{85F53860-15B3-E726-8C68-196678BBFEE3}"/>
    <pc:docChg chg="modSld">
      <pc:chgData name="Sara Johnson" userId="S::sara.johnson_hushallningssallskapet.se#ext#@svelantbruksuniversitet.onmicrosoft.com::ed1f32c4-1659-416d-9813-73c7d56c359a" providerId="AD" clId="Web-{85F53860-15B3-E726-8C68-196678BBFEE3}" dt="2024-05-29T11:14:59.096" v="35" actId="20577"/>
      <pc:docMkLst>
        <pc:docMk/>
      </pc:docMkLst>
      <pc:sldChg chg="modSp">
        <pc:chgData name="Sara Johnson" userId="S::sara.johnson_hushallningssallskapet.se#ext#@svelantbruksuniversitet.onmicrosoft.com::ed1f32c4-1659-416d-9813-73c7d56c359a" providerId="AD" clId="Web-{85F53860-15B3-E726-8C68-196678BBFEE3}" dt="2024-05-29T11:13:24.909" v="14" actId="20577"/>
        <pc:sldMkLst>
          <pc:docMk/>
          <pc:sldMk cId="689261179" sldId="850"/>
        </pc:sldMkLst>
        <pc:spChg chg="mod">
          <ac:chgData name="Sara Johnson" userId="S::sara.johnson_hushallningssallskapet.se#ext#@svelantbruksuniversitet.onmicrosoft.com::ed1f32c4-1659-416d-9813-73c7d56c359a" providerId="AD" clId="Web-{85F53860-15B3-E726-8C68-196678BBFEE3}" dt="2024-05-29T11:13:24.909" v="14" actId="20577"/>
          <ac:spMkLst>
            <pc:docMk/>
            <pc:sldMk cId="689261179" sldId="850"/>
            <ac:spMk id="8" creationId="{D08B3497-09FB-4865-9268-F62517141071}"/>
          </ac:spMkLst>
        </pc:spChg>
      </pc:sldChg>
      <pc:sldChg chg="modSp">
        <pc:chgData name="Sara Johnson" userId="S::sara.johnson_hushallningssallskapet.se#ext#@svelantbruksuniversitet.onmicrosoft.com::ed1f32c4-1659-416d-9813-73c7d56c359a" providerId="AD" clId="Web-{85F53860-15B3-E726-8C68-196678BBFEE3}" dt="2024-05-29T11:14:59.096" v="35" actId="20577"/>
        <pc:sldMkLst>
          <pc:docMk/>
          <pc:sldMk cId="3616098883" sldId="851"/>
        </pc:sldMkLst>
        <pc:spChg chg="mod">
          <ac:chgData name="Sara Johnson" userId="S::sara.johnson_hushallningssallskapet.se#ext#@svelantbruksuniversitet.onmicrosoft.com::ed1f32c4-1659-416d-9813-73c7d56c359a" providerId="AD" clId="Web-{85F53860-15B3-E726-8C68-196678BBFEE3}" dt="2024-05-29T11:14:59.096" v="35" actId="20577"/>
          <ac:spMkLst>
            <pc:docMk/>
            <pc:sldMk cId="3616098883" sldId="851"/>
            <ac:spMk id="2" creationId="{F28B4CA4-98F8-483A-9ED0-AEBCAAC61E75}"/>
          </ac:spMkLst>
        </pc:spChg>
        <pc:picChg chg="mod">
          <ac:chgData name="Sara Johnson" userId="S::sara.johnson_hushallningssallskapet.se#ext#@svelantbruksuniversitet.onmicrosoft.com::ed1f32c4-1659-416d-9813-73c7d56c359a" providerId="AD" clId="Web-{85F53860-15B3-E726-8C68-196678BBFEE3}" dt="2024-05-29T11:14:32.674" v="29" actId="14100"/>
          <ac:picMkLst>
            <pc:docMk/>
            <pc:sldMk cId="3616098883" sldId="851"/>
            <ac:picMk id="4" creationId="{0536D6D9-7D0C-4D72-BCCB-868128358D5A}"/>
          </ac:picMkLst>
        </pc:picChg>
      </pc:sldChg>
    </pc:docChg>
  </pc:docChgLst>
  <pc:docChgLst>
    <pc:chgData name="Karin Håkansson" userId="S::karin.hakansson@hushallningssallskapet.se::b6804832-5183-48a0-b0d8-781b988589b8" providerId="AD" clId="Web-{1ACC84B9-021D-4B18-9835-9CA9537087C2}"/>
    <pc:docChg chg="addSld delSld modSld sldOrd modSection">
      <pc:chgData name="Karin Håkansson" userId="S::karin.hakansson@hushallningssallskapet.se::b6804832-5183-48a0-b0d8-781b988589b8" providerId="AD" clId="Web-{1ACC84B9-021D-4B18-9835-9CA9537087C2}" dt="2021-11-22T15:13:38.143" v="868"/>
      <pc:docMkLst>
        <pc:docMk/>
      </pc:docMkLst>
      <pc:sldChg chg="addSp modSp modNotes">
        <pc:chgData name="Karin Håkansson" userId="S::karin.hakansson@hushallningssallskapet.se::b6804832-5183-48a0-b0d8-781b988589b8" providerId="AD" clId="Web-{1ACC84B9-021D-4B18-9835-9CA9537087C2}" dt="2021-11-22T14:51:17.420" v="481"/>
        <pc:sldMkLst>
          <pc:docMk/>
          <pc:sldMk cId="680267594" sldId="274"/>
        </pc:sldMkLst>
        <pc:spChg chg="mod">
          <ac:chgData name="Karin Håkansson" userId="S::karin.hakansson@hushallningssallskapet.se::b6804832-5183-48a0-b0d8-781b988589b8" providerId="AD" clId="Web-{1ACC84B9-021D-4B18-9835-9CA9537087C2}" dt="2021-11-22T11:23:40.877" v="307" actId="20577"/>
          <ac:spMkLst>
            <pc:docMk/>
            <pc:sldMk cId="680267594" sldId="274"/>
            <ac:spMk id="3" creationId="{8699AD61-AFAA-4477-946A-9A2E91D53ECF}"/>
          </ac:spMkLst>
        </pc:spChg>
        <pc:spChg chg="add mod">
          <ac:chgData name="Karin Håkansson" userId="S::karin.hakansson@hushallningssallskapet.se::b6804832-5183-48a0-b0d8-781b988589b8" providerId="AD" clId="Web-{1ACC84B9-021D-4B18-9835-9CA9537087C2}" dt="2021-11-22T11:31:40.482" v="450" actId="20577"/>
          <ac:spMkLst>
            <pc:docMk/>
            <pc:sldMk cId="680267594" sldId="274"/>
            <ac:spMk id="5" creationId="{A98285D5-23EA-4CDF-8162-B613C56BA4E6}"/>
          </ac:spMkLst>
        </pc:spChg>
        <pc:spChg chg="mod">
          <ac:chgData name="Karin Håkansson" userId="S::karin.hakansson@hushallningssallskapet.se::b6804832-5183-48a0-b0d8-781b988589b8" providerId="AD" clId="Web-{1ACC84B9-021D-4B18-9835-9CA9537087C2}" dt="2021-11-22T11:30:48.028" v="440" actId="14100"/>
          <ac:spMkLst>
            <pc:docMk/>
            <pc:sldMk cId="680267594" sldId="274"/>
            <ac:spMk id="8" creationId="{36783E26-7715-4825-9F22-1A3826FB597E}"/>
          </ac:spMkLst>
        </pc:spChg>
        <pc:picChg chg="mod">
          <ac:chgData name="Karin Håkansson" userId="S::karin.hakansson@hushallningssallskapet.se::b6804832-5183-48a0-b0d8-781b988589b8" providerId="AD" clId="Web-{1ACC84B9-021D-4B18-9835-9CA9537087C2}" dt="2021-11-22T11:30:57.356" v="442" actId="1076"/>
          <ac:picMkLst>
            <pc:docMk/>
            <pc:sldMk cId="680267594" sldId="274"/>
            <ac:picMk id="4" creationId="{25F362DE-E512-4060-A87E-A42D2B2FCF12}"/>
          </ac:picMkLst>
        </pc:picChg>
        <pc:picChg chg="add mod">
          <ac:chgData name="Karin Håkansson" userId="S::karin.hakansson@hushallningssallskapet.se::b6804832-5183-48a0-b0d8-781b988589b8" providerId="AD" clId="Web-{1ACC84B9-021D-4B18-9835-9CA9537087C2}" dt="2021-11-22T14:51:17.420" v="481"/>
          <ac:picMkLst>
            <pc:docMk/>
            <pc:sldMk cId="680267594" sldId="274"/>
            <ac:picMk id="6" creationId="{E1798B08-AC3E-452E-A0DC-762560B6F2C1}"/>
          </ac:picMkLst>
        </pc:picChg>
      </pc:sldChg>
      <pc:sldChg chg="modSp">
        <pc:chgData name="Karin Håkansson" userId="S::karin.hakansson@hushallningssallskapet.se::b6804832-5183-48a0-b0d8-781b988589b8" providerId="AD" clId="Web-{1ACC84B9-021D-4B18-9835-9CA9537087C2}" dt="2021-11-22T15:09:34.218" v="829" actId="20577"/>
        <pc:sldMkLst>
          <pc:docMk/>
          <pc:sldMk cId="0" sldId="327"/>
        </pc:sldMkLst>
        <pc:spChg chg="mod">
          <ac:chgData name="Karin Håkansson" userId="S::karin.hakansson@hushallningssallskapet.se::b6804832-5183-48a0-b0d8-781b988589b8" providerId="AD" clId="Web-{1ACC84B9-021D-4B18-9835-9CA9537087C2}" dt="2021-11-22T15:09:34.218" v="829" actId="20577"/>
          <ac:spMkLst>
            <pc:docMk/>
            <pc:sldMk cId="0" sldId="327"/>
            <ac:spMk id="2" creationId="{00000000-0000-0000-0000-000000000000}"/>
          </ac:spMkLst>
        </pc:spChg>
      </pc:sldChg>
      <pc:sldChg chg="modSp">
        <pc:chgData name="Karin Håkansson" userId="S::karin.hakansson@hushallningssallskapet.se::b6804832-5183-48a0-b0d8-781b988589b8" providerId="AD" clId="Web-{1ACC84B9-021D-4B18-9835-9CA9537087C2}" dt="2021-11-22T14:55:52.924" v="557" actId="20577"/>
        <pc:sldMkLst>
          <pc:docMk/>
          <pc:sldMk cId="2491361574" sldId="344"/>
        </pc:sldMkLst>
        <pc:spChg chg="mod">
          <ac:chgData name="Karin Håkansson" userId="S::karin.hakansson@hushallningssallskapet.se::b6804832-5183-48a0-b0d8-781b988589b8" providerId="AD" clId="Web-{1ACC84B9-021D-4B18-9835-9CA9537087C2}" dt="2021-11-22T14:55:52.924" v="557" actId="20577"/>
          <ac:spMkLst>
            <pc:docMk/>
            <pc:sldMk cId="2491361574" sldId="344"/>
            <ac:spMk id="3" creationId="{B515D16C-0BFE-4D6C-AD1D-BC4F4798ED38}"/>
          </ac:spMkLst>
        </pc:spChg>
      </pc:sldChg>
      <pc:sldChg chg="modSp">
        <pc:chgData name="Karin Håkansson" userId="S::karin.hakansson@hushallningssallskapet.se::b6804832-5183-48a0-b0d8-781b988589b8" providerId="AD" clId="Web-{1ACC84B9-021D-4B18-9835-9CA9537087C2}" dt="2021-11-22T15:00:51.913" v="617" actId="20577"/>
        <pc:sldMkLst>
          <pc:docMk/>
          <pc:sldMk cId="2093298063" sldId="485"/>
        </pc:sldMkLst>
        <pc:spChg chg="mod">
          <ac:chgData name="Karin Håkansson" userId="S::karin.hakansson@hushallningssallskapet.se::b6804832-5183-48a0-b0d8-781b988589b8" providerId="AD" clId="Web-{1ACC84B9-021D-4B18-9835-9CA9537087C2}" dt="2021-11-22T15:00:51.913" v="617" actId="20577"/>
          <ac:spMkLst>
            <pc:docMk/>
            <pc:sldMk cId="2093298063" sldId="485"/>
            <ac:spMk id="3" creationId="{00000000-0000-0000-0000-000000000000}"/>
          </ac:spMkLst>
        </pc:spChg>
      </pc:sldChg>
      <pc:sldChg chg="modNotes">
        <pc:chgData name="Karin Håkansson" userId="S::karin.hakansson@hushallningssallskapet.se::b6804832-5183-48a0-b0d8-781b988589b8" providerId="AD" clId="Web-{1ACC84B9-021D-4B18-9835-9CA9537087C2}" dt="2021-11-22T15:07:03.622" v="771"/>
        <pc:sldMkLst>
          <pc:docMk/>
          <pc:sldMk cId="3396524715" sldId="489"/>
        </pc:sldMkLst>
      </pc:sldChg>
      <pc:sldChg chg="modSp modNotes">
        <pc:chgData name="Karin Håkansson" userId="S::karin.hakansson@hushallningssallskapet.se::b6804832-5183-48a0-b0d8-781b988589b8" providerId="AD" clId="Web-{1ACC84B9-021D-4B18-9835-9CA9537087C2}" dt="2021-11-22T11:07:53.215" v="24" actId="20577"/>
        <pc:sldMkLst>
          <pc:docMk/>
          <pc:sldMk cId="2735410267" sldId="535"/>
        </pc:sldMkLst>
        <pc:spChg chg="mod">
          <ac:chgData name="Karin Håkansson" userId="S::karin.hakansson@hushallningssallskapet.se::b6804832-5183-48a0-b0d8-781b988589b8" providerId="AD" clId="Web-{1ACC84B9-021D-4B18-9835-9CA9537087C2}" dt="2021-11-22T11:07:53.215" v="24" actId="20577"/>
          <ac:spMkLst>
            <pc:docMk/>
            <pc:sldMk cId="2735410267" sldId="535"/>
            <ac:spMk id="2" creationId="{78592FB9-23F9-4389-AB6F-820F8C9B8650}"/>
          </ac:spMkLst>
        </pc:spChg>
      </pc:sldChg>
      <pc:sldChg chg="modSp">
        <pc:chgData name="Karin Håkansson" userId="S::karin.hakansson@hushallningssallskapet.se::b6804832-5183-48a0-b0d8-781b988589b8" providerId="AD" clId="Web-{1ACC84B9-021D-4B18-9835-9CA9537087C2}" dt="2021-11-22T11:08:09.966" v="39" actId="20577"/>
        <pc:sldMkLst>
          <pc:docMk/>
          <pc:sldMk cId="587112749" sldId="538"/>
        </pc:sldMkLst>
        <pc:spChg chg="mod">
          <ac:chgData name="Karin Håkansson" userId="S::karin.hakansson@hushallningssallskapet.se::b6804832-5183-48a0-b0d8-781b988589b8" providerId="AD" clId="Web-{1ACC84B9-021D-4B18-9835-9CA9537087C2}" dt="2021-11-22T11:08:09.966" v="39" actId="20577"/>
          <ac:spMkLst>
            <pc:docMk/>
            <pc:sldMk cId="587112749" sldId="538"/>
            <ac:spMk id="2" creationId="{78592FB9-23F9-4389-AB6F-820F8C9B8650}"/>
          </ac:spMkLst>
        </pc:spChg>
      </pc:sldChg>
      <pc:sldChg chg="modSp">
        <pc:chgData name="Karin Håkansson" userId="S::karin.hakansson@hushallningssallskapet.se::b6804832-5183-48a0-b0d8-781b988589b8" providerId="AD" clId="Web-{1ACC84B9-021D-4B18-9835-9CA9537087C2}" dt="2021-11-22T14:54:36.173" v="517" actId="20577"/>
        <pc:sldMkLst>
          <pc:docMk/>
          <pc:sldMk cId="4123938736" sldId="549"/>
        </pc:sldMkLst>
        <pc:spChg chg="mod">
          <ac:chgData name="Karin Håkansson" userId="S::karin.hakansson@hushallningssallskapet.se::b6804832-5183-48a0-b0d8-781b988589b8" providerId="AD" clId="Web-{1ACC84B9-021D-4B18-9835-9CA9537087C2}" dt="2021-11-22T14:54:36.173" v="517" actId="20577"/>
          <ac:spMkLst>
            <pc:docMk/>
            <pc:sldMk cId="4123938736" sldId="549"/>
            <ac:spMk id="2" creationId="{84CBF0F9-3BAF-4377-89A5-98ECDC5195C6}"/>
          </ac:spMkLst>
        </pc:spChg>
      </pc:sldChg>
      <pc:sldChg chg="ord modNotes">
        <pc:chgData name="Karin Håkansson" userId="S::karin.hakansson@hushallningssallskapet.se::b6804832-5183-48a0-b0d8-781b988589b8" providerId="AD" clId="Web-{1ACC84B9-021D-4B18-9835-9CA9537087C2}" dt="2021-11-22T15:13:38.143" v="868"/>
        <pc:sldMkLst>
          <pc:docMk/>
          <pc:sldMk cId="0" sldId="758"/>
        </pc:sldMkLst>
      </pc:sldChg>
      <pc:sldChg chg="modNotes">
        <pc:chgData name="Karin Håkansson" userId="S::karin.hakansson@hushallningssallskapet.se::b6804832-5183-48a0-b0d8-781b988589b8" providerId="AD" clId="Web-{1ACC84B9-021D-4B18-9835-9CA9537087C2}" dt="2021-11-22T15:11:54.767" v="861"/>
        <pc:sldMkLst>
          <pc:docMk/>
          <pc:sldMk cId="243134872" sldId="759"/>
        </pc:sldMkLst>
      </pc:sldChg>
      <pc:sldChg chg="modNotes">
        <pc:chgData name="Karin Håkansson" userId="S::karin.hakansson@hushallningssallskapet.se::b6804832-5183-48a0-b0d8-781b988589b8" providerId="AD" clId="Web-{1ACC84B9-021D-4B18-9835-9CA9537087C2}" dt="2021-11-22T14:56:20.237" v="560"/>
        <pc:sldMkLst>
          <pc:docMk/>
          <pc:sldMk cId="3468324436" sldId="764"/>
        </pc:sldMkLst>
      </pc:sldChg>
      <pc:sldChg chg="addSp delSp modSp modNotes">
        <pc:chgData name="Karin Håkansson" userId="S::karin.hakansson@hushallningssallskapet.se::b6804832-5183-48a0-b0d8-781b988589b8" providerId="AD" clId="Web-{1ACC84B9-021D-4B18-9835-9CA9537087C2}" dt="2021-11-22T14:57:07.706" v="580"/>
        <pc:sldMkLst>
          <pc:docMk/>
          <pc:sldMk cId="4258052440" sldId="772"/>
        </pc:sldMkLst>
        <pc:spChg chg="del">
          <ac:chgData name="Karin Håkansson" userId="S::karin.hakansson@hushallningssallskapet.se::b6804832-5183-48a0-b0d8-781b988589b8" providerId="AD" clId="Web-{1ACC84B9-021D-4B18-9835-9CA9537087C2}" dt="2021-11-22T11:32:49.843" v="456"/>
          <ac:spMkLst>
            <pc:docMk/>
            <pc:sldMk cId="4258052440" sldId="772"/>
            <ac:spMk id="2" creationId="{75ADDE9C-F378-4F7E-A968-093914F89118}"/>
          </ac:spMkLst>
        </pc:spChg>
        <pc:spChg chg="mod">
          <ac:chgData name="Karin Håkansson" userId="S::karin.hakansson@hushallningssallskapet.se::b6804832-5183-48a0-b0d8-781b988589b8" providerId="AD" clId="Web-{1ACC84B9-021D-4B18-9835-9CA9537087C2}" dt="2021-11-22T11:33:11.875" v="463" actId="14100"/>
          <ac:spMkLst>
            <pc:docMk/>
            <pc:sldMk cId="4258052440" sldId="772"/>
            <ac:spMk id="3" creationId="{20C624F8-0F0D-4FDD-84F1-169020D16AD3}"/>
          </ac:spMkLst>
        </pc:spChg>
        <pc:spChg chg="add del mod">
          <ac:chgData name="Karin Håkansson" userId="S::karin.hakansson@hushallningssallskapet.se::b6804832-5183-48a0-b0d8-781b988589b8" providerId="AD" clId="Web-{1ACC84B9-021D-4B18-9835-9CA9537087C2}" dt="2021-11-22T11:24:23.332" v="311"/>
          <ac:spMkLst>
            <pc:docMk/>
            <pc:sldMk cId="4258052440" sldId="772"/>
            <ac:spMk id="5" creationId="{B9A86406-E0B9-446D-B186-389330810063}"/>
          </ac:spMkLst>
        </pc:spChg>
        <pc:spChg chg="add mod">
          <ac:chgData name="Karin Håkansson" userId="S::karin.hakansson@hushallningssallskapet.se::b6804832-5183-48a0-b0d8-781b988589b8" providerId="AD" clId="Web-{1ACC84B9-021D-4B18-9835-9CA9537087C2}" dt="2021-11-22T11:33:15.359" v="464" actId="1076"/>
          <ac:spMkLst>
            <pc:docMk/>
            <pc:sldMk cId="4258052440" sldId="772"/>
            <ac:spMk id="6" creationId="{2B1A847A-2C74-4A47-8B03-892127271552}"/>
          </ac:spMkLst>
        </pc:spChg>
        <pc:spChg chg="add mod">
          <ac:chgData name="Karin Håkansson" userId="S::karin.hakansson@hushallningssallskapet.se::b6804832-5183-48a0-b0d8-781b988589b8" providerId="AD" clId="Web-{1ACC84B9-021D-4B18-9835-9CA9537087C2}" dt="2021-11-22T11:33:20.297" v="465" actId="1076"/>
          <ac:spMkLst>
            <pc:docMk/>
            <pc:sldMk cId="4258052440" sldId="772"/>
            <ac:spMk id="7" creationId="{2E5722A6-6262-4CD4-B50F-C431218C5C00}"/>
          </ac:spMkLst>
        </pc:spChg>
        <pc:spChg chg="add mod">
          <ac:chgData name="Karin Håkansson" userId="S::karin.hakansson@hushallningssallskapet.se::b6804832-5183-48a0-b0d8-781b988589b8" providerId="AD" clId="Web-{1ACC84B9-021D-4B18-9835-9CA9537087C2}" dt="2021-11-22T11:33:26.157" v="467" actId="1076"/>
          <ac:spMkLst>
            <pc:docMk/>
            <pc:sldMk cId="4258052440" sldId="772"/>
            <ac:spMk id="8" creationId="{865341D9-D2CB-4C03-952D-A85EA3724F29}"/>
          </ac:spMkLst>
        </pc:spChg>
        <pc:spChg chg="add mod">
          <ac:chgData name="Karin Håkansson" userId="S::karin.hakansson@hushallningssallskapet.se::b6804832-5183-48a0-b0d8-781b988589b8" providerId="AD" clId="Web-{1ACC84B9-021D-4B18-9835-9CA9537087C2}" dt="2021-11-22T11:33:03.328" v="460" actId="1076"/>
          <ac:spMkLst>
            <pc:docMk/>
            <pc:sldMk cId="4258052440" sldId="772"/>
            <ac:spMk id="10" creationId="{8BF2656D-398D-4EB6-B164-C7DA153801D9}"/>
          </ac:spMkLst>
        </pc:spChg>
        <pc:spChg chg="add del mod">
          <ac:chgData name="Karin Håkansson" userId="S::karin.hakansson@hushallningssallskapet.se::b6804832-5183-48a0-b0d8-781b988589b8" providerId="AD" clId="Web-{1ACC84B9-021D-4B18-9835-9CA9537087C2}" dt="2021-11-22T11:32:56.187" v="458"/>
          <ac:spMkLst>
            <pc:docMk/>
            <pc:sldMk cId="4258052440" sldId="772"/>
            <ac:spMk id="12" creationId="{2BA102F8-3B34-49D3-9CA8-4145492C5E43}"/>
          </ac:spMkLst>
        </pc:spChg>
        <pc:picChg chg="add del mod">
          <ac:chgData name="Karin Håkansson" userId="S::karin.hakansson@hushallningssallskapet.se::b6804832-5183-48a0-b0d8-781b988589b8" providerId="AD" clId="Web-{1ACC84B9-021D-4B18-9835-9CA9537087C2}" dt="2021-11-22T14:49:36.168" v="478"/>
          <ac:picMkLst>
            <pc:docMk/>
            <pc:sldMk cId="4258052440" sldId="772"/>
            <ac:picMk id="2" creationId="{DCC8E788-491F-4F13-A352-BB108891E1B7}"/>
          </ac:picMkLst>
        </pc:picChg>
        <pc:picChg chg="add del mod">
          <ac:chgData name="Karin Håkansson" userId="S::karin.hakansson@hushallningssallskapet.se::b6804832-5183-48a0-b0d8-781b988589b8" providerId="AD" clId="Web-{1ACC84B9-021D-4B18-9835-9CA9537087C2}" dt="2021-11-22T14:50:12.544" v="480"/>
          <ac:picMkLst>
            <pc:docMk/>
            <pc:sldMk cId="4258052440" sldId="772"/>
            <ac:picMk id="5" creationId="{6299D885-66F0-4DD5-A0CA-CC911EBC6E95}"/>
          </ac:picMkLst>
        </pc:picChg>
      </pc:sldChg>
      <pc:sldChg chg="ord modNotes">
        <pc:chgData name="Karin Håkansson" userId="S::karin.hakansson@hushallningssallskapet.se::b6804832-5183-48a0-b0d8-781b988589b8" providerId="AD" clId="Web-{1ACC84B9-021D-4B18-9835-9CA9537087C2}" dt="2021-11-22T14:59:39.584" v="616"/>
        <pc:sldMkLst>
          <pc:docMk/>
          <pc:sldMk cId="3276493407" sldId="786"/>
        </pc:sldMkLst>
      </pc:sldChg>
      <pc:sldChg chg="del">
        <pc:chgData name="Karin Håkansson" userId="S::karin.hakansson@hushallningssallskapet.se::b6804832-5183-48a0-b0d8-781b988589b8" providerId="AD" clId="Web-{1ACC84B9-021D-4B18-9835-9CA9537087C2}" dt="2021-11-22T11:33:35.422" v="468"/>
        <pc:sldMkLst>
          <pc:docMk/>
          <pc:sldMk cId="4172451690" sldId="798"/>
        </pc:sldMkLst>
      </pc:sldChg>
      <pc:sldChg chg="modSp add mod ord replId modShow modNotes">
        <pc:chgData name="Karin Håkansson" userId="S::karin.hakansson@hushallningssallskapet.se::b6804832-5183-48a0-b0d8-781b988589b8" providerId="AD" clId="Web-{1ACC84B9-021D-4B18-9835-9CA9537087C2}" dt="2021-11-22T14:57:13.300" v="581"/>
        <pc:sldMkLst>
          <pc:docMk/>
          <pc:sldMk cId="3329973965" sldId="802"/>
        </pc:sldMkLst>
        <pc:spChg chg="mod">
          <ac:chgData name="Karin Håkansson" userId="S::karin.hakansson@hushallningssallskapet.se::b6804832-5183-48a0-b0d8-781b988589b8" providerId="AD" clId="Web-{1ACC84B9-021D-4B18-9835-9CA9537087C2}" dt="2021-11-22T11:34:21.751" v="475" actId="20577"/>
          <ac:spMkLst>
            <pc:docMk/>
            <pc:sldMk cId="3329973965" sldId="802"/>
            <ac:spMk id="10" creationId="{8BF2656D-398D-4EB6-B164-C7DA153801D9}"/>
          </ac:spMkLst>
        </pc:spChg>
      </pc:sldChg>
      <pc:sldChg chg="addSp delSp modSp new ord modNotes">
        <pc:chgData name="Karin Håkansson" userId="S::karin.hakansson@hushallningssallskapet.se::b6804832-5183-48a0-b0d8-781b988589b8" providerId="AD" clId="Web-{1ACC84B9-021D-4B18-9835-9CA9537087C2}" dt="2021-11-22T14:56:40.815" v="568"/>
        <pc:sldMkLst>
          <pc:docMk/>
          <pc:sldMk cId="3415662819" sldId="803"/>
        </pc:sldMkLst>
        <pc:spChg chg="del">
          <ac:chgData name="Karin Håkansson" userId="S::karin.hakansson@hushallningssallskapet.se::b6804832-5183-48a0-b0d8-781b988589b8" providerId="AD" clId="Web-{1ACC84B9-021D-4B18-9835-9CA9537087C2}" dt="2021-11-22T14:52:05.202" v="483"/>
          <ac:spMkLst>
            <pc:docMk/>
            <pc:sldMk cId="3415662819" sldId="803"/>
            <ac:spMk id="3" creationId="{E11DD6BF-A178-4B73-B9BF-DDC3F3FF62EA}"/>
          </ac:spMkLst>
        </pc:spChg>
        <pc:picChg chg="add mod ord">
          <ac:chgData name="Karin Håkansson" userId="S::karin.hakansson@hushallningssallskapet.se::b6804832-5183-48a0-b0d8-781b988589b8" providerId="AD" clId="Web-{1ACC84B9-021D-4B18-9835-9CA9537087C2}" dt="2021-11-22T14:53:39.109" v="514" actId="1076"/>
          <ac:picMkLst>
            <pc:docMk/>
            <pc:sldMk cId="3415662819" sldId="803"/>
            <ac:picMk id="4" creationId="{D2664486-0D9A-4779-B499-281BDF69430E}"/>
          </ac:picMkLst>
        </pc:picChg>
      </pc:sldChg>
    </pc:docChg>
  </pc:docChgLst>
  <pc:docChgLst>
    <pc:chgData name="Sara Johnson" userId="S::sara.johnson@hushallningssallskapet.se::51f89924-055d-44ab-8e20-2fc548136883" providerId="AD" clId="Web-{890FD58E-ACB4-41F3-958E-9C8D8E504B5D}"/>
    <pc:docChg chg="addSld delSld modSld sldOrd modSection">
      <pc:chgData name="Sara Johnson" userId="S::sara.johnson@hushallningssallskapet.se::51f89924-055d-44ab-8e20-2fc548136883" providerId="AD" clId="Web-{890FD58E-ACB4-41F3-958E-9C8D8E504B5D}" dt="2021-04-27T09:24:32.470" v="733" actId="20577"/>
      <pc:docMkLst>
        <pc:docMk/>
      </pc:docMkLst>
      <pc:sldChg chg="del">
        <pc:chgData name="Sara Johnson" userId="S::sara.johnson@hushallningssallskapet.se::51f89924-055d-44ab-8e20-2fc548136883" providerId="AD" clId="Web-{890FD58E-ACB4-41F3-958E-9C8D8E504B5D}" dt="2021-04-27T09:20:52.293" v="654"/>
        <pc:sldMkLst>
          <pc:docMk/>
          <pc:sldMk cId="2507257559" sldId="266"/>
        </pc:sldMkLst>
      </pc:sldChg>
      <pc:sldChg chg="del">
        <pc:chgData name="Sara Johnson" userId="S::sara.johnson@hushallningssallskapet.se::51f89924-055d-44ab-8e20-2fc548136883" providerId="AD" clId="Web-{890FD58E-ACB4-41F3-958E-9C8D8E504B5D}" dt="2021-04-27T09:20:48.668" v="652"/>
        <pc:sldMkLst>
          <pc:docMk/>
          <pc:sldMk cId="1138066084" sldId="271"/>
        </pc:sldMkLst>
      </pc:sldChg>
      <pc:sldChg chg="modSp modNotes">
        <pc:chgData name="Sara Johnson" userId="S::sara.johnson@hushallningssallskapet.se::51f89924-055d-44ab-8e20-2fc548136883" providerId="AD" clId="Web-{890FD58E-ACB4-41F3-958E-9C8D8E504B5D}" dt="2021-04-27T09:12:02.906" v="431"/>
        <pc:sldMkLst>
          <pc:docMk/>
          <pc:sldMk cId="2491361574" sldId="344"/>
        </pc:sldMkLst>
        <pc:spChg chg="mod">
          <ac:chgData name="Sara Johnson" userId="S::sara.johnson@hushallningssallskapet.se::51f89924-055d-44ab-8e20-2fc548136883" providerId="AD" clId="Web-{890FD58E-ACB4-41F3-958E-9C8D8E504B5D}" dt="2021-04-27T09:11:56.296" v="428" actId="20577"/>
          <ac:spMkLst>
            <pc:docMk/>
            <pc:sldMk cId="2491361574" sldId="344"/>
            <ac:spMk id="6" creationId="{4742E5BE-BFEA-4144-A82D-12C30B561DFC}"/>
          </ac:spMkLst>
        </pc:spChg>
      </pc:sldChg>
      <pc:sldChg chg="mod modShow">
        <pc:chgData name="Sara Johnson" userId="S::sara.johnson@hushallningssallskapet.se::51f89924-055d-44ab-8e20-2fc548136883" providerId="AD" clId="Web-{890FD58E-ACB4-41F3-958E-9C8D8E504B5D}" dt="2021-04-27T08:50:20.485" v="88"/>
        <pc:sldMkLst>
          <pc:docMk/>
          <pc:sldMk cId="135815660" sldId="347"/>
        </pc:sldMkLst>
      </pc:sldChg>
      <pc:sldChg chg="del">
        <pc:chgData name="Sara Johnson" userId="S::sara.johnson@hushallningssallskapet.se::51f89924-055d-44ab-8e20-2fc548136883" providerId="AD" clId="Web-{890FD58E-ACB4-41F3-958E-9C8D8E504B5D}" dt="2021-04-27T08:49:36.125" v="87"/>
        <pc:sldMkLst>
          <pc:docMk/>
          <pc:sldMk cId="2101478454" sldId="481"/>
        </pc:sldMkLst>
      </pc:sldChg>
      <pc:sldChg chg="modNotes">
        <pc:chgData name="Sara Johnson" userId="S::sara.johnson@hushallningssallskapet.se::51f89924-055d-44ab-8e20-2fc548136883" providerId="AD" clId="Web-{890FD58E-ACB4-41F3-958E-9C8D8E504B5D}" dt="2021-04-27T09:15:31.020" v="525"/>
        <pc:sldMkLst>
          <pc:docMk/>
          <pc:sldMk cId="3613496554" sldId="484"/>
        </pc:sldMkLst>
      </pc:sldChg>
      <pc:sldChg chg="modSp modNotes">
        <pc:chgData name="Sara Johnson" userId="S::sara.johnson@hushallningssallskapet.se::51f89924-055d-44ab-8e20-2fc548136883" providerId="AD" clId="Web-{890FD58E-ACB4-41F3-958E-9C8D8E504B5D}" dt="2021-04-27T09:16:31.490" v="561"/>
        <pc:sldMkLst>
          <pc:docMk/>
          <pc:sldMk cId="2087946624" sldId="488"/>
        </pc:sldMkLst>
        <pc:spChg chg="mod">
          <ac:chgData name="Sara Johnson" userId="S::sara.johnson@hushallningssallskapet.se::51f89924-055d-44ab-8e20-2fc548136883" providerId="AD" clId="Web-{890FD58E-ACB4-41F3-958E-9C8D8E504B5D}" dt="2021-04-27T09:02:33.440" v="277" actId="20577"/>
          <ac:spMkLst>
            <pc:docMk/>
            <pc:sldMk cId="2087946624" sldId="488"/>
            <ac:spMk id="3" creationId="{00000000-0000-0000-0000-000000000000}"/>
          </ac:spMkLst>
        </pc:spChg>
      </pc:sldChg>
      <pc:sldChg chg="ord">
        <pc:chgData name="Sara Johnson" userId="S::sara.johnson@hushallningssallskapet.se::51f89924-055d-44ab-8e20-2fc548136883" providerId="AD" clId="Web-{890FD58E-ACB4-41F3-958E-9C8D8E504B5D}" dt="2021-04-27T09:17:43.648" v="567"/>
        <pc:sldMkLst>
          <pc:docMk/>
          <pc:sldMk cId="1458533299" sldId="491"/>
        </pc:sldMkLst>
      </pc:sldChg>
      <pc:sldChg chg="modSp modNotes">
        <pc:chgData name="Sara Johnson" userId="S::sara.johnson@hushallningssallskapet.se::51f89924-055d-44ab-8e20-2fc548136883" providerId="AD" clId="Web-{890FD58E-ACB4-41F3-958E-9C8D8E504B5D}" dt="2021-04-27T09:19:53.996" v="638"/>
        <pc:sldMkLst>
          <pc:docMk/>
          <pc:sldMk cId="2199243393" sldId="528"/>
        </pc:sldMkLst>
        <pc:spChg chg="mod">
          <ac:chgData name="Sara Johnson" userId="S::sara.johnson@hushallningssallskapet.se::51f89924-055d-44ab-8e20-2fc548136883" providerId="AD" clId="Web-{890FD58E-ACB4-41F3-958E-9C8D8E504B5D}" dt="2021-04-27T09:04:04.067" v="298" actId="20577"/>
          <ac:spMkLst>
            <pc:docMk/>
            <pc:sldMk cId="2199243393" sldId="528"/>
            <ac:spMk id="2" creationId="{00000000-0000-0000-0000-000000000000}"/>
          </ac:spMkLst>
        </pc:spChg>
      </pc:sldChg>
      <pc:sldChg chg="modNotes">
        <pc:chgData name="Sara Johnson" userId="S::sara.johnson@hushallningssallskapet.se::51f89924-055d-44ab-8e20-2fc548136883" providerId="AD" clId="Web-{890FD58E-ACB4-41F3-958E-9C8D8E504B5D}" dt="2021-04-27T09:12:28.344" v="439"/>
        <pc:sldMkLst>
          <pc:docMk/>
          <pc:sldMk cId="2735410267" sldId="535"/>
        </pc:sldMkLst>
      </pc:sldChg>
      <pc:sldChg chg="del">
        <pc:chgData name="Sara Johnson" userId="S::sara.johnson@hushallningssallskapet.se::51f89924-055d-44ab-8e20-2fc548136883" providerId="AD" clId="Web-{890FD58E-ACB4-41F3-958E-9C8D8E504B5D}" dt="2021-04-27T09:14:25.690" v="490"/>
        <pc:sldMkLst>
          <pc:docMk/>
          <pc:sldMk cId="3708560833" sldId="537"/>
        </pc:sldMkLst>
      </pc:sldChg>
      <pc:sldChg chg="modSp">
        <pc:chgData name="Sara Johnson" userId="S::sara.johnson@hushallningssallskapet.se::51f89924-055d-44ab-8e20-2fc548136883" providerId="AD" clId="Web-{890FD58E-ACB4-41F3-958E-9C8D8E504B5D}" dt="2021-04-27T09:07:20.196" v="336" actId="20577"/>
        <pc:sldMkLst>
          <pc:docMk/>
          <pc:sldMk cId="2773973758" sldId="539"/>
        </pc:sldMkLst>
        <pc:spChg chg="mod">
          <ac:chgData name="Sara Johnson" userId="S::sara.johnson@hushallningssallskapet.se::51f89924-055d-44ab-8e20-2fc548136883" providerId="AD" clId="Web-{890FD58E-ACB4-41F3-958E-9C8D8E504B5D}" dt="2021-04-27T09:07:20.196" v="336" actId="20577"/>
          <ac:spMkLst>
            <pc:docMk/>
            <pc:sldMk cId="2773973758" sldId="539"/>
            <ac:spMk id="6" creationId="{85AE8B71-7A26-46B0-9D57-C6E2900C7987}"/>
          </ac:spMkLst>
        </pc:spChg>
      </pc:sldChg>
      <pc:sldChg chg="modSp modNotes">
        <pc:chgData name="Sara Johnson" userId="S::sara.johnson@hushallningssallskapet.se::51f89924-055d-44ab-8e20-2fc548136883" providerId="AD" clId="Web-{890FD58E-ACB4-41F3-958E-9C8D8E504B5D}" dt="2021-04-27T09:21:57.014" v="684"/>
        <pc:sldMkLst>
          <pc:docMk/>
          <pc:sldMk cId="1002171655" sldId="540"/>
        </pc:sldMkLst>
        <pc:spChg chg="mod">
          <ac:chgData name="Sara Johnson" userId="S::sara.johnson@hushallningssallskapet.se::51f89924-055d-44ab-8e20-2fc548136883" providerId="AD" clId="Web-{890FD58E-ACB4-41F3-958E-9C8D8E504B5D}" dt="2021-04-27T09:08:00.353" v="349" actId="20577"/>
          <ac:spMkLst>
            <pc:docMk/>
            <pc:sldMk cId="1002171655" sldId="540"/>
            <ac:spMk id="6" creationId="{602E698A-E370-4443-873E-1953E443DFAA}"/>
          </ac:spMkLst>
        </pc:spChg>
      </pc:sldChg>
      <pc:sldChg chg="modSp modNotes">
        <pc:chgData name="Sara Johnson" userId="S::sara.johnson@hushallningssallskapet.se::51f89924-055d-44ab-8e20-2fc548136883" providerId="AD" clId="Web-{890FD58E-ACB4-41F3-958E-9C8D8E504B5D}" dt="2021-04-27T09:15:24.239" v="519"/>
        <pc:sldMkLst>
          <pc:docMk/>
          <pc:sldMk cId="1996454733" sldId="542"/>
        </pc:sldMkLst>
        <pc:spChg chg="mod">
          <ac:chgData name="Sara Johnson" userId="S::sara.johnson@hushallningssallskapet.se::51f89924-055d-44ab-8e20-2fc548136883" providerId="AD" clId="Web-{890FD58E-ACB4-41F3-958E-9C8D8E504B5D}" dt="2021-04-27T08:51:25.440" v="110" actId="20577"/>
          <ac:spMkLst>
            <pc:docMk/>
            <pc:sldMk cId="1996454733" sldId="542"/>
            <ac:spMk id="7" creationId="{E5049098-2A79-4B86-9A55-B87E5A0B11D9}"/>
          </ac:spMkLst>
        </pc:spChg>
        <pc:spChg chg="mod">
          <ac:chgData name="Sara Johnson" userId="S::sara.johnson@hushallningssallskapet.se::51f89924-055d-44ab-8e20-2fc548136883" providerId="AD" clId="Web-{890FD58E-ACB4-41F3-958E-9C8D8E504B5D}" dt="2021-04-27T08:51:18.643" v="101" actId="20577"/>
          <ac:spMkLst>
            <pc:docMk/>
            <pc:sldMk cId="1996454733" sldId="542"/>
            <ac:spMk id="12" creationId="{5FDF0ADA-F097-4766-A221-181EB181416D}"/>
          </ac:spMkLst>
        </pc:spChg>
      </pc:sldChg>
      <pc:sldChg chg="ord modNotes">
        <pc:chgData name="Sara Johnson" userId="S::sara.johnson@hushallningssallskapet.se::51f89924-055d-44ab-8e20-2fc548136883" providerId="AD" clId="Web-{890FD58E-ACB4-41F3-958E-9C8D8E504B5D}" dt="2021-04-27T09:15:00.535" v="506"/>
        <pc:sldMkLst>
          <pc:docMk/>
          <pc:sldMk cId="2166407753" sldId="544"/>
        </pc:sldMkLst>
      </pc:sldChg>
      <pc:sldChg chg="del">
        <pc:chgData name="Sara Johnson" userId="S::sara.johnson@hushallningssallskapet.se::51f89924-055d-44ab-8e20-2fc548136883" providerId="AD" clId="Web-{890FD58E-ACB4-41F3-958E-9C8D8E504B5D}" dt="2021-04-27T08:53:21.302" v="112"/>
        <pc:sldMkLst>
          <pc:docMk/>
          <pc:sldMk cId="4061491694" sldId="545"/>
        </pc:sldMkLst>
      </pc:sldChg>
      <pc:sldChg chg="del">
        <pc:chgData name="Sara Johnson" userId="S::sara.johnson@hushallningssallskapet.se::51f89924-055d-44ab-8e20-2fc548136883" providerId="AD" clId="Web-{890FD58E-ACB4-41F3-958E-9C8D8E504B5D}" dt="2021-04-27T09:20:37.715" v="651"/>
        <pc:sldMkLst>
          <pc:docMk/>
          <pc:sldMk cId="2743427214" sldId="548"/>
        </pc:sldMkLst>
      </pc:sldChg>
      <pc:sldChg chg="modNotes">
        <pc:chgData name="Sara Johnson" userId="S::sara.johnson@hushallningssallskapet.se::51f89924-055d-44ab-8e20-2fc548136883" providerId="AD" clId="Web-{890FD58E-ACB4-41F3-958E-9C8D8E504B5D}" dt="2021-04-27T09:12:38.485" v="440"/>
        <pc:sldMkLst>
          <pc:docMk/>
          <pc:sldMk cId="4123938736" sldId="549"/>
        </pc:sldMkLst>
      </pc:sldChg>
      <pc:sldChg chg="modSp modNotes">
        <pc:chgData name="Sara Johnson" userId="S::sara.johnson@hushallningssallskapet.se::51f89924-055d-44ab-8e20-2fc548136883" providerId="AD" clId="Web-{890FD58E-ACB4-41F3-958E-9C8D8E504B5D}" dt="2021-04-27T09:11:46.093" v="426"/>
        <pc:sldMkLst>
          <pc:docMk/>
          <pc:sldMk cId="3167569701" sldId="553"/>
        </pc:sldMkLst>
        <pc:spChg chg="mod">
          <ac:chgData name="Sara Johnson" userId="S::sara.johnson@hushallningssallskapet.se::51f89924-055d-44ab-8e20-2fc548136883" providerId="AD" clId="Web-{890FD58E-ACB4-41F3-958E-9C8D8E504B5D}" dt="2021-04-27T09:11:36.296" v="425" actId="20577"/>
          <ac:spMkLst>
            <pc:docMk/>
            <pc:sldMk cId="3167569701" sldId="553"/>
            <ac:spMk id="6" creationId="{3385ED66-10BB-47CE-BAE3-AE6E25B95A73}"/>
          </ac:spMkLst>
        </pc:spChg>
      </pc:sldChg>
      <pc:sldChg chg="modSp modNotes">
        <pc:chgData name="Sara Johnson" userId="S::sara.johnson@hushallningssallskapet.se::51f89924-055d-44ab-8e20-2fc548136883" providerId="AD" clId="Web-{890FD58E-ACB4-41F3-958E-9C8D8E504B5D}" dt="2021-04-27T09:17:05.741" v="565"/>
        <pc:sldMkLst>
          <pc:docMk/>
          <pc:sldMk cId="567063275" sldId="554"/>
        </pc:sldMkLst>
        <pc:spChg chg="mod">
          <ac:chgData name="Sara Johnson" userId="S::sara.johnson@hushallningssallskapet.se::51f89924-055d-44ab-8e20-2fc548136883" providerId="AD" clId="Web-{890FD58E-ACB4-41F3-958E-9C8D8E504B5D}" dt="2021-04-27T08:42:33.865" v="20" actId="20577"/>
          <ac:spMkLst>
            <pc:docMk/>
            <pc:sldMk cId="567063275" sldId="554"/>
            <ac:spMk id="2" creationId="{84CBF0F9-3BAF-4377-89A5-98ECDC5195C6}"/>
          </ac:spMkLst>
        </pc:spChg>
        <pc:spChg chg="mod">
          <ac:chgData name="Sara Johnson" userId="S::sara.johnson@hushallningssallskapet.se::51f89924-055d-44ab-8e20-2fc548136883" providerId="AD" clId="Web-{890FD58E-ACB4-41F3-958E-9C8D8E504B5D}" dt="2021-04-27T08:43:33.835" v="38" actId="20577"/>
          <ac:spMkLst>
            <pc:docMk/>
            <pc:sldMk cId="567063275" sldId="554"/>
            <ac:spMk id="3" creationId="{3B808865-315A-4230-9B8F-8569EEC1B404}"/>
          </ac:spMkLst>
        </pc:spChg>
      </pc:sldChg>
      <pc:sldChg chg="del">
        <pc:chgData name="Sara Johnson" userId="S::sara.johnson@hushallningssallskapet.se::51f89924-055d-44ab-8e20-2fc548136883" providerId="AD" clId="Web-{890FD58E-ACB4-41F3-958E-9C8D8E504B5D}" dt="2021-04-27T09:20:55.434" v="656"/>
        <pc:sldMkLst>
          <pc:docMk/>
          <pc:sldMk cId="2892118250" sldId="555"/>
        </pc:sldMkLst>
      </pc:sldChg>
      <pc:sldChg chg="modNotes">
        <pc:chgData name="Sara Johnson" userId="S::sara.johnson@hushallningssallskapet.se::51f89924-055d-44ab-8e20-2fc548136883" providerId="AD" clId="Web-{890FD58E-ACB4-41F3-958E-9C8D8E504B5D}" dt="2021-04-27T09:22:26.483" v="704"/>
        <pc:sldMkLst>
          <pc:docMk/>
          <pc:sldMk cId="3147782366" sldId="558"/>
        </pc:sldMkLst>
      </pc:sldChg>
      <pc:sldChg chg="modSp modNotes">
        <pc:chgData name="Sara Johnson" userId="S::sara.johnson@hushallningssallskapet.se::51f89924-055d-44ab-8e20-2fc548136883" providerId="AD" clId="Web-{890FD58E-ACB4-41F3-958E-9C8D8E504B5D}" dt="2021-04-27T09:23:09.719" v="721"/>
        <pc:sldMkLst>
          <pc:docMk/>
          <pc:sldMk cId="4143099808" sldId="559"/>
        </pc:sldMkLst>
        <pc:spChg chg="mod">
          <ac:chgData name="Sara Johnson" userId="S::sara.johnson@hushallningssallskapet.se::51f89924-055d-44ab-8e20-2fc548136883" providerId="AD" clId="Web-{890FD58E-ACB4-41F3-958E-9C8D8E504B5D}" dt="2021-04-27T09:22:58.671" v="719" actId="20577"/>
          <ac:spMkLst>
            <pc:docMk/>
            <pc:sldMk cId="4143099808" sldId="559"/>
            <ac:spMk id="2" creationId="{84CBF0F9-3BAF-4377-89A5-98ECDC5195C6}"/>
          </ac:spMkLst>
        </pc:spChg>
      </pc:sldChg>
      <pc:sldChg chg="del">
        <pc:chgData name="Sara Johnson" userId="S::sara.johnson@hushallningssallskapet.se::51f89924-055d-44ab-8e20-2fc548136883" providerId="AD" clId="Web-{890FD58E-ACB4-41F3-958E-9C8D8E504B5D}" dt="2021-04-27T09:20:57.075" v="657"/>
        <pc:sldMkLst>
          <pc:docMk/>
          <pc:sldMk cId="2466210965" sldId="560"/>
        </pc:sldMkLst>
      </pc:sldChg>
      <pc:sldChg chg="del">
        <pc:chgData name="Sara Johnson" userId="S::sara.johnson@hushallningssallskapet.se::51f89924-055d-44ab-8e20-2fc548136883" providerId="AD" clId="Web-{890FD58E-ACB4-41F3-958E-9C8D8E504B5D}" dt="2021-04-27T09:20:57.872" v="658"/>
        <pc:sldMkLst>
          <pc:docMk/>
          <pc:sldMk cId="2923033908" sldId="561"/>
        </pc:sldMkLst>
      </pc:sldChg>
      <pc:sldChg chg="del">
        <pc:chgData name="Sara Johnson" userId="S::sara.johnson@hushallningssallskapet.se::51f89924-055d-44ab-8e20-2fc548136883" providerId="AD" clId="Web-{890FD58E-ACB4-41F3-958E-9C8D8E504B5D}" dt="2021-04-27T09:20:59.372" v="659"/>
        <pc:sldMkLst>
          <pc:docMk/>
          <pc:sldMk cId="4224268499" sldId="562"/>
        </pc:sldMkLst>
      </pc:sldChg>
      <pc:sldChg chg="modNotes">
        <pc:chgData name="Sara Johnson" userId="S::sara.johnson@hushallningssallskapet.se::51f89924-055d-44ab-8e20-2fc548136883" providerId="AD" clId="Web-{890FD58E-ACB4-41F3-958E-9C8D8E504B5D}" dt="2021-04-27T09:12:49.657" v="448"/>
        <pc:sldMkLst>
          <pc:docMk/>
          <pc:sldMk cId="322212349" sldId="563"/>
        </pc:sldMkLst>
      </pc:sldChg>
      <pc:sldChg chg="modNotes">
        <pc:chgData name="Sara Johnson" userId="S::sara.johnson@hushallningssallskapet.se::51f89924-055d-44ab-8e20-2fc548136883" providerId="AD" clId="Web-{890FD58E-ACB4-41F3-958E-9C8D8E504B5D}" dt="2021-04-27T09:13:03.767" v="454"/>
        <pc:sldMkLst>
          <pc:docMk/>
          <pc:sldMk cId="323396809" sldId="565"/>
        </pc:sldMkLst>
      </pc:sldChg>
      <pc:sldChg chg="mod modShow">
        <pc:chgData name="Sara Johnson" userId="S::sara.johnson@hushallningssallskapet.se::51f89924-055d-44ab-8e20-2fc548136883" providerId="AD" clId="Web-{890FD58E-ACB4-41F3-958E-9C8D8E504B5D}" dt="2021-04-27T08:52:46.114" v="111"/>
        <pc:sldMkLst>
          <pc:docMk/>
          <pc:sldMk cId="0" sldId="758"/>
        </pc:sldMkLst>
      </pc:sldChg>
      <pc:sldChg chg="modNotes">
        <pc:chgData name="Sara Johnson" userId="S::sara.johnson@hushallningssallskapet.se::51f89924-055d-44ab-8e20-2fc548136883" providerId="AD" clId="Web-{890FD58E-ACB4-41F3-958E-9C8D8E504B5D}" dt="2021-04-27T09:18:10.649" v="573"/>
        <pc:sldMkLst>
          <pc:docMk/>
          <pc:sldMk cId="243134872" sldId="759"/>
        </pc:sldMkLst>
      </pc:sldChg>
      <pc:sldChg chg="modSp ord modNotes">
        <pc:chgData name="Sara Johnson" userId="S::sara.johnson@hushallningssallskapet.se::51f89924-055d-44ab-8e20-2fc548136883" providerId="AD" clId="Web-{890FD58E-ACB4-41F3-958E-9C8D8E504B5D}" dt="2021-04-27T09:14:22.237" v="489"/>
        <pc:sldMkLst>
          <pc:docMk/>
          <pc:sldMk cId="2460337189" sldId="760"/>
        </pc:sldMkLst>
        <pc:spChg chg="mod">
          <ac:chgData name="Sara Johnson" userId="S::sara.johnson@hushallningssallskapet.se::51f89924-055d-44ab-8e20-2fc548136883" providerId="AD" clId="Web-{890FD58E-ACB4-41F3-958E-9C8D8E504B5D}" dt="2021-04-27T08:45:44.854" v="85" actId="20577"/>
          <ac:spMkLst>
            <pc:docMk/>
            <pc:sldMk cId="2460337189" sldId="760"/>
            <ac:spMk id="3" creationId="{3B808865-315A-4230-9B8F-8569EEC1B404}"/>
          </ac:spMkLst>
        </pc:spChg>
      </pc:sldChg>
      <pc:sldChg chg="modSp modNotes">
        <pc:chgData name="Sara Johnson" userId="S::sara.johnson@hushallningssallskapet.se::51f89924-055d-44ab-8e20-2fc548136883" providerId="AD" clId="Web-{890FD58E-ACB4-41F3-958E-9C8D8E504B5D}" dt="2021-04-27T09:20:12.824" v="650" actId="20577"/>
        <pc:sldMkLst>
          <pc:docMk/>
          <pc:sldMk cId="2502253820" sldId="761"/>
        </pc:sldMkLst>
        <pc:spChg chg="mod">
          <ac:chgData name="Sara Johnson" userId="S::sara.johnson@hushallningssallskapet.se::51f89924-055d-44ab-8e20-2fc548136883" providerId="AD" clId="Web-{890FD58E-ACB4-41F3-958E-9C8D8E504B5D}" dt="2021-04-27T09:05:49.397" v="301" actId="20577"/>
          <ac:spMkLst>
            <pc:docMk/>
            <pc:sldMk cId="2502253820" sldId="761"/>
            <ac:spMk id="2" creationId="{7C2190DA-FCAD-4DC9-8572-D0E41960B409}"/>
          </ac:spMkLst>
        </pc:spChg>
        <pc:spChg chg="mod">
          <ac:chgData name="Sara Johnson" userId="S::sara.johnson@hushallningssallskapet.se::51f89924-055d-44ab-8e20-2fc548136883" providerId="AD" clId="Web-{890FD58E-ACB4-41F3-958E-9C8D8E504B5D}" dt="2021-04-27T09:20:12.824" v="650" actId="20577"/>
          <ac:spMkLst>
            <pc:docMk/>
            <pc:sldMk cId="2502253820" sldId="761"/>
            <ac:spMk id="6" creationId="{85AE8B71-7A26-46B0-9D57-C6E2900C7987}"/>
          </ac:spMkLst>
        </pc:spChg>
      </pc:sldChg>
      <pc:sldChg chg="modNotes">
        <pc:chgData name="Sara Johnson" userId="S::sara.johnson@hushallningssallskapet.se::51f89924-055d-44ab-8e20-2fc548136883" providerId="AD" clId="Web-{890FD58E-ACB4-41F3-958E-9C8D8E504B5D}" dt="2021-04-27T09:12:12.469" v="432"/>
        <pc:sldMkLst>
          <pc:docMk/>
          <pc:sldMk cId="3468324436" sldId="764"/>
        </pc:sldMkLst>
      </pc:sldChg>
      <pc:sldChg chg="del">
        <pc:chgData name="Sara Johnson" userId="S::sara.johnson@hushallningssallskapet.se::51f89924-055d-44ab-8e20-2fc548136883" providerId="AD" clId="Web-{890FD58E-ACB4-41F3-958E-9C8D8E504B5D}" dt="2021-04-27T09:20:54.418" v="655"/>
        <pc:sldMkLst>
          <pc:docMk/>
          <pc:sldMk cId="3462065163" sldId="769"/>
        </pc:sldMkLst>
      </pc:sldChg>
      <pc:sldChg chg="modSp modNotes">
        <pc:chgData name="Sara Johnson" userId="S::sara.johnson@hushallningssallskapet.se::51f89924-055d-44ab-8e20-2fc548136883" providerId="AD" clId="Web-{890FD58E-ACB4-41F3-958E-9C8D8E504B5D}" dt="2021-04-27T09:19:10.885" v="620" actId="20577"/>
        <pc:sldMkLst>
          <pc:docMk/>
          <pc:sldMk cId="147229001" sldId="771"/>
        </pc:sldMkLst>
        <pc:spChg chg="mod">
          <ac:chgData name="Sara Johnson" userId="S::sara.johnson@hushallningssallskapet.se::51f89924-055d-44ab-8e20-2fc548136883" providerId="AD" clId="Web-{890FD58E-ACB4-41F3-958E-9C8D8E504B5D}" dt="2021-04-27T08:54:33.444" v="124" actId="20577"/>
          <ac:spMkLst>
            <pc:docMk/>
            <pc:sldMk cId="147229001" sldId="771"/>
            <ac:spMk id="2" creationId="{561F0985-23B8-435C-B168-A7EAA07180AE}"/>
          </ac:spMkLst>
        </pc:spChg>
        <pc:spChg chg="mod">
          <ac:chgData name="Sara Johnson" userId="S::sara.johnson@hushallningssallskapet.se::51f89924-055d-44ab-8e20-2fc548136883" providerId="AD" clId="Web-{890FD58E-ACB4-41F3-958E-9C8D8E504B5D}" dt="2021-04-27T09:19:10.885" v="620" actId="20577"/>
          <ac:spMkLst>
            <pc:docMk/>
            <pc:sldMk cId="147229001" sldId="771"/>
            <ac:spMk id="3" creationId="{7CC390D8-52F1-4A57-9003-0D9A5DFE7D0F}"/>
          </ac:spMkLst>
        </pc:spChg>
      </pc:sldChg>
      <pc:sldChg chg="modNotes">
        <pc:chgData name="Sara Johnson" userId="S::sara.johnson@hushallningssallskapet.se::51f89924-055d-44ab-8e20-2fc548136883" providerId="AD" clId="Web-{890FD58E-ACB4-41F3-958E-9C8D8E504B5D}" dt="2021-04-27T09:13:35.205" v="471"/>
        <pc:sldMkLst>
          <pc:docMk/>
          <pc:sldMk cId="4258052440" sldId="772"/>
        </pc:sldMkLst>
      </pc:sldChg>
      <pc:sldChg chg="modSp ord modNotes">
        <pc:chgData name="Sara Johnson" userId="S::sara.johnson@hushallningssallskapet.se::51f89924-055d-44ab-8e20-2fc548136883" providerId="AD" clId="Web-{890FD58E-ACB4-41F3-958E-9C8D8E504B5D}" dt="2021-04-27T09:22:10.936" v="688"/>
        <pc:sldMkLst>
          <pc:docMk/>
          <pc:sldMk cId="3950942472" sldId="775"/>
        </pc:sldMkLst>
        <pc:spChg chg="mod">
          <ac:chgData name="Sara Johnson" userId="S::sara.johnson@hushallningssallskapet.se::51f89924-055d-44ab-8e20-2fc548136883" providerId="AD" clId="Web-{890FD58E-ACB4-41F3-958E-9C8D8E504B5D}" dt="2021-04-27T09:09:38.481" v="410" actId="20577"/>
          <ac:spMkLst>
            <pc:docMk/>
            <pc:sldMk cId="3950942472" sldId="775"/>
            <ac:spMk id="2" creationId="{75ADDE9C-F378-4F7E-A968-093914F89118}"/>
          </ac:spMkLst>
        </pc:spChg>
      </pc:sldChg>
      <pc:sldChg chg="del">
        <pc:chgData name="Sara Johnson" userId="S::sara.johnson@hushallningssallskapet.se::51f89924-055d-44ab-8e20-2fc548136883" providerId="AD" clId="Web-{890FD58E-ACB4-41F3-958E-9C8D8E504B5D}" dt="2021-04-27T09:20:50.278" v="653"/>
        <pc:sldMkLst>
          <pc:docMk/>
          <pc:sldMk cId="166195878" sldId="776"/>
        </pc:sldMkLst>
      </pc:sldChg>
      <pc:sldChg chg="del">
        <pc:chgData name="Sara Johnson" userId="S::sara.johnson@hushallningssallskapet.se::51f89924-055d-44ab-8e20-2fc548136883" providerId="AD" clId="Web-{890FD58E-ACB4-41F3-958E-9C8D8E504B5D}" dt="2021-04-27T09:17:16.742" v="566"/>
        <pc:sldMkLst>
          <pc:docMk/>
          <pc:sldMk cId="314852260" sldId="777"/>
        </pc:sldMkLst>
      </pc:sldChg>
      <pc:sldChg chg="modSp new ord modNotes">
        <pc:chgData name="Sara Johnson" userId="S::sara.johnson@hushallningssallskapet.se::51f89924-055d-44ab-8e20-2fc548136883" providerId="AD" clId="Web-{890FD58E-ACB4-41F3-958E-9C8D8E504B5D}" dt="2021-04-27T09:16:07.865" v="538"/>
        <pc:sldMkLst>
          <pc:docMk/>
          <pc:sldMk cId="2807808374" sldId="778"/>
        </pc:sldMkLst>
        <pc:spChg chg="mod">
          <ac:chgData name="Sara Johnson" userId="S::sara.johnson@hushallningssallskapet.se::51f89924-055d-44ab-8e20-2fc548136883" providerId="AD" clId="Web-{890FD58E-ACB4-41F3-958E-9C8D8E504B5D}" dt="2021-04-27T08:59:20.420" v="257" actId="20577"/>
          <ac:spMkLst>
            <pc:docMk/>
            <pc:sldMk cId="2807808374" sldId="778"/>
            <ac:spMk id="2" creationId="{FBAAB966-FF5D-4DFD-8BF2-AC837987127B}"/>
          </ac:spMkLst>
        </pc:spChg>
      </pc:sldChg>
      <pc:sldChg chg="modSp new">
        <pc:chgData name="Sara Johnson" userId="S::sara.johnson@hushallningssallskapet.se::51f89924-055d-44ab-8e20-2fc548136883" providerId="AD" clId="Web-{890FD58E-ACB4-41F3-958E-9C8D8E504B5D}" dt="2021-04-27T09:24:32.470" v="733" actId="20577"/>
        <pc:sldMkLst>
          <pc:docMk/>
          <pc:sldMk cId="3072615218" sldId="779"/>
        </pc:sldMkLst>
        <pc:spChg chg="mod">
          <ac:chgData name="Sara Johnson" userId="S::sara.johnson@hushallningssallskapet.se::51f89924-055d-44ab-8e20-2fc548136883" providerId="AD" clId="Web-{890FD58E-ACB4-41F3-958E-9C8D8E504B5D}" dt="2021-04-27T09:24:32.470" v="733" actId="20577"/>
          <ac:spMkLst>
            <pc:docMk/>
            <pc:sldMk cId="3072615218" sldId="779"/>
            <ac:spMk id="2" creationId="{2E2E2E79-F249-4AAE-BDD3-C1CEC3FA7CAC}"/>
          </ac:spMkLst>
        </pc:spChg>
      </pc:sldChg>
    </pc:docChg>
  </pc:docChgLst>
  <pc:docChgLst>
    <pc:chgData name="Åsa-Lina Nordlund" userId="S::asa-lina_nordlundsutveckling.se#ext#@svelantbruksuniversitet.onmicrosoft.com::7c3a76b4-89e8-4ba3-9a60-8ea320a1e890" providerId="AD" clId="Web-{FC1A9C84-09D5-97C9-F026-0E600E055E6A}"/>
    <pc:docChg chg="mod modSld">
      <pc:chgData name="Åsa-Lina Nordlund" userId="S::asa-lina_nordlundsutveckling.se#ext#@svelantbruksuniversitet.onmicrosoft.com::7c3a76b4-89e8-4ba3-9a60-8ea320a1e890" providerId="AD" clId="Web-{FC1A9C84-09D5-97C9-F026-0E600E055E6A}" dt="2024-05-22T17:29:19.255" v="92" actId="20577"/>
      <pc:docMkLst>
        <pc:docMk/>
      </pc:docMkLst>
      <pc:sldChg chg="modSp addCm">
        <pc:chgData name="Åsa-Lina Nordlund" userId="S::asa-lina_nordlundsutveckling.se#ext#@svelantbruksuniversitet.onmicrosoft.com::7c3a76b4-89e8-4ba3-9a60-8ea320a1e890" providerId="AD" clId="Web-{FC1A9C84-09D5-97C9-F026-0E600E055E6A}" dt="2024-05-22T17:23:10.088" v="26" actId="20577"/>
        <pc:sldMkLst>
          <pc:docMk/>
          <pc:sldMk cId="2316648224" sldId="839"/>
        </pc:sldMkLst>
        <pc:spChg chg="mod">
          <ac:chgData name="Åsa-Lina Nordlund" userId="S::asa-lina_nordlundsutveckling.se#ext#@svelantbruksuniversitet.onmicrosoft.com::7c3a76b4-89e8-4ba3-9a60-8ea320a1e890" providerId="AD" clId="Web-{FC1A9C84-09D5-97C9-F026-0E600E055E6A}" dt="2024-05-22T17:23:10.088" v="26" actId="20577"/>
          <ac:spMkLst>
            <pc:docMk/>
            <pc:sldMk cId="2316648224" sldId="839"/>
            <ac:spMk id="3" creationId="{43CF8FE8-BC75-4D43-A72C-68064BEAC185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Åsa-Lina Nordlund" userId="S::asa-lina_nordlundsutveckling.se#ext#@svelantbruksuniversitet.onmicrosoft.com::7c3a76b4-89e8-4ba3-9a60-8ea320a1e890" providerId="AD" clId="Web-{FC1A9C84-09D5-97C9-F026-0E600E055E6A}" dt="2024-05-22T17:23:07.650" v="25"/>
              <pc2:cmMkLst xmlns:pc2="http://schemas.microsoft.com/office/powerpoint/2019/9/main/command">
                <pc:docMk/>
                <pc:sldMk cId="2316648224" sldId="839"/>
                <pc2:cmMk id="{8B396027-CB1E-4A8B-8D44-7CE31B22B7F9}"/>
              </pc2:cmMkLst>
            </pc226:cmChg>
          </p:ext>
        </pc:extLst>
      </pc:sldChg>
      <pc:sldChg chg="modSp">
        <pc:chgData name="Åsa-Lina Nordlund" userId="S::asa-lina_nordlundsutveckling.se#ext#@svelantbruksuniversitet.onmicrosoft.com::7c3a76b4-89e8-4ba3-9a60-8ea320a1e890" providerId="AD" clId="Web-{FC1A9C84-09D5-97C9-F026-0E600E055E6A}" dt="2024-05-22T17:28:27.412" v="79" actId="20577"/>
        <pc:sldMkLst>
          <pc:docMk/>
          <pc:sldMk cId="708741169" sldId="841"/>
        </pc:sldMkLst>
        <pc:spChg chg="mod">
          <ac:chgData name="Åsa-Lina Nordlund" userId="S::asa-lina_nordlundsutveckling.se#ext#@svelantbruksuniversitet.onmicrosoft.com::7c3a76b4-89e8-4ba3-9a60-8ea320a1e890" providerId="AD" clId="Web-{FC1A9C84-09D5-97C9-F026-0E600E055E6A}" dt="2024-05-22T17:28:27.412" v="79" actId="20577"/>
          <ac:spMkLst>
            <pc:docMk/>
            <pc:sldMk cId="708741169" sldId="841"/>
            <ac:spMk id="3" creationId="{714FDD26-97EC-4D46-8977-58C12F2FE9ED}"/>
          </ac:spMkLst>
        </pc:spChg>
      </pc:sldChg>
      <pc:sldChg chg="modSp addCm modCm">
        <pc:chgData name="Åsa-Lina Nordlund" userId="S::asa-lina_nordlundsutveckling.se#ext#@svelantbruksuniversitet.onmicrosoft.com::7c3a76b4-89e8-4ba3-9a60-8ea320a1e890" providerId="AD" clId="Web-{FC1A9C84-09D5-97C9-F026-0E600E055E6A}" dt="2024-05-22T17:29:19.255" v="92" actId="20577"/>
        <pc:sldMkLst>
          <pc:docMk/>
          <pc:sldMk cId="3189736534" sldId="848"/>
        </pc:sldMkLst>
        <pc:spChg chg="mod">
          <ac:chgData name="Åsa-Lina Nordlund" userId="S::asa-lina_nordlundsutveckling.se#ext#@svelantbruksuniversitet.onmicrosoft.com::7c3a76b4-89e8-4ba3-9a60-8ea320a1e890" providerId="AD" clId="Web-{FC1A9C84-09D5-97C9-F026-0E600E055E6A}" dt="2024-05-22T17:29:19.255" v="92" actId="20577"/>
          <ac:spMkLst>
            <pc:docMk/>
            <pc:sldMk cId="3189736534" sldId="848"/>
            <ac:spMk id="3" creationId="{12EBA025-CB30-4172-A199-08D5A4037FB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Åsa-Lina Nordlund" userId="S::asa-lina_nordlundsutveckling.se#ext#@svelantbruksuniversitet.onmicrosoft.com::7c3a76b4-89e8-4ba3-9a60-8ea320a1e890" providerId="AD" clId="Web-{FC1A9C84-09D5-97C9-F026-0E600E055E6A}" dt="2024-05-22T17:29:19.255" v="92" actId="20577"/>
              <pc2:cmMkLst xmlns:pc2="http://schemas.microsoft.com/office/powerpoint/2019/9/main/command">
                <pc:docMk/>
                <pc:sldMk cId="3189736534" sldId="848"/>
                <pc2:cmMk id="{04548B8F-8D7C-40BF-A45D-39C13D8A2C61}"/>
              </pc2:cmMkLst>
            </pc226:cmChg>
          </p:ext>
        </pc:extLst>
      </pc:sldChg>
      <pc:sldChg chg="modSp addCm">
        <pc:chgData name="Åsa-Lina Nordlund" userId="S::asa-lina_nordlundsutveckling.se#ext#@svelantbruksuniversitet.onmicrosoft.com::7c3a76b4-89e8-4ba3-9a60-8ea320a1e890" providerId="AD" clId="Web-{FC1A9C84-09D5-97C9-F026-0E600E055E6A}" dt="2024-05-22T17:27:28.709" v="62"/>
        <pc:sldMkLst>
          <pc:docMk/>
          <pc:sldMk cId="1643841078" sldId="855"/>
        </pc:sldMkLst>
        <pc:spChg chg="mod">
          <ac:chgData name="Åsa-Lina Nordlund" userId="S::asa-lina_nordlundsutveckling.se#ext#@svelantbruksuniversitet.onmicrosoft.com::7c3a76b4-89e8-4ba3-9a60-8ea320a1e890" providerId="AD" clId="Web-{FC1A9C84-09D5-97C9-F026-0E600E055E6A}" dt="2024-05-22T17:24:20.571" v="61" actId="20577"/>
          <ac:spMkLst>
            <pc:docMk/>
            <pc:sldMk cId="1643841078" sldId="855"/>
            <ac:spMk id="3" creationId="{43CF8FE8-BC75-4D43-A72C-68064BEAC185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Åsa-Lina Nordlund" userId="S::asa-lina_nordlundsutveckling.se#ext#@svelantbruksuniversitet.onmicrosoft.com::7c3a76b4-89e8-4ba3-9a60-8ea320a1e890" providerId="AD" clId="Web-{FC1A9C84-09D5-97C9-F026-0E600E055E6A}" dt="2024-05-22T17:27:28.709" v="62"/>
              <pc2:cmMkLst xmlns:pc2="http://schemas.microsoft.com/office/powerpoint/2019/9/main/command">
                <pc:docMk/>
                <pc:sldMk cId="1643841078" sldId="855"/>
                <pc2:cmMk id="{206A0ACA-DE2A-4C50-98E1-ABFC5B744874}"/>
              </pc2:cmMkLst>
            </pc226:cmChg>
          </p:ext>
        </pc:extLst>
      </pc:sldChg>
    </pc:docChg>
  </pc:docChgLst>
  <pc:docChgLst>
    <pc:chgData name="Karin Håkansson" userId="S::karin.hakansson@hushallningssallskapet.se::b6804832-5183-48a0-b0d8-781b988589b8" providerId="AD" clId="Web-{31DEC727-2BBB-41B8-A13F-867FB6D625DB}"/>
    <pc:docChg chg="addSld modSld sldOrd modSection">
      <pc:chgData name="Karin Håkansson" userId="S::karin.hakansson@hushallningssallskapet.se::b6804832-5183-48a0-b0d8-781b988589b8" providerId="AD" clId="Web-{31DEC727-2BBB-41B8-A13F-867FB6D625DB}" dt="2021-12-06T09:04:16.537" v="594" actId="1076"/>
      <pc:docMkLst>
        <pc:docMk/>
      </pc:docMkLst>
      <pc:sldChg chg="addSp delSp modSp ord">
        <pc:chgData name="Karin Håkansson" userId="S::karin.hakansson@hushallningssallskapet.se::b6804832-5183-48a0-b0d8-781b988589b8" providerId="AD" clId="Web-{31DEC727-2BBB-41B8-A13F-867FB6D625DB}" dt="2021-12-06T08:59:33.609" v="539"/>
        <pc:sldMkLst>
          <pc:docMk/>
          <pc:sldMk cId="1746080524" sldId="340"/>
        </pc:sldMkLst>
        <pc:spChg chg="ord">
          <ac:chgData name="Karin Håkansson" userId="S::karin.hakansson@hushallningssallskapet.se::b6804832-5183-48a0-b0d8-781b988589b8" providerId="AD" clId="Web-{31DEC727-2BBB-41B8-A13F-867FB6D625DB}" dt="2021-12-06T08:06:56.149" v="119"/>
          <ac:spMkLst>
            <pc:docMk/>
            <pc:sldMk cId="1746080524" sldId="340"/>
            <ac:spMk id="3" creationId="{EE288E08-FD8B-4EAB-8CBB-6762D5D9A279}"/>
          </ac:spMkLst>
        </pc:spChg>
        <pc:spChg chg="add del mod">
          <ac:chgData name="Karin Håkansson" userId="S::karin.hakansson@hushallningssallskapet.se::b6804832-5183-48a0-b0d8-781b988589b8" providerId="AD" clId="Web-{31DEC727-2BBB-41B8-A13F-867FB6D625DB}" dt="2021-12-06T08:02:10.768" v="70"/>
          <ac:spMkLst>
            <pc:docMk/>
            <pc:sldMk cId="1746080524" sldId="340"/>
            <ac:spMk id="5" creationId="{E1022B6D-FB13-4C24-8387-D862BB3B820B}"/>
          </ac:spMkLst>
        </pc:spChg>
        <pc:spChg chg="add mod">
          <ac:chgData name="Karin Håkansson" userId="S::karin.hakansson@hushallningssallskapet.se::b6804832-5183-48a0-b0d8-781b988589b8" providerId="AD" clId="Web-{31DEC727-2BBB-41B8-A13F-867FB6D625DB}" dt="2021-12-06T08:11:05.654" v="125" actId="1076"/>
          <ac:spMkLst>
            <pc:docMk/>
            <pc:sldMk cId="1746080524" sldId="340"/>
            <ac:spMk id="7" creationId="{3BFE7C3F-B00D-4772-9B58-11D90628FFD9}"/>
          </ac:spMkLst>
        </pc:spChg>
        <pc:spChg chg="add mod ord">
          <ac:chgData name="Karin Håkansson" userId="S::karin.hakansson@hushallningssallskapet.se::b6804832-5183-48a0-b0d8-781b988589b8" providerId="AD" clId="Web-{31DEC727-2BBB-41B8-A13F-867FB6D625DB}" dt="2021-12-06T08:07:16.024" v="121" actId="1076"/>
          <ac:spMkLst>
            <pc:docMk/>
            <pc:sldMk cId="1746080524" sldId="340"/>
            <ac:spMk id="8" creationId="{5937EF5D-7938-4A19-B3B7-C2567B64F0DE}"/>
          </ac:spMkLst>
        </pc:spChg>
        <pc:spChg chg="add mod">
          <ac:chgData name="Karin Håkansson" userId="S::karin.hakansson@hushallningssallskapet.se::b6804832-5183-48a0-b0d8-781b988589b8" providerId="AD" clId="Web-{31DEC727-2BBB-41B8-A13F-867FB6D625DB}" dt="2021-12-06T08:04:45.083" v="108" actId="1076"/>
          <ac:spMkLst>
            <pc:docMk/>
            <pc:sldMk cId="1746080524" sldId="340"/>
            <ac:spMk id="9" creationId="{6BCDCDD7-44A1-4CDB-B059-302ED0BE868B}"/>
          </ac:spMkLst>
        </pc:spChg>
        <pc:spChg chg="add del">
          <ac:chgData name="Karin Håkansson" userId="S::karin.hakansson@hushallningssallskapet.se::b6804832-5183-48a0-b0d8-781b988589b8" providerId="AD" clId="Web-{31DEC727-2BBB-41B8-A13F-867FB6D625DB}" dt="2021-12-06T08:05:05.912" v="110"/>
          <ac:spMkLst>
            <pc:docMk/>
            <pc:sldMk cId="1746080524" sldId="340"/>
            <ac:spMk id="10" creationId="{3C501120-FEF2-45A1-AC56-2FC09ED7514B}"/>
          </ac:spMkLst>
        </pc:spChg>
        <pc:picChg chg="mod ord">
          <ac:chgData name="Karin Håkansson" userId="S::karin.hakansson@hushallningssallskapet.se::b6804832-5183-48a0-b0d8-781b988589b8" providerId="AD" clId="Web-{31DEC727-2BBB-41B8-A13F-867FB6D625DB}" dt="2021-12-06T08:07:21.681" v="122"/>
          <ac:picMkLst>
            <pc:docMk/>
            <pc:sldMk cId="1746080524" sldId="340"/>
            <ac:picMk id="4" creationId="{158DE18A-370E-4363-8E1C-30F0B2119F48}"/>
          </ac:picMkLst>
        </pc:picChg>
        <pc:picChg chg="add del mod">
          <ac:chgData name="Karin Håkansson" userId="S::karin.hakansson@hushallningssallskapet.se::b6804832-5183-48a0-b0d8-781b988589b8" providerId="AD" clId="Web-{31DEC727-2BBB-41B8-A13F-867FB6D625DB}" dt="2021-12-06T08:10:09.137" v="124"/>
          <ac:picMkLst>
            <pc:docMk/>
            <pc:sldMk cId="1746080524" sldId="340"/>
            <ac:picMk id="11" creationId="{64FEBB91-88EB-4583-B053-C0AEC704B571}"/>
          </ac:picMkLst>
        </pc:picChg>
      </pc:sldChg>
      <pc:sldChg chg="addSp modSp">
        <pc:chgData name="Karin Håkansson" userId="S::karin.hakansson@hushallningssallskapet.se::b6804832-5183-48a0-b0d8-781b988589b8" providerId="AD" clId="Web-{31DEC727-2BBB-41B8-A13F-867FB6D625DB}" dt="2021-12-06T08:01:11.516" v="64" actId="1076"/>
        <pc:sldMkLst>
          <pc:docMk/>
          <pc:sldMk cId="1698621198" sldId="341"/>
        </pc:sldMkLst>
        <pc:spChg chg="add mod">
          <ac:chgData name="Karin Håkansson" userId="S::karin.hakansson@hushallningssallskapet.se::b6804832-5183-48a0-b0d8-781b988589b8" providerId="AD" clId="Web-{31DEC727-2BBB-41B8-A13F-867FB6D625DB}" dt="2021-12-06T08:01:11.516" v="64" actId="1076"/>
          <ac:spMkLst>
            <pc:docMk/>
            <pc:sldMk cId="1698621198" sldId="341"/>
            <ac:spMk id="5" creationId="{E01CBDA8-6898-4393-9CCD-4D8E06554BB2}"/>
          </ac:spMkLst>
        </pc:spChg>
      </pc:sldChg>
      <pc:sldChg chg="delSp">
        <pc:chgData name="Karin Håkansson" userId="S::karin.hakansson@hushallningssallskapet.se::b6804832-5183-48a0-b0d8-781b988589b8" providerId="AD" clId="Web-{31DEC727-2BBB-41B8-A13F-867FB6D625DB}" dt="2021-12-06T07:56:40.167" v="0"/>
        <pc:sldMkLst>
          <pc:docMk/>
          <pc:sldMk cId="962843861" sldId="808"/>
        </pc:sldMkLst>
        <pc:picChg chg="del">
          <ac:chgData name="Karin Håkansson" userId="S::karin.hakansson@hushallningssallskapet.se::b6804832-5183-48a0-b0d8-781b988589b8" providerId="AD" clId="Web-{31DEC727-2BBB-41B8-A13F-867FB6D625DB}" dt="2021-12-06T07:56:40.167" v="0"/>
          <ac:picMkLst>
            <pc:docMk/>
            <pc:sldMk cId="962843861" sldId="808"/>
            <ac:picMk id="2" creationId="{20FA3F2A-A679-4252-B6D4-EB7567B0C9FE}"/>
          </ac:picMkLst>
        </pc:picChg>
      </pc:sldChg>
      <pc:sldChg chg="delSp modSp">
        <pc:chgData name="Karin Håkansson" userId="S::karin.hakansson@hushallningssallskapet.se::b6804832-5183-48a0-b0d8-781b988589b8" providerId="AD" clId="Web-{31DEC727-2BBB-41B8-A13F-867FB6D625DB}" dt="2021-12-06T07:57:35.496" v="3" actId="1076"/>
        <pc:sldMkLst>
          <pc:docMk/>
          <pc:sldMk cId="630024960" sldId="812"/>
        </pc:sldMkLst>
        <pc:spChg chg="del mod">
          <ac:chgData name="Karin Håkansson" userId="S::karin.hakansson@hushallningssallskapet.se::b6804832-5183-48a0-b0d8-781b988589b8" providerId="AD" clId="Web-{31DEC727-2BBB-41B8-A13F-867FB6D625DB}" dt="2021-12-06T07:57:21.214" v="2"/>
          <ac:spMkLst>
            <pc:docMk/>
            <pc:sldMk cId="630024960" sldId="812"/>
            <ac:spMk id="3" creationId="{F7FBF032-E257-4EE7-BA51-A716393ADB7C}"/>
          </ac:spMkLst>
        </pc:spChg>
        <pc:picChg chg="mod">
          <ac:chgData name="Karin Håkansson" userId="S::karin.hakansson@hushallningssallskapet.se::b6804832-5183-48a0-b0d8-781b988589b8" providerId="AD" clId="Web-{31DEC727-2BBB-41B8-A13F-867FB6D625DB}" dt="2021-12-06T07:57:35.496" v="3" actId="1076"/>
          <ac:picMkLst>
            <pc:docMk/>
            <pc:sldMk cId="630024960" sldId="812"/>
            <ac:picMk id="6" creationId="{EE98B844-9DDA-4220-B6F0-9B26F19F7CCE}"/>
          </ac:picMkLst>
        </pc:picChg>
      </pc:sldChg>
      <pc:sldChg chg="addSp delSp modSp new ord">
        <pc:chgData name="Karin Håkansson" userId="S::karin.hakansson@hushallningssallskapet.se::b6804832-5183-48a0-b0d8-781b988589b8" providerId="AD" clId="Web-{31DEC727-2BBB-41B8-A13F-867FB6D625DB}" dt="2021-12-06T08:21:36.527" v="307" actId="1076"/>
        <pc:sldMkLst>
          <pc:docMk/>
          <pc:sldMk cId="1844571204" sldId="836"/>
        </pc:sldMkLst>
        <pc:spChg chg="del mod">
          <ac:chgData name="Karin Håkansson" userId="S::karin.hakansson@hushallningssallskapet.se::b6804832-5183-48a0-b0d8-781b988589b8" providerId="AD" clId="Web-{31DEC727-2BBB-41B8-A13F-867FB6D625DB}" dt="2021-12-06T08:13:27.079" v="144"/>
          <ac:spMkLst>
            <pc:docMk/>
            <pc:sldMk cId="1844571204" sldId="836"/>
            <ac:spMk id="2" creationId="{0D72FCDE-3976-456F-84DC-45CFE02BD1ED}"/>
          </ac:spMkLst>
        </pc:spChg>
        <pc:spChg chg="mod">
          <ac:chgData name="Karin Håkansson" userId="S::karin.hakansson@hushallningssallskapet.se::b6804832-5183-48a0-b0d8-781b988589b8" providerId="AD" clId="Web-{31DEC727-2BBB-41B8-A13F-867FB6D625DB}" dt="2021-12-06T08:21:35.590" v="306" actId="20577"/>
          <ac:spMkLst>
            <pc:docMk/>
            <pc:sldMk cId="1844571204" sldId="836"/>
            <ac:spMk id="3" creationId="{CAE103B3-F9AA-45A4-884E-BD226D95B22F}"/>
          </ac:spMkLst>
        </pc:spChg>
        <pc:spChg chg="add mod">
          <ac:chgData name="Karin Håkansson" userId="S::karin.hakansson@hushallningssallskapet.se::b6804832-5183-48a0-b0d8-781b988589b8" providerId="AD" clId="Web-{31DEC727-2BBB-41B8-A13F-867FB6D625DB}" dt="2021-12-06T08:13:09.985" v="139" actId="1076"/>
          <ac:spMkLst>
            <pc:docMk/>
            <pc:sldMk cId="1844571204" sldId="836"/>
            <ac:spMk id="7" creationId="{EE727C56-87ED-495E-A053-FFA7CACBA468}"/>
          </ac:spMkLst>
        </pc:spChg>
        <pc:picChg chg="add mod">
          <ac:chgData name="Karin Håkansson" userId="S::karin.hakansson@hushallningssallskapet.se::b6804832-5183-48a0-b0d8-781b988589b8" providerId="AD" clId="Web-{31DEC727-2BBB-41B8-A13F-867FB6D625DB}" dt="2021-12-06T08:21:36.527" v="307" actId="1076"/>
          <ac:picMkLst>
            <pc:docMk/>
            <pc:sldMk cId="1844571204" sldId="836"/>
            <ac:picMk id="5" creationId="{A67EAF9F-5155-4C4B-A6C7-C114FF1DE039}"/>
          </ac:picMkLst>
        </pc:picChg>
      </pc:sldChg>
      <pc:sldChg chg="addSp delSp modSp add ord replId">
        <pc:chgData name="Karin Håkansson" userId="S::karin.hakansson@hushallningssallskapet.se::b6804832-5183-48a0-b0d8-781b988589b8" providerId="AD" clId="Web-{31DEC727-2BBB-41B8-A13F-867FB6D625DB}" dt="2021-12-06T08:35:57.921" v="343" actId="14100"/>
        <pc:sldMkLst>
          <pc:docMk/>
          <pc:sldMk cId="2831634908" sldId="837"/>
        </pc:sldMkLst>
        <pc:spChg chg="del">
          <ac:chgData name="Karin Håkansson" userId="S::karin.hakansson@hushallningssallskapet.se::b6804832-5183-48a0-b0d8-781b988589b8" providerId="AD" clId="Web-{31DEC727-2BBB-41B8-A13F-867FB6D625DB}" dt="2021-12-06T08:29:39.663" v="320"/>
          <ac:spMkLst>
            <pc:docMk/>
            <pc:sldMk cId="2831634908" sldId="837"/>
            <ac:spMk id="2" creationId="{0D72FCDE-3976-456F-84DC-45CFE02BD1ED}"/>
          </ac:spMkLst>
        </pc:spChg>
        <pc:spChg chg="del mod">
          <ac:chgData name="Karin Håkansson" userId="S::karin.hakansson@hushallningssallskapet.se::b6804832-5183-48a0-b0d8-781b988589b8" providerId="AD" clId="Web-{31DEC727-2BBB-41B8-A13F-867FB6D625DB}" dt="2021-12-06T08:32:59.183" v="332"/>
          <ac:spMkLst>
            <pc:docMk/>
            <pc:sldMk cId="2831634908" sldId="837"/>
            <ac:spMk id="3" creationId="{CAE103B3-F9AA-45A4-884E-BD226D95B22F}"/>
          </ac:spMkLst>
        </pc:spChg>
        <pc:picChg chg="add mod">
          <ac:chgData name="Karin Håkansson" userId="S::karin.hakansson@hushallningssallskapet.se::b6804832-5183-48a0-b0d8-781b988589b8" providerId="AD" clId="Web-{31DEC727-2BBB-41B8-A13F-867FB6D625DB}" dt="2021-12-06T08:32:46.198" v="330" actId="14100"/>
          <ac:picMkLst>
            <pc:docMk/>
            <pc:sldMk cId="2831634908" sldId="837"/>
            <ac:picMk id="6" creationId="{178163B3-4CFB-46BF-8A9A-8E3C7957F922}"/>
          </ac:picMkLst>
        </pc:picChg>
        <pc:picChg chg="add del mod">
          <ac:chgData name="Karin Håkansson" userId="S::karin.hakansson@hushallningssallskapet.se::b6804832-5183-48a0-b0d8-781b988589b8" providerId="AD" clId="Web-{31DEC727-2BBB-41B8-A13F-867FB6D625DB}" dt="2021-12-06T08:30:25.273" v="325"/>
          <ac:picMkLst>
            <pc:docMk/>
            <pc:sldMk cId="2831634908" sldId="837"/>
            <ac:picMk id="7" creationId="{CBE5C62B-BD2B-42F9-AF4C-FA43868BBE3B}"/>
          </ac:picMkLst>
        </pc:picChg>
        <pc:picChg chg="add mod">
          <ac:chgData name="Karin Håkansson" userId="S::karin.hakansson@hushallningssallskapet.se::b6804832-5183-48a0-b0d8-781b988589b8" providerId="AD" clId="Web-{31DEC727-2BBB-41B8-A13F-867FB6D625DB}" dt="2021-12-06T08:35:57.921" v="343" actId="14100"/>
          <ac:picMkLst>
            <pc:docMk/>
            <pc:sldMk cId="2831634908" sldId="837"/>
            <ac:picMk id="8" creationId="{6B2A28B8-7CE6-4347-9DCB-F247CCFD4236}"/>
          </ac:picMkLst>
        </pc:picChg>
      </pc:sldChg>
      <pc:sldChg chg="addSp delSp modSp add ord replId">
        <pc:chgData name="Karin Håkansson" userId="S::karin.hakansson@hushallningssallskapet.se::b6804832-5183-48a0-b0d8-781b988589b8" providerId="AD" clId="Web-{31DEC727-2BBB-41B8-A13F-867FB6D625DB}" dt="2021-12-06T08:35:28.968" v="339" actId="1076"/>
        <pc:sldMkLst>
          <pc:docMk/>
          <pc:sldMk cId="814267883" sldId="838"/>
        </pc:sldMkLst>
        <pc:spChg chg="del">
          <ac:chgData name="Karin Håkansson" userId="S::karin.hakansson@hushallningssallskapet.se::b6804832-5183-48a0-b0d8-781b988589b8" providerId="AD" clId="Web-{31DEC727-2BBB-41B8-A13F-867FB6D625DB}" dt="2021-12-06T08:35:17.749" v="335"/>
          <ac:spMkLst>
            <pc:docMk/>
            <pc:sldMk cId="814267883" sldId="838"/>
            <ac:spMk id="2" creationId="{0D72FCDE-3976-456F-84DC-45CFE02BD1ED}"/>
          </ac:spMkLst>
        </pc:spChg>
        <pc:spChg chg="del">
          <ac:chgData name="Karin Håkansson" userId="S::karin.hakansson@hushallningssallskapet.se::b6804832-5183-48a0-b0d8-781b988589b8" providerId="AD" clId="Web-{31DEC727-2BBB-41B8-A13F-867FB6D625DB}" dt="2021-12-06T08:35:20.014" v="336"/>
          <ac:spMkLst>
            <pc:docMk/>
            <pc:sldMk cId="814267883" sldId="838"/>
            <ac:spMk id="3" creationId="{CAE103B3-F9AA-45A4-884E-BD226D95B22F}"/>
          </ac:spMkLst>
        </pc:spChg>
        <pc:picChg chg="add mod">
          <ac:chgData name="Karin Håkansson" userId="S::karin.hakansson@hushallningssallskapet.se::b6804832-5183-48a0-b0d8-781b988589b8" providerId="AD" clId="Web-{31DEC727-2BBB-41B8-A13F-867FB6D625DB}" dt="2021-12-06T08:35:28.968" v="339" actId="1076"/>
          <ac:picMkLst>
            <pc:docMk/>
            <pc:sldMk cId="814267883" sldId="838"/>
            <ac:picMk id="5" creationId="{105992B0-5650-425F-80E7-639C96020484}"/>
          </ac:picMkLst>
        </pc:picChg>
      </pc:sldChg>
      <pc:sldChg chg="addSp delSp modSp add ord replId">
        <pc:chgData name="Karin Håkansson" userId="S::karin.hakansson@hushallningssallskapet.se::b6804832-5183-48a0-b0d8-781b988589b8" providerId="AD" clId="Web-{31DEC727-2BBB-41B8-A13F-867FB6D625DB}" dt="2021-12-06T08:56:16.417" v="524" actId="20577"/>
        <pc:sldMkLst>
          <pc:docMk/>
          <pc:sldMk cId="1898771019" sldId="839"/>
        </pc:sldMkLst>
        <pc:spChg chg="del">
          <ac:chgData name="Karin Håkansson" userId="S::karin.hakansson@hushallningssallskapet.se::b6804832-5183-48a0-b0d8-781b988589b8" providerId="AD" clId="Web-{31DEC727-2BBB-41B8-A13F-867FB6D625DB}" dt="2021-12-06T08:45:53.763" v="345"/>
          <ac:spMkLst>
            <pc:docMk/>
            <pc:sldMk cId="1898771019" sldId="839"/>
            <ac:spMk id="2" creationId="{0D72FCDE-3976-456F-84DC-45CFE02BD1ED}"/>
          </ac:spMkLst>
        </pc:spChg>
        <pc:spChg chg="del">
          <ac:chgData name="Karin Håkansson" userId="S::karin.hakansson@hushallningssallskapet.se::b6804832-5183-48a0-b0d8-781b988589b8" providerId="AD" clId="Web-{31DEC727-2BBB-41B8-A13F-867FB6D625DB}" dt="2021-12-06T08:45:57.888" v="346"/>
          <ac:spMkLst>
            <pc:docMk/>
            <pc:sldMk cId="1898771019" sldId="839"/>
            <ac:spMk id="3" creationId="{CAE103B3-F9AA-45A4-884E-BD226D95B22F}"/>
          </ac:spMkLst>
        </pc:spChg>
        <pc:spChg chg="add mod">
          <ac:chgData name="Karin Håkansson" userId="S::karin.hakansson@hushallningssallskapet.se::b6804832-5183-48a0-b0d8-781b988589b8" providerId="AD" clId="Web-{31DEC727-2BBB-41B8-A13F-867FB6D625DB}" dt="2021-12-06T08:53:45.257" v="401" actId="1076"/>
          <ac:spMkLst>
            <pc:docMk/>
            <pc:sldMk cId="1898771019" sldId="839"/>
            <ac:spMk id="7" creationId="{40D788D5-FBE9-4566-8722-4EF606D0597C}"/>
          </ac:spMkLst>
        </pc:spChg>
        <pc:spChg chg="add mod">
          <ac:chgData name="Karin Håkansson" userId="S::karin.hakansson@hushallningssallskapet.se::b6804832-5183-48a0-b0d8-781b988589b8" providerId="AD" clId="Web-{31DEC727-2BBB-41B8-A13F-867FB6D625DB}" dt="2021-12-06T08:56:16.417" v="524" actId="20577"/>
          <ac:spMkLst>
            <pc:docMk/>
            <pc:sldMk cId="1898771019" sldId="839"/>
            <ac:spMk id="13" creationId="{2EF6F231-0EA7-4E31-B5EB-A50335254F59}"/>
          </ac:spMkLst>
        </pc:spChg>
        <pc:picChg chg="add del mod">
          <ac:chgData name="Karin Håkansson" userId="S::karin.hakansson@hushallningssallskapet.se::b6804832-5183-48a0-b0d8-781b988589b8" providerId="AD" clId="Web-{31DEC727-2BBB-41B8-A13F-867FB6D625DB}" dt="2021-12-06T08:46:41.154" v="350"/>
          <ac:picMkLst>
            <pc:docMk/>
            <pc:sldMk cId="1898771019" sldId="839"/>
            <ac:picMk id="5" creationId="{468F6231-BDB4-4AF9-A708-F4746A61AE31}"/>
          </ac:picMkLst>
        </pc:picChg>
        <pc:picChg chg="add mod">
          <ac:chgData name="Karin Håkansson" userId="S::karin.hakansson@hushallningssallskapet.se::b6804832-5183-48a0-b0d8-781b988589b8" providerId="AD" clId="Web-{31DEC727-2BBB-41B8-A13F-867FB6D625DB}" dt="2021-12-06T08:46:58.373" v="355" actId="1076"/>
          <ac:picMkLst>
            <pc:docMk/>
            <pc:sldMk cId="1898771019" sldId="839"/>
            <ac:picMk id="6" creationId="{41F7C085-8F74-4FD1-A7C4-F76F72540863}"/>
          </ac:picMkLst>
        </pc:picChg>
        <pc:cxnChg chg="add mod">
          <ac:chgData name="Karin Håkansson" userId="S::karin.hakansson@hushallningssallskapet.se::b6804832-5183-48a0-b0d8-781b988589b8" providerId="AD" clId="Web-{31DEC727-2BBB-41B8-A13F-867FB6D625DB}" dt="2021-12-06T08:49:36.924" v="380" actId="14100"/>
          <ac:cxnSpMkLst>
            <pc:docMk/>
            <pc:sldMk cId="1898771019" sldId="839"/>
            <ac:cxnSpMk id="8" creationId="{0CB409E5-727B-4D35-8944-6888166A398F}"/>
          </ac:cxnSpMkLst>
        </pc:cxnChg>
        <pc:cxnChg chg="add del mod">
          <ac:chgData name="Karin Håkansson" userId="S::karin.hakansson@hushallningssallskapet.se::b6804832-5183-48a0-b0d8-781b988589b8" providerId="AD" clId="Web-{31DEC727-2BBB-41B8-A13F-867FB6D625DB}" dt="2021-12-06T08:49:26.205" v="378"/>
          <ac:cxnSpMkLst>
            <pc:docMk/>
            <pc:sldMk cId="1898771019" sldId="839"/>
            <ac:cxnSpMk id="9" creationId="{0518280B-FD04-4FC1-AB9F-9C3BAF9A4917}"/>
          </ac:cxnSpMkLst>
        </pc:cxnChg>
        <pc:cxnChg chg="add mod">
          <ac:chgData name="Karin Håkansson" userId="S::karin.hakansson@hushallningssallskapet.se::b6804832-5183-48a0-b0d8-781b988589b8" providerId="AD" clId="Web-{31DEC727-2BBB-41B8-A13F-867FB6D625DB}" dt="2021-12-06T08:49:53.018" v="383" actId="14100"/>
          <ac:cxnSpMkLst>
            <pc:docMk/>
            <pc:sldMk cId="1898771019" sldId="839"/>
            <ac:cxnSpMk id="10" creationId="{6B6CD651-C879-4797-9349-51131D89968E}"/>
          </ac:cxnSpMkLst>
        </pc:cxnChg>
        <pc:cxnChg chg="add mod">
          <ac:chgData name="Karin Håkansson" userId="S::karin.hakansson@hushallningssallskapet.se::b6804832-5183-48a0-b0d8-781b988589b8" providerId="AD" clId="Web-{31DEC727-2BBB-41B8-A13F-867FB6D625DB}" dt="2021-12-06T08:50:13.409" v="388" actId="14100"/>
          <ac:cxnSpMkLst>
            <pc:docMk/>
            <pc:sldMk cId="1898771019" sldId="839"/>
            <ac:cxnSpMk id="11" creationId="{067FA530-FA9A-479D-9693-5EEA80E246DC}"/>
          </ac:cxnSpMkLst>
        </pc:cxnChg>
        <pc:cxnChg chg="add mod">
          <ac:chgData name="Karin Håkansson" userId="S::karin.hakansson@hushallningssallskapet.se::b6804832-5183-48a0-b0d8-781b988589b8" providerId="AD" clId="Web-{31DEC727-2BBB-41B8-A13F-867FB6D625DB}" dt="2021-12-06T08:50:07.471" v="386" actId="14100"/>
          <ac:cxnSpMkLst>
            <pc:docMk/>
            <pc:sldMk cId="1898771019" sldId="839"/>
            <ac:cxnSpMk id="12" creationId="{FFCD9AAF-82E6-4B17-A518-22BC5725993B}"/>
          </ac:cxnSpMkLst>
        </pc:cxnChg>
      </pc:sldChg>
      <pc:sldChg chg="addSp delSp modSp add ord replId">
        <pc:chgData name="Karin Håkansson" userId="S::karin.hakansson@hushallningssallskapet.se::b6804832-5183-48a0-b0d8-781b988589b8" providerId="AD" clId="Web-{31DEC727-2BBB-41B8-A13F-867FB6D625DB}" dt="2021-12-06T09:04:16.537" v="594" actId="1076"/>
        <pc:sldMkLst>
          <pc:docMk/>
          <pc:sldMk cId="1386737848" sldId="840"/>
        </pc:sldMkLst>
        <pc:spChg chg="mod">
          <ac:chgData name="Karin Håkansson" userId="S::karin.hakansson@hushallningssallskapet.se::b6804832-5183-48a0-b0d8-781b988589b8" providerId="AD" clId="Web-{31DEC727-2BBB-41B8-A13F-867FB6D625DB}" dt="2021-12-06T09:03:26.583" v="567" actId="20577"/>
          <ac:spMkLst>
            <pc:docMk/>
            <pc:sldMk cId="1386737848" sldId="840"/>
            <ac:spMk id="2" creationId="{0D72FCDE-3976-456F-84DC-45CFE02BD1ED}"/>
          </ac:spMkLst>
        </pc:spChg>
        <pc:spChg chg="mod">
          <ac:chgData name="Karin Håkansson" userId="S::karin.hakansson@hushallningssallskapet.se::b6804832-5183-48a0-b0d8-781b988589b8" providerId="AD" clId="Web-{31DEC727-2BBB-41B8-A13F-867FB6D625DB}" dt="2021-12-06T09:04:16.537" v="594" actId="1076"/>
          <ac:spMkLst>
            <pc:docMk/>
            <pc:sldMk cId="1386737848" sldId="840"/>
            <ac:spMk id="3" creationId="{CAE103B3-F9AA-45A4-884E-BD226D95B22F}"/>
          </ac:spMkLst>
        </pc:spChg>
        <pc:picChg chg="add del">
          <ac:chgData name="Karin Håkansson" userId="S::karin.hakansson@hushallningssallskapet.se::b6804832-5183-48a0-b0d8-781b988589b8" providerId="AD" clId="Web-{31DEC727-2BBB-41B8-A13F-867FB6D625DB}" dt="2021-12-06T08:25:55.096" v="311"/>
          <ac:picMkLst>
            <pc:docMk/>
            <pc:sldMk cId="1386737848" sldId="840"/>
            <ac:picMk id="6" creationId="{70782A56-B40C-4B54-BA15-416B0D8287B6}"/>
          </ac:picMkLst>
        </pc:picChg>
        <pc:picChg chg="add mod">
          <ac:chgData name="Karin Håkansson" userId="S::karin.hakansson@hushallningssallskapet.se::b6804832-5183-48a0-b0d8-781b988589b8" providerId="AD" clId="Web-{31DEC727-2BBB-41B8-A13F-867FB6D625DB}" dt="2021-12-06T09:04:13.130" v="593" actId="1076"/>
          <ac:picMkLst>
            <pc:docMk/>
            <pc:sldMk cId="1386737848" sldId="840"/>
            <ac:picMk id="7" creationId="{2C50F480-6E8F-4E03-8D3B-D1303D70CCE5}"/>
          </ac:picMkLst>
        </pc:picChg>
      </pc:sldChg>
      <pc:sldChg chg="addSp delSp modSp add replId">
        <pc:chgData name="Karin Håkansson" userId="S::karin.hakansson@hushallningssallskapet.se::b6804832-5183-48a0-b0d8-781b988589b8" providerId="AD" clId="Web-{31DEC727-2BBB-41B8-A13F-867FB6D625DB}" dt="2021-12-06T08:51:34.676" v="393" actId="14100"/>
        <pc:sldMkLst>
          <pc:docMk/>
          <pc:sldMk cId="2873639488" sldId="841"/>
        </pc:sldMkLst>
        <pc:spChg chg="del">
          <ac:chgData name="Karin Håkansson" userId="S::karin.hakansson@hushallningssallskapet.se::b6804832-5183-48a0-b0d8-781b988589b8" providerId="AD" clId="Web-{31DEC727-2BBB-41B8-A13F-867FB6D625DB}" dt="2021-12-06T08:51:24.223" v="390"/>
          <ac:spMkLst>
            <pc:docMk/>
            <pc:sldMk cId="2873639488" sldId="841"/>
            <ac:spMk id="2" creationId="{0D72FCDE-3976-456F-84DC-45CFE02BD1ED}"/>
          </ac:spMkLst>
        </pc:spChg>
        <pc:spChg chg="del">
          <ac:chgData name="Karin Håkansson" userId="S::karin.hakansson@hushallningssallskapet.se::b6804832-5183-48a0-b0d8-781b988589b8" providerId="AD" clId="Web-{31DEC727-2BBB-41B8-A13F-867FB6D625DB}" dt="2021-12-06T08:51:26.411" v="391"/>
          <ac:spMkLst>
            <pc:docMk/>
            <pc:sldMk cId="2873639488" sldId="841"/>
            <ac:spMk id="3" creationId="{CAE103B3-F9AA-45A4-884E-BD226D95B22F}"/>
          </ac:spMkLst>
        </pc:spChg>
        <pc:picChg chg="add mod">
          <ac:chgData name="Karin Håkansson" userId="S::karin.hakansson@hushallningssallskapet.se::b6804832-5183-48a0-b0d8-781b988589b8" providerId="AD" clId="Web-{31DEC727-2BBB-41B8-A13F-867FB6D625DB}" dt="2021-12-06T08:51:34.676" v="393" actId="14100"/>
          <ac:picMkLst>
            <pc:docMk/>
            <pc:sldMk cId="2873639488" sldId="841"/>
            <ac:picMk id="5" creationId="{27567A1C-AF1A-4F9C-BB2A-EFE3C83703B2}"/>
          </ac:picMkLst>
        </pc:picChg>
      </pc:sldChg>
      <pc:sldChg chg="addSp delSp modSp add replId">
        <pc:chgData name="Karin Håkansson" userId="S::karin.hakansson@hushallningssallskapet.se::b6804832-5183-48a0-b0d8-781b988589b8" providerId="AD" clId="Web-{31DEC727-2BBB-41B8-A13F-867FB6D625DB}" dt="2021-12-06T08:58:25.904" v="530" actId="14100"/>
        <pc:sldMkLst>
          <pc:docMk/>
          <pc:sldMk cId="4227847711" sldId="842"/>
        </pc:sldMkLst>
        <pc:spChg chg="del">
          <ac:chgData name="Karin Håkansson" userId="S::karin.hakansson@hushallningssallskapet.se::b6804832-5183-48a0-b0d8-781b988589b8" providerId="AD" clId="Web-{31DEC727-2BBB-41B8-A13F-867FB6D625DB}" dt="2021-12-06T08:53:10.975" v="395"/>
          <ac:spMkLst>
            <pc:docMk/>
            <pc:sldMk cId="4227847711" sldId="842"/>
            <ac:spMk id="2" creationId="{0D72FCDE-3976-456F-84DC-45CFE02BD1ED}"/>
          </ac:spMkLst>
        </pc:spChg>
        <pc:spChg chg="del">
          <ac:chgData name="Karin Håkansson" userId="S::karin.hakansson@hushallningssallskapet.se::b6804832-5183-48a0-b0d8-781b988589b8" providerId="AD" clId="Web-{31DEC727-2BBB-41B8-A13F-867FB6D625DB}" dt="2021-12-06T08:53:15.272" v="396"/>
          <ac:spMkLst>
            <pc:docMk/>
            <pc:sldMk cId="4227847711" sldId="842"/>
            <ac:spMk id="3" creationId="{CAE103B3-F9AA-45A4-884E-BD226D95B22F}"/>
          </ac:spMkLst>
        </pc:spChg>
        <pc:picChg chg="add del mod">
          <ac:chgData name="Karin Håkansson" userId="S::karin.hakansson@hushallningssallskapet.se::b6804832-5183-48a0-b0d8-781b988589b8" providerId="AD" clId="Web-{31DEC727-2BBB-41B8-A13F-867FB6D625DB}" dt="2021-12-06T08:56:57.011" v="525"/>
          <ac:picMkLst>
            <pc:docMk/>
            <pc:sldMk cId="4227847711" sldId="842"/>
            <ac:picMk id="5" creationId="{36DB4A35-5FA9-485F-A6EB-C212AE348A21}"/>
          </ac:picMkLst>
        </pc:picChg>
        <pc:picChg chg="add mod">
          <ac:chgData name="Karin Håkansson" userId="S::karin.hakansson@hushallningssallskapet.se::b6804832-5183-48a0-b0d8-781b988589b8" providerId="AD" clId="Web-{31DEC727-2BBB-41B8-A13F-867FB6D625DB}" dt="2021-12-06T08:58:25.904" v="530" actId="14100"/>
          <ac:picMkLst>
            <pc:docMk/>
            <pc:sldMk cId="4227847711" sldId="842"/>
            <ac:picMk id="6" creationId="{DBC10B44-2945-436D-BA1A-3E3E784A0866}"/>
          </ac:picMkLst>
        </pc:picChg>
      </pc:sldChg>
      <pc:sldChg chg="addSp modSp add ord replId">
        <pc:chgData name="Karin Håkansson" userId="S::karin.hakansson@hushallningssallskapet.se::b6804832-5183-48a0-b0d8-781b988589b8" providerId="AD" clId="Web-{31DEC727-2BBB-41B8-A13F-867FB6D625DB}" dt="2021-12-06T08:59:24.343" v="538"/>
        <pc:sldMkLst>
          <pc:docMk/>
          <pc:sldMk cId="2042989569" sldId="843"/>
        </pc:sldMkLst>
        <pc:picChg chg="add mod">
          <ac:chgData name="Karin Håkansson" userId="S::karin.hakansson@hushallningssallskapet.se::b6804832-5183-48a0-b0d8-781b988589b8" providerId="AD" clId="Web-{31DEC727-2BBB-41B8-A13F-867FB6D625DB}" dt="2021-12-06T08:59:15.311" v="537"/>
          <ac:picMkLst>
            <pc:docMk/>
            <pc:sldMk cId="2042989569" sldId="843"/>
            <ac:picMk id="2" creationId="{05CCB021-B025-49AD-850D-B434FB7FAC8A}"/>
          </ac:picMkLst>
        </pc:picChg>
      </pc:sldChg>
      <pc:sldChg chg="addSp modSp add ord replId">
        <pc:chgData name="Karin Håkansson" userId="S::karin.hakansson@hushallningssallskapet.se::b6804832-5183-48a0-b0d8-781b988589b8" providerId="AD" clId="Web-{31DEC727-2BBB-41B8-A13F-867FB6D625DB}" dt="2021-12-06T09:02:58.238" v="564" actId="1076"/>
        <pc:sldMkLst>
          <pc:docMk/>
          <pc:sldMk cId="1040550849" sldId="844"/>
        </pc:sldMkLst>
        <pc:picChg chg="add mod">
          <ac:chgData name="Karin Håkansson" userId="S::karin.hakansson@hushallningssallskapet.se::b6804832-5183-48a0-b0d8-781b988589b8" providerId="AD" clId="Web-{31DEC727-2BBB-41B8-A13F-867FB6D625DB}" dt="2021-12-06T09:02:58.238" v="564" actId="1076"/>
          <ac:picMkLst>
            <pc:docMk/>
            <pc:sldMk cId="1040550849" sldId="844"/>
            <ac:picMk id="2" creationId="{ED396DD9-7A75-46F8-9F86-AACEB8BE192F}"/>
          </ac:picMkLst>
        </pc:picChg>
      </pc:sldChg>
      <pc:sldChg chg="addSp modSp add replId">
        <pc:chgData name="Karin Håkansson" userId="S::karin.hakansson@hushallningssallskapet.se::b6804832-5183-48a0-b0d8-781b988589b8" providerId="AD" clId="Web-{31DEC727-2BBB-41B8-A13F-867FB6D625DB}" dt="2021-12-06T09:02:53.847" v="563" actId="1076"/>
        <pc:sldMkLst>
          <pc:docMk/>
          <pc:sldMk cId="1247687530" sldId="845"/>
        </pc:sldMkLst>
        <pc:picChg chg="add mod">
          <ac:chgData name="Karin Håkansson" userId="S::karin.hakansson@hushallningssallskapet.se::b6804832-5183-48a0-b0d8-781b988589b8" providerId="AD" clId="Web-{31DEC727-2BBB-41B8-A13F-867FB6D625DB}" dt="2021-12-06T09:02:53.847" v="563" actId="1076"/>
          <ac:picMkLst>
            <pc:docMk/>
            <pc:sldMk cId="1247687530" sldId="845"/>
            <ac:picMk id="2" creationId="{FBA677ED-6B97-4A10-8E7F-D0C393349E2E}"/>
          </ac:picMkLst>
        </pc:picChg>
      </pc:sldChg>
      <pc:sldChg chg="addSp modSp add replId">
        <pc:chgData name="Karin Håkansson" userId="S::karin.hakansson@hushallningssallskapet.se::b6804832-5183-48a0-b0d8-781b988589b8" providerId="AD" clId="Web-{31DEC727-2BBB-41B8-A13F-867FB6D625DB}" dt="2021-12-06T09:02:44.972" v="562" actId="14100"/>
        <pc:sldMkLst>
          <pc:docMk/>
          <pc:sldMk cId="2066294464" sldId="846"/>
        </pc:sldMkLst>
        <pc:picChg chg="add mod">
          <ac:chgData name="Karin Håkansson" userId="S::karin.hakansson@hushallningssallskapet.se::b6804832-5183-48a0-b0d8-781b988589b8" providerId="AD" clId="Web-{31DEC727-2BBB-41B8-A13F-867FB6D625DB}" dt="2021-12-06T09:02:44.972" v="562" actId="14100"/>
          <ac:picMkLst>
            <pc:docMk/>
            <pc:sldMk cId="2066294464" sldId="846"/>
            <ac:picMk id="2" creationId="{A9D68D89-7AB7-4B6C-8A46-9BBA8D211E24}"/>
          </ac:picMkLst>
        </pc:picChg>
      </pc:sldChg>
      <pc:sldChg chg="add replId">
        <pc:chgData name="Karin Håkansson" userId="S::karin.hakansson@hushallningssallskapet.se::b6804832-5183-48a0-b0d8-781b988589b8" providerId="AD" clId="Web-{31DEC727-2BBB-41B8-A13F-867FB6D625DB}" dt="2021-12-06T08:59:59.625" v="544"/>
        <pc:sldMkLst>
          <pc:docMk/>
          <pc:sldMk cId="2761516491" sldId="847"/>
        </pc:sldMkLst>
      </pc:sldChg>
    </pc:docChg>
  </pc:docChgLst>
  <pc:docChgLst>
    <pc:chgData name="Karin Håkansson" userId="S::karin.hakansson@hushallningssallskapet.se::b6804832-5183-48a0-b0d8-781b988589b8" providerId="AD" clId="Web-{B3082FA9-6298-D68B-B3D5-6CFCE0CB8214}"/>
    <pc:docChg chg="modSld">
      <pc:chgData name="Karin Håkansson" userId="S::karin.hakansson@hushallningssallskapet.se::b6804832-5183-48a0-b0d8-781b988589b8" providerId="AD" clId="Web-{B3082FA9-6298-D68B-B3D5-6CFCE0CB8214}" dt="2021-05-05T09:38:28.807" v="581" actId="20577"/>
      <pc:docMkLst>
        <pc:docMk/>
      </pc:docMkLst>
      <pc:sldChg chg="modSp">
        <pc:chgData name="Karin Håkansson" userId="S::karin.hakansson@hushallningssallskapet.se::b6804832-5183-48a0-b0d8-781b988589b8" providerId="AD" clId="Web-{B3082FA9-6298-D68B-B3D5-6CFCE0CB8214}" dt="2021-05-05T09:38:28.807" v="581" actId="20577"/>
        <pc:sldMkLst>
          <pc:docMk/>
          <pc:sldMk cId="680267594" sldId="274"/>
        </pc:sldMkLst>
        <pc:spChg chg="mod">
          <ac:chgData name="Karin Håkansson" userId="S::karin.hakansson@hushallningssallskapet.se::b6804832-5183-48a0-b0d8-781b988589b8" providerId="AD" clId="Web-{B3082FA9-6298-D68B-B3D5-6CFCE0CB8214}" dt="2021-05-05T09:38:28.807" v="581" actId="20577"/>
          <ac:spMkLst>
            <pc:docMk/>
            <pc:sldMk cId="680267594" sldId="274"/>
            <ac:spMk id="8" creationId="{36783E26-7715-4825-9F22-1A3826FB597E}"/>
          </ac:spMkLst>
        </pc:spChg>
      </pc:sldChg>
      <pc:sldChg chg="modNotes">
        <pc:chgData name="Karin Håkansson" userId="S::karin.hakansson@hushallningssallskapet.se::b6804832-5183-48a0-b0d8-781b988589b8" providerId="AD" clId="Web-{B3082FA9-6298-D68B-B3D5-6CFCE0CB8214}" dt="2021-05-05T09:04:51.851" v="426"/>
        <pc:sldMkLst>
          <pc:docMk/>
          <pc:sldMk cId="910968785" sldId="300"/>
        </pc:sldMkLst>
      </pc:sldChg>
      <pc:sldChg chg="modSp">
        <pc:chgData name="Karin Håkansson" userId="S::karin.hakansson@hushallningssallskapet.se::b6804832-5183-48a0-b0d8-781b988589b8" providerId="AD" clId="Web-{B3082FA9-6298-D68B-B3D5-6CFCE0CB8214}" dt="2021-05-05T09:05:46.445" v="434" actId="1076"/>
        <pc:sldMkLst>
          <pc:docMk/>
          <pc:sldMk cId="2491361574" sldId="344"/>
        </pc:sldMkLst>
        <pc:spChg chg="mod">
          <ac:chgData name="Karin Håkansson" userId="S::karin.hakansson@hushallningssallskapet.se::b6804832-5183-48a0-b0d8-781b988589b8" providerId="AD" clId="Web-{B3082FA9-6298-D68B-B3D5-6CFCE0CB8214}" dt="2021-05-05T09:05:46.445" v="434" actId="1076"/>
          <ac:spMkLst>
            <pc:docMk/>
            <pc:sldMk cId="2491361574" sldId="344"/>
            <ac:spMk id="3" creationId="{B515D16C-0BFE-4D6C-AD1D-BC4F4798ED38}"/>
          </ac:spMkLst>
        </pc:spChg>
        <pc:spChg chg="mod">
          <ac:chgData name="Karin Håkansson" userId="S::karin.hakansson@hushallningssallskapet.se::b6804832-5183-48a0-b0d8-781b988589b8" providerId="AD" clId="Web-{B3082FA9-6298-D68B-B3D5-6CFCE0CB8214}" dt="2021-05-05T09:05:37.430" v="432" actId="1076"/>
          <ac:spMkLst>
            <pc:docMk/>
            <pc:sldMk cId="2491361574" sldId="344"/>
            <ac:spMk id="6" creationId="{4742E5BE-BFEA-4144-A82D-12C30B561DFC}"/>
          </ac:spMkLst>
        </pc:spChg>
      </pc:sldChg>
      <pc:sldChg chg="modSp">
        <pc:chgData name="Karin Håkansson" userId="S::karin.hakansson@hushallningssallskapet.se::b6804832-5183-48a0-b0d8-781b988589b8" providerId="AD" clId="Web-{B3082FA9-6298-D68B-B3D5-6CFCE0CB8214}" dt="2021-05-05T09:07:22.024" v="447" actId="20577"/>
        <pc:sldMkLst>
          <pc:docMk/>
          <pc:sldMk cId="587112749" sldId="538"/>
        </pc:sldMkLst>
        <pc:spChg chg="mod">
          <ac:chgData name="Karin Håkansson" userId="S::karin.hakansson@hushallningssallskapet.se::b6804832-5183-48a0-b0d8-781b988589b8" providerId="AD" clId="Web-{B3082FA9-6298-D68B-B3D5-6CFCE0CB8214}" dt="2021-05-05T09:07:22.024" v="447" actId="20577"/>
          <ac:spMkLst>
            <pc:docMk/>
            <pc:sldMk cId="587112749" sldId="538"/>
            <ac:spMk id="8" creationId="{BD5189F2-8022-4E7E-89BF-D21AC21ABF1F}"/>
          </ac:spMkLst>
        </pc:spChg>
      </pc:sldChg>
      <pc:sldChg chg="modSp">
        <pc:chgData name="Karin Håkansson" userId="S::karin.hakansson@hushallningssallskapet.se::b6804832-5183-48a0-b0d8-781b988589b8" providerId="AD" clId="Web-{B3082FA9-6298-D68B-B3D5-6CFCE0CB8214}" dt="2021-05-05T09:23:37.409" v="544" actId="20577"/>
        <pc:sldMkLst>
          <pc:docMk/>
          <pc:sldMk cId="1002171655" sldId="540"/>
        </pc:sldMkLst>
        <pc:spChg chg="mod">
          <ac:chgData name="Karin Håkansson" userId="S::karin.hakansson@hushallningssallskapet.se::b6804832-5183-48a0-b0d8-781b988589b8" providerId="AD" clId="Web-{B3082FA9-6298-D68B-B3D5-6CFCE0CB8214}" dt="2021-05-05T09:23:37.409" v="544" actId="20577"/>
          <ac:spMkLst>
            <pc:docMk/>
            <pc:sldMk cId="1002171655" sldId="540"/>
            <ac:spMk id="3" creationId="{6AE6E7D6-EBED-4D2B-A920-4B07517A9A91}"/>
          </ac:spMkLst>
        </pc:spChg>
      </pc:sldChg>
      <pc:sldChg chg="modSp">
        <pc:chgData name="Karin Håkansson" userId="S::karin.hakansson@hushallningssallskapet.se::b6804832-5183-48a0-b0d8-781b988589b8" providerId="AD" clId="Web-{B3082FA9-6298-D68B-B3D5-6CFCE0CB8214}" dt="2021-05-05T09:08:22.791" v="449" actId="1076"/>
        <pc:sldMkLst>
          <pc:docMk/>
          <pc:sldMk cId="4123938736" sldId="549"/>
        </pc:sldMkLst>
        <pc:spChg chg="mod">
          <ac:chgData name="Karin Håkansson" userId="S::karin.hakansson@hushallningssallskapet.se::b6804832-5183-48a0-b0d8-781b988589b8" providerId="AD" clId="Web-{B3082FA9-6298-D68B-B3D5-6CFCE0CB8214}" dt="2021-05-05T09:08:19.619" v="448" actId="1076"/>
          <ac:spMkLst>
            <pc:docMk/>
            <pc:sldMk cId="4123938736" sldId="549"/>
            <ac:spMk id="2" creationId="{84CBF0F9-3BAF-4377-89A5-98ECDC5195C6}"/>
          </ac:spMkLst>
        </pc:spChg>
        <pc:picChg chg="mod">
          <ac:chgData name="Karin Håkansson" userId="S::karin.hakansson@hushallningssallskapet.se::b6804832-5183-48a0-b0d8-781b988589b8" providerId="AD" clId="Web-{B3082FA9-6298-D68B-B3D5-6CFCE0CB8214}" dt="2021-05-05T09:08:22.791" v="449" actId="1076"/>
          <ac:picMkLst>
            <pc:docMk/>
            <pc:sldMk cId="4123938736" sldId="549"/>
            <ac:picMk id="6" creationId="{B591B739-AD1B-4A8B-AF3F-27F1C42B4311}"/>
          </ac:picMkLst>
        </pc:picChg>
      </pc:sldChg>
      <pc:sldChg chg="modNotes">
        <pc:chgData name="Karin Håkansson" userId="S::karin.hakansson@hushallningssallskapet.se::b6804832-5183-48a0-b0d8-781b988589b8" providerId="AD" clId="Web-{B3082FA9-6298-D68B-B3D5-6CFCE0CB8214}" dt="2021-05-05T09:24:32.472" v="578"/>
        <pc:sldMkLst>
          <pc:docMk/>
          <pc:sldMk cId="3147782366" sldId="558"/>
        </pc:sldMkLst>
      </pc:sldChg>
      <pc:sldChg chg="modNotes">
        <pc:chgData name="Karin Håkansson" userId="S::karin.hakansson@hushallningssallskapet.se::b6804832-5183-48a0-b0d8-781b988589b8" providerId="AD" clId="Web-{B3082FA9-6298-D68B-B3D5-6CFCE0CB8214}" dt="2021-05-05T09:22:46.627" v="541"/>
        <pc:sldMkLst>
          <pc:docMk/>
          <pc:sldMk cId="3950942472" sldId="775"/>
        </pc:sldMkLst>
      </pc:sldChg>
      <pc:sldChg chg="modNotes">
        <pc:chgData name="Karin Håkansson" userId="S::karin.hakansson@hushallningssallskapet.se::b6804832-5183-48a0-b0d8-781b988589b8" providerId="AD" clId="Web-{B3082FA9-6298-D68B-B3D5-6CFCE0CB8214}" dt="2021-05-05T09:20:25.626" v="503"/>
        <pc:sldMkLst>
          <pc:docMk/>
          <pc:sldMk cId="2468721829" sldId="796"/>
        </pc:sldMkLst>
      </pc:sldChg>
      <pc:sldChg chg="modNotes">
        <pc:chgData name="Karin Håkansson" userId="S::karin.hakansson@hushallningssallskapet.se::b6804832-5183-48a0-b0d8-781b988589b8" providerId="AD" clId="Web-{B3082FA9-6298-D68B-B3D5-6CFCE0CB8214}" dt="2021-05-05T09:22:26.283" v="534"/>
        <pc:sldMkLst>
          <pc:docMk/>
          <pc:sldMk cId="2568349644" sldId="799"/>
        </pc:sldMkLst>
      </pc:sldChg>
    </pc:docChg>
  </pc:docChgLst>
  <pc:docChgLst>
    <pc:chgData name="Sara Johnson" userId="51f89924-055d-44ab-8e20-2fc548136883" providerId="ADAL" clId="{E205BBF8-373C-4CE9-B097-F13ED057CA2D}"/>
    <pc:docChg chg="custSel delSld modSld delSection modSection">
      <pc:chgData name="Sara Johnson" userId="51f89924-055d-44ab-8e20-2fc548136883" providerId="ADAL" clId="{E205BBF8-373C-4CE9-B097-F13ED057CA2D}" dt="2024-06-24T09:33:22.611" v="24" actId="700"/>
      <pc:docMkLst>
        <pc:docMk/>
      </pc:docMkLst>
      <pc:sldChg chg="del">
        <pc:chgData name="Sara Johnson" userId="51f89924-055d-44ab-8e20-2fc548136883" providerId="ADAL" clId="{E205BBF8-373C-4CE9-B097-F13ED057CA2D}" dt="2024-06-24T09:32:25.350" v="17" actId="47"/>
        <pc:sldMkLst>
          <pc:docMk/>
          <pc:sldMk cId="1192786024" sldId="260"/>
        </pc:sldMkLst>
      </pc:sldChg>
      <pc:sldChg chg="del">
        <pc:chgData name="Sara Johnson" userId="51f89924-055d-44ab-8e20-2fc548136883" providerId="ADAL" clId="{E205BBF8-373C-4CE9-B097-F13ED057CA2D}" dt="2024-06-24T09:32:11.791" v="14" actId="47"/>
        <pc:sldMkLst>
          <pc:docMk/>
          <pc:sldMk cId="1678801547" sldId="261"/>
        </pc:sldMkLst>
      </pc:sldChg>
      <pc:sldChg chg="del">
        <pc:chgData name="Sara Johnson" userId="51f89924-055d-44ab-8e20-2fc548136883" providerId="ADAL" clId="{E205BBF8-373C-4CE9-B097-F13ED057CA2D}" dt="2024-06-24T09:32:08.940" v="9" actId="47"/>
        <pc:sldMkLst>
          <pc:docMk/>
          <pc:sldMk cId="2316648224" sldId="839"/>
        </pc:sldMkLst>
      </pc:sldChg>
      <pc:sldChg chg="del">
        <pc:chgData name="Sara Johnson" userId="51f89924-055d-44ab-8e20-2fc548136883" providerId="ADAL" clId="{E205BBF8-373C-4CE9-B097-F13ED057CA2D}" dt="2024-06-24T09:32:10.439" v="12" actId="47"/>
        <pc:sldMkLst>
          <pc:docMk/>
          <pc:sldMk cId="3189736534" sldId="848"/>
        </pc:sldMkLst>
      </pc:sldChg>
      <pc:sldChg chg="del">
        <pc:chgData name="Sara Johnson" userId="51f89924-055d-44ab-8e20-2fc548136883" providerId="ADAL" clId="{E205BBF8-373C-4CE9-B097-F13ED057CA2D}" dt="2024-06-24T09:32:07.890" v="7" actId="47"/>
        <pc:sldMkLst>
          <pc:docMk/>
          <pc:sldMk cId="3616098883" sldId="851"/>
        </pc:sldMkLst>
      </pc:sldChg>
      <pc:sldChg chg="del">
        <pc:chgData name="Sara Johnson" userId="51f89924-055d-44ab-8e20-2fc548136883" providerId="ADAL" clId="{E205BBF8-373C-4CE9-B097-F13ED057CA2D}" dt="2024-06-24T09:32:08.539" v="8" actId="47"/>
        <pc:sldMkLst>
          <pc:docMk/>
          <pc:sldMk cId="1844748561" sldId="852"/>
        </pc:sldMkLst>
      </pc:sldChg>
      <pc:sldChg chg="del">
        <pc:chgData name="Sara Johnson" userId="51f89924-055d-44ab-8e20-2fc548136883" providerId="ADAL" clId="{E205BBF8-373C-4CE9-B097-F13ED057CA2D}" dt="2024-06-24T09:32:09.341" v="10" actId="47"/>
        <pc:sldMkLst>
          <pc:docMk/>
          <pc:sldMk cId="3635922322" sldId="853"/>
        </pc:sldMkLst>
      </pc:sldChg>
      <pc:sldChg chg="del">
        <pc:chgData name="Sara Johnson" userId="51f89924-055d-44ab-8e20-2fc548136883" providerId="ADAL" clId="{E205BBF8-373C-4CE9-B097-F13ED057CA2D}" dt="2024-06-24T09:32:24.809" v="16" actId="47"/>
        <pc:sldMkLst>
          <pc:docMk/>
          <pc:sldMk cId="879531993" sldId="854"/>
        </pc:sldMkLst>
      </pc:sldChg>
      <pc:sldChg chg="del">
        <pc:chgData name="Sara Johnson" userId="51f89924-055d-44ab-8e20-2fc548136883" providerId="ADAL" clId="{E205BBF8-373C-4CE9-B097-F13ED057CA2D}" dt="2024-06-24T09:32:09.737" v="11" actId="47"/>
        <pc:sldMkLst>
          <pc:docMk/>
          <pc:sldMk cId="1643841078" sldId="855"/>
        </pc:sldMkLst>
      </pc:sldChg>
      <pc:sldChg chg="del">
        <pc:chgData name="Sara Johnson" userId="51f89924-055d-44ab-8e20-2fc548136883" providerId="ADAL" clId="{E205BBF8-373C-4CE9-B097-F13ED057CA2D}" dt="2024-06-24T09:32:06.053" v="3" actId="47"/>
        <pc:sldMkLst>
          <pc:docMk/>
          <pc:sldMk cId="3806859061" sldId="12284"/>
        </pc:sldMkLst>
      </pc:sldChg>
      <pc:sldChg chg="del">
        <pc:chgData name="Sara Johnson" userId="51f89924-055d-44ab-8e20-2fc548136883" providerId="ADAL" clId="{E205BBF8-373C-4CE9-B097-F13ED057CA2D}" dt="2024-06-24T09:32:06.917" v="5" actId="47"/>
        <pc:sldMkLst>
          <pc:docMk/>
          <pc:sldMk cId="3112691717" sldId="12317"/>
        </pc:sldMkLst>
      </pc:sldChg>
      <pc:sldChg chg="del">
        <pc:chgData name="Sara Johnson" userId="51f89924-055d-44ab-8e20-2fc548136883" providerId="ADAL" clId="{E205BBF8-373C-4CE9-B097-F13ED057CA2D}" dt="2024-06-24T09:32:06.485" v="4" actId="47"/>
        <pc:sldMkLst>
          <pc:docMk/>
          <pc:sldMk cId="3888029081" sldId="12318"/>
        </pc:sldMkLst>
      </pc:sldChg>
      <pc:sldChg chg="del">
        <pc:chgData name="Sara Johnson" userId="51f89924-055d-44ab-8e20-2fc548136883" providerId="ADAL" clId="{E205BBF8-373C-4CE9-B097-F13ED057CA2D}" dt="2024-06-24T09:32:27.767" v="19" actId="47"/>
        <pc:sldMkLst>
          <pc:docMk/>
          <pc:sldMk cId="3577107601" sldId="12467"/>
        </pc:sldMkLst>
      </pc:sldChg>
      <pc:sldChg chg="del">
        <pc:chgData name="Sara Johnson" userId="51f89924-055d-44ab-8e20-2fc548136883" providerId="ADAL" clId="{E205BBF8-373C-4CE9-B097-F13ED057CA2D}" dt="2024-06-24T09:32:04.533" v="0" actId="47"/>
        <pc:sldMkLst>
          <pc:docMk/>
          <pc:sldMk cId="1258817863" sldId="12470"/>
        </pc:sldMkLst>
      </pc:sldChg>
      <pc:sldChg chg="del">
        <pc:chgData name="Sara Johnson" userId="51f89924-055d-44ab-8e20-2fc548136883" providerId="ADAL" clId="{E205BBF8-373C-4CE9-B097-F13ED057CA2D}" dt="2024-06-24T09:32:05.653" v="2" actId="47"/>
        <pc:sldMkLst>
          <pc:docMk/>
          <pc:sldMk cId="2824064631" sldId="12471"/>
        </pc:sldMkLst>
      </pc:sldChg>
      <pc:sldChg chg="delSp modSp mod modClrScheme chgLayout">
        <pc:chgData name="Sara Johnson" userId="51f89924-055d-44ab-8e20-2fc548136883" providerId="ADAL" clId="{E205BBF8-373C-4CE9-B097-F13ED057CA2D}" dt="2024-06-24T09:33:22.611" v="24" actId="700"/>
        <pc:sldMkLst>
          <pc:docMk/>
          <pc:sldMk cId="3136240663" sldId="12473"/>
        </pc:sldMkLst>
        <pc:spChg chg="mod ord">
          <ac:chgData name="Sara Johnson" userId="51f89924-055d-44ab-8e20-2fc548136883" providerId="ADAL" clId="{E205BBF8-373C-4CE9-B097-F13ED057CA2D}" dt="2024-06-24T09:33:22.611" v="24" actId="700"/>
          <ac:spMkLst>
            <pc:docMk/>
            <pc:sldMk cId="3136240663" sldId="12473"/>
            <ac:spMk id="2" creationId="{840F78A0-7AF1-2EF6-E5DA-D6C147D910F4}"/>
          </ac:spMkLst>
        </pc:spChg>
        <pc:spChg chg="mod ord">
          <ac:chgData name="Sara Johnson" userId="51f89924-055d-44ab-8e20-2fc548136883" providerId="ADAL" clId="{E205BBF8-373C-4CE9-B097-F13ED057CA2D}" dt="2024-06-24T09:33:22.611" v="24" actId="700"/>
          <ac:spMkLst>
            <pc:docMk/>
            <pc:sldMk cId="3136240663" sldId="12473"/>
            <ac:spMk id="3" creationId="{942712F2-4655-F70B-7F3B-38CE648E2707}"/>
          </ac:spMkLst>
        </pc:spChg>
        <pc:spChg chg="del">
          <ac:chgData name="Sara Johnson" userId="51f89924-055d-44ab-8e20-2fc548136883" providerId="ADAL" clId="{E205BBF8-373C-4CE9-B097-F13ED057CA2D}" dt="2024-06-24T09:33:22.611" v="24" actId="700"/>
          <ac:spMkLst>
            <pc:docMk/>
            <pc:sldMk cId="3136240663" sldId="12473"/>
            <ac:spMk id="4" creationId="{E64D81A6-E06F-F4A5-3140-A238AC3099B1}"/>
          </ac:spMkLst>
        </pc:spChg>
      </pc:sldChg>
      <pc:sldChg chg="del">
        <pc:chgData name="Sara Johnson" userId="51f89924-055d-44ab-8e20-2fc548136883" providerId="ADAL" clId="{E205BBF8-373C-4CE9-B097-F13ED057CA2D}" dt="2024-06-24T09:32:11.171" v="13" actId="47"/>
        <pc:sldMkLst>
          <pc:docMk/>
          <pc:sldMk cId="3694290684" sldId="12474"/>
        </pc:sldMkLst>
      </pc:sldChg>
      <pc:sldChg chg="mod modClrScheme chgLayout">
        <pc:chgData name="Sara Johnson" userId="51f89924-055d-44ab-8e20-2fc548136883" providerId="ADAL" clId="{E205BBF8-373C-4CE9-B097-F13ED057CA2D}" dt="2024-06-24T09:33:15.501" v="23" actId="700"/>
        <pc:sldMkLst>
          <pc:docMk/>
          <pc:sldMk cId="896100797" sldId="12476"/>
        </pc:sldMkLst>
      </pc:sldChg>
      <pc:sldChg chg="del">
        <pc:chgData name="Sara Johnson" userId="51f89924-055d-44ab-8e20-2fc548136883" providerId="ADAL" clId="{E205BBF8-373C-4CE9-B097-F13ED057CA2D}" dt="2024-06-24T09:32:25.874" v="18" actId="47"/>
        <pc:sldMkLst>
          <pc:docMk/>
          <pc:sldMk cId="3808833505" sldId="12477"/>
        </pc:sldMkLst>
      </pc:sldChg>
      <pc:sldChg chg="del">
        <pc:chgData name="Sara Johnson" userId="51f89924-055d-44ab-8e20-2fc548136883" providerId="ADAL" clId="{E205BBF8-373C-4CE9-B097-F13ED057CA2D}" dt="2024-06-24T09:32:12.473" v="15" actId="47"/>
        <pc:sldMkLst>
          <pc:docMk/>
          <pc:sldMk cId="91676454" sldId="12480"/>
        </pc:sldMkLst>
      </pc:sldChg>
      <pc:sldChg chg="del">
        <pc:chgData name="Sara Johnson" userId="51f89924-055d-44ab-8e20-2fc548136883" providerId="ADAL" clId="{E205BBF8-373C-4CE9-B097-F13ED057CA2D}" dt="2024-06-24T09:32:07.450" v="6" actId="47"/>
        <pc:sldMkLst>
          <pc:docMk/>
          <pc:sldMk cId="1478156264" sldId="12482"/>
        </pc:sldMkLst>
      </pc:sldChg>
      <pc:sldChg chg="del">
        <pc:chgData name="Sara Johnson" userId="51f89924-055d-44ab-8e20-2fc548136883" providerId="ADAL" clId="{E205BBF8-373C-4CE9-B097-F13ED057CA2D}" dt="2024-06-24T09:32:05.205" v="1" actId="47"/>
        <pc:sldMkLst>
          <pc:docMk/>
          <pc:sldMk cId="2373626346" sldId="12483"/>
        </pc:sldMkLst>
      </pc:sldChg>
      <pc:sldMasterChg chg="delSldLayout">
        <pc:chgData name="Sara Johnson" userId="51f89924-055d-44ab-8e20-2fc548136883" providerId="ADAL" clId="{E205BBF8-373C-4CE9-B097-F13ED057CA2D}" dt="2024-06-24T09:32:27.767" v="19" actId="47"/>
        <pc:sldMasterMkLst>
          <pc:docMk/>
          <pc:sldMasterMk cId="338086544" sldId="2147483781"/>
        </pc:sldMasterMkLst>
        <pc:sldLayoutChg chg="del">
          <pc:chgData name="Sara Johnson" userId="51f89924-055d-44ab-8e20-2fc548136883" providerId="ADAL" clId="{E205BBF8-373C-4CE9-B097-F13ED057CA2D}" dt="2024-06-24T09:32:25.350" v="17" actId="47"/>
          <pc:sldLayoutMkLst>
            <pc:docMk/>
            <pc:sldMasterMk cId="338086544" sldId="2147483781"/>
            <pc:sldLayoutMk cId="2261869766" sldId="2147483826"/>
          </pc:sldLayoutMkLst>
        </pc:sldLayoutChg>
        <pc:sldLayoutChg chg="del">
          <pc:chgData name="Sara Johnson" userId="51f89924-055d-44ab-8e20-2fc548136883" providerId="ADAL" clId="{E205BBF8-373C-4CE9-B097-F13ED057CA2D}" dt="2024-06-24T09:32:27.767" v="19" actId="47"/>
          <pc:sldLayoutMkLst>
            <pc:docMk/>
            <pc:sldMasterMk cId="338086544" sldId="2147483781"/>
            <pc:sldLayoutMk cId="2547241866" sldId="2147483867"/>
          </pc:sldLayoutMkLst>
        </pc:sldLayoutChg>
      </pc:sldMasterChg>
    </pc:docChg>
  </pc:docChgLst>
  <pc:docChgLst>
    <pc:chgData name="Karin Håkansson" userId="S::karin.hakansson@hushallningssallskapet.se::b6804832-5183-48a0-b0d8-781b988589b8" providerId="AD" clId="Web-{BDB80F3A-C784-42ED-9B09-DDBFBDAA1466}"/>
    <pc:docChg chg="addSld delSld modSld sldOrd modSection">
      <pc:chgData name="Karin Håkansson" userId="S::karin.hakansson@hushallningssallskapet.se::b6804832-5183-48a0-b0d8-781b988589b8" providerId="AD" clId="Web-{BDB80F3A-C784-42ED-9B09-DDBFBDAA1466}" dt="2021-11-22T16:25:37.275" v="1289" actId="20577"/>
      <pc:docMkLst>
        <pc:docMk/>
      </pc:docMkLst>
      <pc:sldChg chg="del">
        <pc:chgData name="Karin Håkansson" userId="S::karin.hakansson@hushallningssallskapet.se::b6804832-5183-48a0-b0d8-781b988589b8" providerId="AD" clId="Web-{BDB80F3A-C784-42ED-9B09-DDBFBDAA1466}" dt="2021-11-22T15:24:37.208" v="124"/>
        <pc:sldMkLst>
          <pc:docMk/>
          <pc:sldMk cId="2539607531" sldId="285"/>
        </pc:sldMkLst>
      </pc:sldChg>
      <pc:sldChg chg="del">
        <pc:chgData name="Karin Håkansson" userId="S::karin.hakansson@hushallningssallskapet.se::b6804832-5183-48a0-b0d8-781b988589b8" providerId="AD" clId="Web-{BDB80F3A-C784-42ED-9B09-DDBFBDAA1466}" dt="2021-11-22T15:16:48.494" v="6"/>
        <pc:sldMkLst>
          <pc:docMk/>
          <pc:sldMk cId="3013663615" sldId="289"/>
        </pc:sldMkLst>
      </pc:sldChg>
      <pc:sldChg chg="del">
        <pc:chgData name="Karin Håkansson" userId="S::karin.hakansson@hushallningssallskapet.se::b6804832-5183-48a0-b0d8-781b988589b8" providerId="AD" clId="Web-{BDB80F3A-C784-42ED-9B09-DDBFBDAA1466}" dt="2021-11-22T15:16:43.994" v="5"/>
        <pc:sldMkLst>
          <pc:docMk/>
          <pc:sldMk cId="4040658546" sldId="290"/>
        </pc:sldMkLst>
      </pc:sldChg>
      <pc:sldChg chg="addSp delSp modSp">
        <pc:chgData name="Karin Håkansson" userId="S::karin.hakansson@hushallningssallskapet.se::b6804832-5183-48a0-b0d8-781b988589b8" providerId="AD" clId="Web-{BDB80F3A-C784-42ED-9B09-DDBFBDAA1466}" dt="2021-11-22T16:21:00.534" v="1066" actId="20577"/>
        <pc:sldMkLst>
          <pc:docMk/>
          <pc:sldMk cId="1002171655" sldId="540"/>
        </pc:sldMkLst>
        <pc:spChg chg="mod">
          <ac:chgData name="Karin Håkansson" userId="S::karin.hakansson@hushallningssallskapet.se::b6804832-5183-48a0-b0d8-781b988589b8" providerId="AD" clId="Web-{BDB80F3A-C784-42ED-9B09-DDBFBDAA1466}" dt="2021-11-22T16:21:00.534" v="1066" actId="20577"/>
          <ac:spMkLst>
            <pc:docMk/>
            <pc:sldMk cId="1002171655" sldId="540"/>
            <ac:spMk id="2" creationId="{4EB829F9-EF57-4770-AF85-1B1D09BD94AE}"/>
          </ac:spMkLst>
        </pc:spChg>
        <pc:spChg chg="del mod">
          <ac:chgData name="Karin Håkansson" userId="S::karin.hakansson@hushallningssallskapet.se::b6804832-5183-48a0-b0d8-781b988589b8" providerId="AD" clId="Web-{BDB80F3A-C784-42ED-9B09-DDBFBDAA1466}" dt="2021-11-22T16:17:16.654" v="1050"/>
          <ac:spMkLst>
            <pc:docMk/>
            <pc:sldMk cId="1002171655" sldId="540"/>
            <ac:spMk id="3" creationId="{6AE6E7D6-EBED-4D2B-A920-4B07517A9A91}"/>
          </ac:spMkLst>
        </pc:spChg>
        <pc:spChg chg="add del mod">
          <ac:chgData name="Karin Håkansson" userId="S::karin.hakansson@hushallningssallskapet.se::b6804832-5183-48a0-b0d8-781b988589b8" providerId="AD" clId="Web-{BDB80F3A-C784-42ED-9B09-DDBFBDAA1466}" dt="2021-11-22T16:17:35.639" v="1052"/>
          <ac:spMkLst>
            <pc:docMk/>
            <pc:sldMk cId="1002171655" sldId="540"/>
            <ac:spMk id="7" creationId="{8C5E827F-256F-4187-8584-80CAE4E9BAEC}"/>
          </ac:spMkLst>
        </pc:spChg>
        <pc:spChg chg="del mod">
          <ac:chgData name="Karin Håkansson" userId="S::karin.hakansson@hushallningssallskapet.se::b6804832-5183-48a0-b0d8-781b988589b8" providerId="AD" clId="Web-{BDB80F3A-C784-42ED-9B09-DDBFBDAA1466}" dt="2021-11-22T16:17:11.576" v="1049"/>
          <ac:spMkLst>
            <pc:docMk/>
            <pc:sldMk cId="1002171655" sldId="540"/>
            <ac:spMk id="14" creationId="{EA9A1262-C8AB-4983-9418-D5EF63F3CC97}"/>
          </ac:spMkLst>
        </pc:spChg>
      </pc:sldChg>
      <pc:sldChg chg="delSp modSp">
        <pc:chgData name="Karin Håkansson" userId="S::karin.hakansson@hushallningssallskapet.se::b6804832-5183-48a0-b0d8-781b988589b8" providerId="AD" clId="Web-{BDB80F3A-C784-42ED-9B09-DDBFBDAA1466}" dt="2021-11-22T15:23:54.988" v="123" actId="1076"/>
        <pc:sldMkLst>
          <pc:docMk/>
          <pc:sldMk cId="3147782366" sldId="558"/>
        </pc:sldMkLst>
        <pc:spChg chg="mod">
          <ac:chgData name="Karin Håkansson" userId="S::karin.hakansson@hushallningssallskapet.se::b6804832-5183-48a0-b0d8-781b988589b8" providerId="AD" clId="Web-{BDB80F3A-C784-42ED-9B09-DDBFBDAA1466}" dt="2021-11-22T15:23:51.035" v="122" actId="1076"/>
          <ac:spMkLst>
            <pc:docMk/>
            <pc:sldMk cId="3147782366" sldId="558"/>
            <ac:spMk id="2" creationId="{84CBF0F9-3BAF-4377-89A5-98ECDC5195C6}"/>
          </ac:spMkLst>
        </pc:spChg>
        <pc:spChg chg="mod">
          <ac:chgData name="Karin Håkansson" userId="S::karin.hakansson@hushallningssallskapet.se::b6804832-5183-48a0-b0d8-781b988589b8" providerId="AD" clId="Web-{BDB80F3A-C784-42ED-9B09-DDBFBDAA1466}" dt="2021-11-22T15:23:03.300" v="92" actId="1076"/>
          <ac:spMkLst>
            <pc:docMk/>
            <pc:sldMk cId="3147782366" sldId="558"/>
            <ac:spMk id="7" creationId="{D5AFF9EA-210A-4406-BD4F-51800455D083}"/>
          </ac:spMkLst>
        </pc:spChg>
        <pc:spChg chg="del mod">
          <ac:chgData name="Karin Håkansson" userId="S::karin.hakansson@hushallningssallskapet.se::b6804832-5183-48a0-b0d8-781b988589b8" providerId="AD" clId="Web-{BDB80F3A-C784-42ED-9B09-DDBFBDAA1466}" dt="2021-11-22T15:22:51.831" v="90"/>
          <ac:spMkLst>
            <pc:docMk/>
            <pc:sldMk cId="3147782366" sldId="558"/>
            <ac:spMk id="10" creationId="{748D0CD3-3A54-4094-9E6D-1FA6465B1B78}"/>
          </ac:spMkLst>
        </pc:spChg>
        <pc:picChg chg="mod">
          <ac:chgData name="Karin Håkansson" userId="S::karin.hakansson@hushallningssallskapet.se::b6804832-5183-48a0-b0d8-781b988589b8" providerId="AD" clId="Web-{BDB80F3A-C784-42ED-9B09-DDBFBDAA1466}" dt="2021-11-22T15:22:59.940" v="91" actId="1076"/>
          <ac:picMkLst>
            <pc:docMk/>
            <pc:sldMk cId="3147782366" sldId="558"/>
            <ac:picMk id="6" creationId="{A3B8113B-680D-4990-8C3C-7C648B4E6C9E}"/>
          </ac:picMkLst>
        </pc:picChg>
        <pc:picChg chg="del">
          <ac:chgData name="Karin Håkansson" userId="S::karin.hakansson@hushallningssallskapet.se::b6804832-5183-48a0-b0d8-781b988589b8" providerId="AD" clId="Web-{BDB80F3A-C784-42ED-9B09-DDBFBDAA1466}" dt="2021-11-22T15:22:44.893" v="87"/>
          <ac:picMkLst>
            <pc:docMk/>
            <pc:sldMk cId="3147782366" sldId="558"/>
            <ac:picMk id="8" creationId="{C7BCE5A6-F99B-43FE-AB87-4EABB4BA2719}"/>
          </ac:picMkLst>
        </pc:picChg>
        <pc:picChg chg="mod">
          <ac:chgData name="Karin Håkansson" userId="S::karin.hakansson@hushallningssallskapet.se::b6804832-5183-48a0-b0d8-781b988589b8" providerId="AD" clId="Web-{BDB80F3A-C784-42ED-9B09-DDBFBDAA1466}" dt="2021-11-22T15:23:54.988" v="123" actId="1076"/>
          <ac:picMkLst>
            <pc:docMk/>
            <pc:sldMk cId="3147782366" sldId="558"/>
            <ac:picMk id="9" creationId="{236075F0-8EB5-4AAA-98A3-2FD58EED3772}"/>
          </ac:picMkLst>
        </pc:picChg>
      </pc:sldChg>
      <pc:sldChg chg="modSp">
        <pc:chgData name="Karin Håkansson" userId="S::karin.hakansson@hushallningssallskapet.se::b6804832-5183-48a0-b0d8-781b988589b8" providerId="AD" clId="Web-{BDB80F3A-C784-42ED-9B09-DDBFBDAA1466}" dt="2021-11-22T15:19:52.920" v="86" actId="20577"/>
        <pc:sldMkLst>
          <pc:docMk/>
          <pc:sldMk cId="564708958" sldId="567"/>
        </pc:sldMkLst>
        <pc:spChg chg="mod">
          <ac:chgData name="Karin Håkansson" userId="S::karin.hakansson@hushallningssallskapet.se::b6804832-5183-48a0-b0d8-781b988589b8" providerId="AD" clId="Web-{BDB80F3A-C784-42ED-9B09-DDBFBDAA1466}" dt="2021-11-22T15:19:50.545" v="84" actId="20577"/>
          <ac:spMkLst>
            <pc:docMk/>
            <pc:sldMk cId="564708958" sldId="567"/>
            <ac:spMk id="6" creationId="{85AE8B71-7A26-46B0-9D57-C6E2900C7987}"/>
          </ac:spMkLst>
        </pc:spChg>
        <pc:spChg chg="mod">
          <ac:chgData name="Karin Håkansson" userId="S::karin.hakansson@hushallningssallskapet.se::b6804832-5183-48a0-b0d8-781b988589b8" providerId="AD" clId="Web-{BDB80F3A-C784-42ED-9B09-DDBFBDAA1466}" dt="2021-11-22T15:19:52.920" v="86" actId="20577"/>
          <ac:spMkLst>
            <pc:docMk/>
            <pc:sldMk cId="564708958" sldId="567"/>
            <ac:spMk id="9" creationId="{F446308C-E660-4441-88B2-34660F7EA43C}"/>
          </ac:spMkLst>
        </pc:spChg>
      </pc:sldChg>
      <pc:sldChg chg="del">
        <pc:chgData name="Karin Håkansson" userId="S::karin.hakansson@hushallningssallskapet.se::b6804832-5183-48a0-b0d8-781b988589b8" providerId="AD" clId="Web-{BDB80F3A-C784-42ED-9B09-DDBFBDAA1466}" dt="2021-11-22T15:18:35.653" v="64"/>
        <pc:sldMkLst>
          <pc:docMk/>
          <pc:sldMk cId="147229001" sldId="771"/>
        </pc:sldMkLst>
      </pc:sldChg>
      <pc:sldChg chg="modNotes">
        <pc:chgData name="Karin Håkansson" userId="S::karin.hakansson@hushallningssallskapet.se::b6804832-5183-48a0-b0d8-781b988589b8" providerId="AD" clId="Web-{BDB80F3A-C784-42ED-9B09-DDBFBDAA1466}" dt="2021-11-22T16:12:10.616" v="1003"/>
        <pc:sldMkLst>
          <pc:docMk/>
          <pc:sldMk cId="3950942472" sldId="775"/>
        </pc:sldMkLst>
      </pc:sldChg>
      <pc:sldChg chg="modSp mod modShow modNotes">
        <pc:chgData name="Karin Håkansson" userId="S::karin.hakansson@hushallningssallskapet.se::b6804832-5183-48a0-b0d8-781b988589b8" providerId="AD" clId="Web-{BDB80F3A-C784-42ED-9B09-DDBFBDAA1466}" dt="2021-11-22T16:08:53.549" v="999" actId="20577"/>
        <pc:sldMkLst>
          <pc:docMk/>
          <pc:sldMk cId="2469215651" sldId="783"/>
        </pc:sldMkLst>
        <pc:spChg chg="mod">
          <ac:chgData name="Karin Håkansson" userId="S::karin.hakansson@hushallningssallskapet.se::b6804832-5183-48a0-b0d8-781b988589b8" providerId="AD" clId="Web-{BDB80F3A-C784-42ED-9B09-DDBFBDAA1466}" dt="2021-11-22T15:58:37.066" v="785" actId="1076"/>
          <ac:spMkLst>
            <pc:docMk/>
            <pc:sldMk cId="2469215651" sldId="783"/>
            <ac:spMk id="5" creationId="{8A62B53E-F13D-4BC6-8A1A-A0BD315FD0E6}"/>
          </ac:spMkLst>
        </pc:spChg>
        <pc:spChg chg="mod">
          <ac:chgData name="Karin Håkansson" userId="S::karin.hakansson@hushallningssallskapet.se::b6804832-5183-48a0-b0d8-781b988589b8" providerId="AD" clId="Web-{BDB80F3A-C784-42ED-9B09-DDBFBDAA1466}" dt="2021-11-22T16:08:53.549" v="999" actId="20577"/>
          <ac:spMkLst>
            <pc:docMk/>
            <pc:sldMk cId="2469215651" sldId="783"/>
            <ac:spMk id="6" creationId="{3385ED66-10BB-47CE-BAE3-AE6E25B95A73}"/>
          </ac:spMkLst>
        </pc:spChg>
      </pc:sldChg>
      <pc:sldChg chg="mod modShow">
        <pc:chgData name="Karin Håkansson" userId="S::karin.hakansson@hushallningssallskapet.se::b6804832-5183-48a0-b0d8-781b988589b8" providerId="AD" clId="Web-{BDB80F3A-C784-42ED-9B09-DDBFBDAA1466}" dt="2021-11-22T16:10:17.207" v="1002"/>
        <pc:sldMkLst>
          <pc:docMk/>
          <pc:sldMk cId="2669851691" sldId="784"/>
        </pc:sldMkLst>
      </pc:sldChg>
      <pc:sldChg chg="addSp modSp ord modNotes">
        <pc:chgData name="Karin Håkansson" userId="S::karin.hakansson@hushallningssallskapet.se::b6804832-5183-48a0-b0d8-781b988589b8" providerId="AD" clId="Web-{BDB80F3A-C784-42ED-9B09-DDBFBDAA1466}" dt="2021-11-22T15:53:06.153" v="712"/>
        <pc:sldMkLst>
          <pc:docMk/>
          <pc:sldMk cId="3183629534" sldId="785"/>
        </pc:sldMkLst>
        <pc:spChg chg="mod">
          <ac:chgData name="Karin Håkansson" userId="S::karin.hakansson@hushallningssallskapet.se::b6804832-5183-48a0-b0d8-781b988589b8" providerId="AD" clId="Web-{BDB80F3A-C784-42ED-9B09-DDBFBDAA1466}" dt="2021-11-22T15:41:45.856" v="422" actId="1076"/>
          <ac:spMkLst>
            <pc:docMk/>
            <pc:sldMk cId="3183629534" sldId="785"/>
            <ac:spMk id="2" creationId="{D52D43B7-C0AA-435A-91CF-E0C73169588E}"/>
          </ac:spMkLst>
        </pc:spChg>
        <pc:spChg chg="mod">
          <ac:chgData name="Karin Håkansson" userId="S::karin.hakansson@hushallningssallskapet.se::b6804832-5183-48a0-b0d8-781b988589b8" providerId="AD" clId="Web-{BDB80F3A-C784-42ED-9B09-DDBFBDAA1466}" dt="2021-11-22T15:41:53.122" v="423" actId="1076"/>
          <ac:spMkLst>
            <pc:docMk/>
            <pc:sldMk cId="3183629534" sldId="785"/>
            <ac:spMk id="3" creationId="{3B808865-315A-4230-9B8F-8569EEC1B404}"/>
          </ac:spMkLst>
        </pc:spChg>
        <pc:spChg chg="add mod">
          <ac:chgData name="Karin Håkansson" userId="S::karin.hakansson@hushallningssallskapet.se::b6804832-5183-48a0-b0d8-781b988589b8" providerId="AD" clId="Web-{BDB80F3A-C784-42ED-9B09-DDBFBDAA1466}" dt="2021-11-22T15:52:44.699" v="684" actId="20577"/>
          <ac:spMkLst>
            <pc:docMk/>
            <pc:sldMk cId="3183629534" sldId="785"/>
            <ac:spMk id="4" creationId="{BEDDAE73-FF06-4F32-BBA4-5208B3B9C46E}"/>
          </ac:spMkLst>
        </pc:spChg>
      </pc:sldChg>
      <pc:sldChg chg="del">
        <pc:chgData name="Karin Håkansson" userId="S::karin.hakansson@hushallningssallskapet.se::b6804832-5183-48a0-b0d8-781b988589b8" providerId="AD" clId="Web-{BDB80F3A-C784-42ED-9B09-DDBFBDAA1466}" dt="2021-11-22T15:16:49.385" v="7"/>
        <pc:sldMkLst>
          <pc:docMk/>
          <pc:sldMk cId="2520772051" sldId="790"/>
        </pc:sldMkLst>
      </pc:sldChg>
      <pc:sldChg chg="del">
        <pc:chgData name="Karin Håkansson" userId="S::karin.hakansson@hushallningssallskapet.se::b6804832-5183-48a0-b0d8-781b988589b8" providerId="AD" clId="Web-{BDB80F3A-C784-42ED-9B09-DDBFBDAA1466}" dt="2021-11-22T15:16:51.088" v="8"/>
        <pc:sldMkLst>
          <pc:docMk/>
          <pc:sldMk cId="1312505906" sldId="791"/>
        </pc:sldMkLst>
      </pc:sldChg>
      <pc:sldChg chg="ord">
        <pc:chgData name="Karin Håkansson" userId="S::karin.hakansson@hushallningssallskapet.se::b6804832-5183-48a0-b0d8-781b988589b8" providerId="AD" clId="Web-{BDB80F3A-C784-42ED-9B09-DDBFBDAA1466}" dt="2021-11-22T15:30:17.513" v="329"/>
        <pc:sldMkLst>
          <pc:docMk/>
          <pc:sldMk cId="368400683" sldId="794"/>
        </pc:sldMkLst>
      </pc:sldChg>
      <pc:sldChg chg="addSp delSp modSp modNotes">
        <pc:chgData name="Karin Håkansson" userId="S::karin.hakansson@hushallningssallskapet.se::b6804832-5183-48a0-b0d8-781b988589b8" providerId="AD" clId="Web-{BDB80F3A-C784-42ED-9B09-DDBFBDAA1466}" dt="2021-11-22T16:08:19.751" v="976"/>
        <pc:sldMkLst>
          <pc:docMk/>
          <pc:sldMk cId="2468721829" sldId="796"/>
        </pc:sldMkLst>
        <pc:spChg chg="mod">
          <ac:chgData name="Karin Håkansson" userId="S::karin.hakansson@hushallningssallskapet.se::b6804832-5183-48a0-b0d8-781b988589b8" providerId="AD" clId="Web-{BDB80F3A-C784-42ED-9B09-DDBFBDAA1466}" dt="2021-11-22T15:30:06.934" v="328" actId="20577"/>
          <ac:spMkLst>
            <pc:docMk/>
            <pc:sldMk cId="2468721829" sldId="796"/>
            <ac:spMk id="2" creationId="{75ADDE9C-F378-4F7E-A968-093914F89118}"/>
          </ac:spMkLst>
        </pc:spChg>
        <pc:spChg chg="del">
          <ac:chgData name="Karin Håkansson" userId="S::karin.hakansson@hushallningssallskapet.se::b6804832-5183-48a0-b0d8-781b988589b8" providerId="AD" clId="Web-{BDB80F3A-C784-42ED-9B09-DDBFBDAA1466}" dt="2021-11-22T15:33:14.423" v="405"/>
          <ac:spMkLst>
            <pc:docMk/>
            <pc:sldMk cId="2468721829" sldId="796"/>
            <ac:spMk id="3" creationId="{20C624F8-0F0D-4FDD-84F1-169020D16AD3}"/>
          </ac:spMkLst>
        </pc:spChg>
        <pc:spChg chg="add mod">
          <ac:chgData name="Karin Håkansson" userId="S::karin.hakansson@hushallningssallskapet.se::b6804832-5183-48a0-b0d8-781b988589b8" providerId="AD" clId="Web-{BDB80F3A-C784-42ED-9B09-DDBFBDAA1466}" dt="2021-11-22T15:33:33.564" v="407" actId="14100"/>
          <ac:spMkLst>
            <pc:docMk/>
            <pc:sldMk cId="2468721829" sldId="796"/>
            <ac:spMk id="6" creationId="{401BE310-8159-4685-99E2-61359ECAD4A4}"/>
          </ac:spMkLst>
        </pc:spChg>
        <pc:spChg chg="add mod">
          <ac:chgData name="Karin Håkansson" userId="S::karin.hakansson@hushallningssallskapet.se::b6804832-5183-48a0-b0d8-781b988589b8" providerId="AD" clId="Web-{BDB80F3A-C784-42ED-9B09-DDBFBDAA1466}" dt="2021-11-22T15:33:43.627" v="410" actId="1076"/>
          <ac:spMkLst>
            <pc:docMk/>
            <pc:sldMk cId="2468721829" sldId="796"/>
            <ac:spMk id="8" creationId="{5CA943AE-FEF5-4B33-82DB-D6DFEB7106A6}"/>
          </ac:spMkLst>
        </pc:spChg>
        <pc:spChg chg="add mod">
          <ac:chgData name="Karin Håkansson" userId="S::karin.hakansson@hushallningssallskapet.se::b6804832-5183-48a0-b0d8-781b988589b8" providerId="AD" clId="Web-{BDB80F3A-C784-42ED-9B09-DDBFBDAA1466}" dt="2021-11-22T15:33:36.923" v="408" actId="14100"/>
          <ac:spMkLst>
            <pc:docMk/>
            <pc:sldMk cId="2468721829" sldId="796"/>
            <ac:spMk id="10" creationId="{69A68066-B228-4351-BDA5-0B3FC2701151}"/>
          </ac:spMkLst>
        </pc:spChg>
        <pc:spChg chg="add del mod">
          <ac:chgData name="Karin Håkansson" userId="S::karin.hakansson@hushallningssallskapet.se::b6804832-5183-48a0-b0d8-781b988589b8" providerId="AD" clId="Web-{BDB80F3A-C784-42ED-9B09-DDBFBDAA1466}" dt="2021-11-22T15:33:18.611" v="406"/>
          <ac:spMkLst>
            <pc:docMk/>
            <pc:sldMk cId="2468721829" sldId="796"/>
            <ac:spMk id="12" creationId="{645BE02D-810F-4394-B51D-C3E659DDD3E5}"/>
          </ac:spMkLst>
        </pc:spChg>
      </pc:sldChg>
      <pc:sldChg chg="mod modShow modNotes">
        <pc:chgData name="Karin Håkansson" userId="S::karin.hakansson@hushallningssallskapet.se::b6804832-5183-48a0-b0d8-781b988589b8" providerId="AD" clId="Web-{BDB80F3A-C784-42ED-9B09-DDBFBDAA1466}" dt="2021-11-22T15:18:16.465" v="63"/>
        <pc:sldMkLst>
          <pc:docMk/>
          <pc:sldMk cId="3804493603" sldId="797"/>
        </pc:sldMkLst>
      </pc:sldChg>
      <pc:sldChg chg="del">
        <pc:chgData name="Karin Håkansson" userId="S::karin.hakansson@hushallningssallskapet.se::b6804832-5183-48a0-b0d8-781b988589b8" providerId="AD" clId="Web-{BDB80F3A-C784-42ED-9B09-DDBFBDAA1466}" dt="2021-11-22T15:34:51.644" v="412"/>
        <pc:sldMkLst>
          <pc:docMk/>
          <pc:sldMk cId="2737563300" sldId="800"/>
        </pc:sldMkLst>
      </pc:sldChg>
      <pc:sldChg chg="add ord">
        <pc:chgData name="Karin Håkansson" userId="S::karin.hakansson@hushallningssallskapet.se::b6804832-5183-48a0-b0d8-781b988589b8" providerId="AD" clId="Web-{BDB80F3A-C784-42ED-9B09-DDBFBDAA1466}" dt="2021-11-22T15:18:42.247" v="65"/>
        <pc:sldMkLst>
          <pc:docMk/>
          <pc:sldMk cId="3033634437" sldId="804"/>
        </pc:sldMkLst>
      </pc:sldChg>
      <pc:sldChg chg="add">
        <pc:chgData name="Karin Håkansson" userId="S::karin.hakansson@hushallningssallskapet.se::b6804832-5183-48a0-b0d8-781b988589b8" providerId="AD" clId="Web-{BDB80F3A-C784-42ED-9B09-DDBFBDAA1466}" dt="2021-11-22T15:15:54.884" v="1"/>
        <pc:sldMkLst>
          <pc:docMk/>
          <pc:sldMk cId="2623336191" sldId="805"/>
        </pc:sldMkLst>
      </pc:sldChg>
      <pc:sldChg chg="add">
        <pc:chgData name="Karin Håkansson" userId="S::karin.hakansson@hushallningssallskapet.se::b6804832-5183-48a0-b0d8-781b988589b8" providerId="AD" clId="Web-{BDB80F3A-C784-42ED-9B09-DDBFBDAA1466}" dt="2021-11-22T15:15:55.306" v="2"/>
        <pc:sldMkLst>
          <pc:docMk/>
          <pc:sldMk cId="3151569936" sldId="806"/>
        </pc:sldMkLst>
      </pc:sldChg>
      <pc:sldChg chg="add">
        <pc:chgData name="Karin Håkansson" userId="S::karin.hakansson@hushallningssallskapet.se::b6804832-5183-48a0-b0d8-781b988589b8" providerId="AD" clId="Web-{BDB80F3A-C784-42ED-9B09-DDBFBDAA1466}" dt="2021-11-22T15:15:55.571" v="3"/>
        <pc:sldMkLst>
          <pc:docMk/>
          <pc:sldMk cId="2459995927" sldId="807"/>
        </pc:sldMkLst>
      </pc:sldChg>
      <pc:sldChg chg="add">
        <pc:chgData name="Karin Håkansson" userId="S::karin.hakansson@hushallningssallskapet.se::b6804832-5183-48a0-b0d8-781b988589b8" providerId="AD" clId="Web-{BDB80F3A-C784-42ED-9B09-DDBFBDAA1466}" dt="2021-11-22T15:15:55.838" v="4"/>
        <pc:sldMkLst>
          <pc:docMk/>
          <pc:sldMk cId="962843861" sldId="808"/>
        </pc:sldMkLst>
      </pc:sldChg>
      <pc:sldChg chg="add del">
        <pc:chgData name="Karin Håkansson" userId="S::karin.hakansson@hushallningssallskapet.se::b6804832-5183-48a0-b0d8-781b988589b8" providerId="AD" clId="Web-{BDB80F3A-C784-42ED-9B09-DDBFBDAA1466}" dt="2021-11-22T15:32:03.843" v="393"/>
        <pc:sldMkLst>
          <pc:docMk/>
          <pc:sldMk cId="2275033006" sldId="809"/>
        </pc:sldMkLst>
      </pc:sldChg>
      <pc:sldChg chg="modSp add mod replId modShow modNotes">
        <pc:chgData name="Karin Håkansson" userId="S::karin.hakansson@hushallningssallskapet.se::b6804832-5183-48a0-b0d8-781b988589b8" providerId="AD" clId="Web-{BDB80F3A-C784-42ED-9B09-DDBFBDAA1466}" dt="2021-11-22T16:06:50.687" v="973"/>
        <pc:sldMkLst>
          <pc:docMk/>
          <pc:sldMk cId="4078507830" sldId="809"/>
        </pc:sldMkLst>
        <pc:spChg chg="mod">
          <ac:chgData name="Karin Håkansson" userId="S::karin.hakansson@hushallningssallskapet.se::b6804832-5183-48a0-b0d8-781b988589b8" providerId="AD" clId="Web-{BDB80F3A-C784-42ED-9B09-DDBFBDAA1466}" dt="2021-11-22T15:35:53.864" v="416" actId="20577"/>
          <ac:spMkLst>
            <pc:docMk/>
            <pc:sldMk cId="4078507830" sldId="809"/>
            <ac:spMk id="2" creationId="{75ADDE9C-F378-4F7E-A968-093914F89118}"/>
          </ac:spMkLst>
        </pc:spChg>
      </pc:sldChg>
      <pc:sldChg chg="add del">
        <pc:chgData name="Karin Håkansson" userId="S::karin.hakansson@hushallningssallskapet.se::b6804832-5183-48a0-b0d8-781b988589b8" providerId="AD" clId="Web-{BDB80F3A-C784-42ED-9B09-DDBFBDAA1466}" dt="2021-11-22T15:32:03.843" v="392"/>
        <pc:sldMkLst>
          <pc:docMk/>
          <pc:sldMk cId="1474195153" sldId="810"/>
        </pc:sldMkLst>
      </pc:sldChg>
      <pc:sldChg chg="add del replId">
        <pc:chgData name="Karin Håkansson" userId="S::karin.hakansson@hushallningssallskapet.se::b6804832-5183-48a0-b0d8-781b988589b8" providerId="AD" clId="Web-{BDB80F3A-C784-42ED-9B09-DDBFBDAA1466}" dt="2021-11-22T16:02:23.540" v="945"/>
        <pc:sldMkLst>
          <pc:docMk/>
          <pc:sldMk cId="2187840013" sldId="810"/>
        </pc:sldMkLst>
      </pc:sldChg>
      <pc:sldChg chg="modSp add ord replId">
        <pc:chgData name="Karin Håkansson" userId="S::karin.hakansson@hushallningssallskapet.se::b6804832-5183-48a0-b0d8-781b988589b8" providerId="AD" clId="Web-{BDB80F3A-C784-42ED-9B09-DDBFBDAA1466}" dt="2021-11-22T16:25:37.275" v="1289" actId="20577"/>
        <pc:sldMkLst>
          <pc:docMk/>
          <pc:sldMk cId="4019163638" sldId="810"/>
        </pc:sldMkLst>
        <pc:spChg chg="mod">
          <ac:chgData name="Karin Håkansson" userId="S::karin.hakansson@hushallningssallskapet.se::b6804832-5183-48a0-b0d8-781b988589b8" providerId="AD" clId="Web-{BDB80F3A-C784-42ED-9B09-DDBFBDAA1466}" dt="2021-11-22T16:25:37.275" v="1289" actId="20577"/>
          <ac:spMkLst>
            <pc:docMk/>
            <pc:sldMk cId="4019163638" sldId="810"/>
            <ac:spMk id="2" creationId="{4EB829F9-EF57-4770-AF85-1B1D09BD94AE}"/>
          </ac:spMkLst>
        </pc:spChg>
      </pc:sldChg>
      <pc:sldChg chg="add replId">
        <pc:chgData name="Karin Håkansson" userId="S::karin.hakansson@hushallningssallskapet.se::b6804832-5183-48a0-b0d8-781b988589b8" providerId="AD" clId="Web-{BDB80F3A-C784-42ED-9B09-DDBFBDAA1466}" dt="2021-11-22T16:19:07.050" v="1058"/>
        <pc:sldMkLst>
          <pc:docMk/>
          <pc:sldMk cId="1579990296" sldId="811"/>
        </pc:sldMkLst>
      </pc:sldChg>
      <pc:sldChg chg="add del">
        <pc:chgData name="Karin Håkansson" userId="S::karin.hakansson@hushallningssallskapet.se::b6804832-5183-48a0-b0d8-781b988589b8" providerId="AD" clId="Web-{BDB80F3A-C784-42ED-9B09-DDBFBDAA1466}" dt="2021-11-22T15:32:03.796" v="391"/>
        <pc:sldMkLst>
          <pc:docMk/>
          <pc:sldMk cId="2932789350" sldId="811"/>
        </pc:sldMkLst>
      </pc:sldChg>
      <pc:sldChg chg="add del">
        <pc:chgData name="Karin Håkansson" userId="S::karin.hakansson@hushallningssallskapet.se::b6804832-5183-48a0-b0d8-781b988589b8" providerId="AD" clId="Web-{BDB80F3A-C784-42ED-9B09-DDBFBDAA1466}" dt="2021-11-22T15:32:03.702" v="390"/>
        <pc:sldMkLst>
          <pc:docMk/>
          <pc:sldMk cId="43310381" sldId="812"/>
        </pc:sldMkLst>
      </pc:sldChg>
      <pc:sldChg chg="add del">
        <pc:chgData name="Karin Håkansson" userId="S::karin.hakansson@hushallningssallskapet.se::b6804832-5183-48a0-b0d8-781b988589b8" providerId="AD" clId="Web-{BDB80F3A-C784-42ED-9B09-DDBFBDAA1466}" dt="2021-11-22T15:32:03.687" v="389"/>
        <pc:sldMkLst>
          <pc:docMk/>
          <pc:sldMk cId="1918130785" sldId="813"/>
        </pc:sldMkLst>
      </pc:sldChg>
    </pc:docChg>
  </pc:docChgLst>
  <pc:docChgLst>
    <pc:chgData name="Karin Håkansson" userId="S::karin.hakansson@hushallningssallskapet.se::b6804832-5183-48a0-b0d8-781b988589b8" providerId="AD" clId="Web-{BFD7BB9F-809D-C000-0026-F477037FE278}"/>
    <pc:docChg chg="modSld">
      <pc:chgData name="Karin Håkansson" userId="S::karin.hakansson@hushallningssallskapet.se::b6804832-5183-48a0-b0d8-781b988589b8" providerId="AD" clId="Web-{BFD7BB9F-809D-C000-0026-F477037FE278}" dt="2021-04-07T08:11:14.769" v="209" actId="20577"/>
      <pc:docMkLst>
        <pc:docMk/>
      </pc:docMkLst>
      <pc:sldChg chg="modSp">
        <pc:chgData name="Karin Håkansson" userId="S::karin.hakansson@hushallningssallskapet.se::b6804832-5183-48a0-b0d8-781b988589b8" providerId="AD" clId="Web-{BFD7BB9F-809D-C000-0026-F477037FE278}" dt="2021-04-07T08:06:19.050" v="152" actId="20577"/>
        <pc:sldMkLst>
          <pc:docMk/>
          <pc:sldMk cId="680267594" sldId="274"/>
        </pc:sldMkLst>
        <pc:spChg chg="mod">
          <ac:chgData name="Karin Håkansson" userId="S::karin.hakansson@hushallningssallskapet.se::b6804832-5183-48a0-b0d8-781b988589b8" providerId="AD" clId="Web-{BFD7BB9F-809D-C000-0026-F477037FE278}" dt="2021-04-07T08:06:19.050" v="152" actId="20577"/>
          <ac:spMkLst>
            <pc:docMk/>
            <pc:sldMk cId="680267594" sldId="274"/>
            <ac:spMk id="8" creationId="{36783E26-7715-4825-9F22-1A3826FB597E}"/>
          </ac:spMkLst>
        </pc:spChg>
      </pc:sldChg>
      <pc:sldChg chg="modSp">
        <pc:chgData name="Karin Håkansson" userId="S::karin.hakansson@hushallningssallskapet.se::b6804832-5183-48a0-b0d8-781b988589b8" providerId="AD" clId="Web-{BFD7BB9F-809D-C000-0026-F477037FE278}" dt="2021-04-07T07:52:58.806" v="79" actId="20577"/>
        <pc:sldMkLst>
          <pc:docMk/>
          <pc:sldMk cId="910968785" sldId="300"/>
        </pc:sldMkLst>
        <pc:spChg chg="mod">
          <ac:chgData name="Karin Håkansson" userId="S::karin.hakansson@hushallningssallskapet.se::b6804832-5183-48a0-b0d8-781b988589b8" providerId="AD" clId="Web-{BFD7BB9F-809D-C000-0026-F477037FE278}" dt="2021-04-07T07:52:58.806" v="79" actId="20577"/>
          <ac:spMkLst>
            <pc:docMk/>
            <pc:sldMk cId="910968785" sldId="300"/>
            <ac:spMk id="2" creationId="{3763FB50-B2BF-481C-AA0C-4E3E0C2491AD}"/>
          </ac:spMkLst>
        </pc:spChg>
        <pc:spChg chg="mod">
          <ac:chgData name="Karin Håkansson" userId="S::karin.hakansson@hushallningssallskapet.se::b6804832-5183-48a0-b0d8-781b988589b8" providerId="AD" clId="Web-{BFD7BB9F-809D-C000-0026-F477037FE278}" dt="2021-04-07T07:51:57.912" v="43" actId="20577"/>
          <ac:spMkLst>
            <pc:docMk/>
            <pc:sldMk cId="910968785" sldId="300"/>
            <ac:spMk id="3" creationId="{00000000-0000-0000-0000-000000000000}"/>
          </ac:spMkLst>
        </pc:spChg>
      </pc:sldChg>
      <pc:sldChg chg="addSp delSp modSp">
        <pc:chgData name="Karin Håkansson" userId="S::karin.hakansson@hushallningssallskapet.se::b6804832-5183-48a0-b0d8-781b988589b8" providerId="AD" clId="Web-{BFD7BB9F-809D-C000-0026-F477037FE278}" dt="2021-04-07T08:05:24.126" v="118" actId="20577"/>
        <pc:sldMkLst>
          <pc:docMk/>
          <pc:sldMk cId="2491361574" sldId="344"/>
        </pc:sldMkLst>
        <pc:spChg chg="mod">
          <ac:chgData name="Karin Håkansson" userId="S::karin.hakansson@hushallningssallskapet.se::b6804832-5183-48a0-b0d8-781b988589b8" providerId="AD" clId="Web-{BFD7BB9F-809D-C000-0026-F477037FE278}" dt="2021-04-07T08:05:24.126" v="118" actId="20577"/>
          <ac:spMkLst>
            <pc:docMk/>
            <pc:sldMk cId="2491361574" sldId="344"/>
            <ac:spMk id="3" creationId="{B515D16C-0BFE-4D6C-AD1D-BC4F4798ED38}"/>
          </ac:spMkLst>
        </pc:spChg>
        <pc:spChg chg="mod">
          <ac:chgData name="Karin Håkansson" userId="S::karin.hakansson@hushallningssallskapet.se::b6804832-5183-48a0-b0d8-781b988589b8" providerId="AD" clId="Web-{BFD7BB9F-809D-C000-0026-F477037FE278}" dt="2021-04-07T08:04:41.123" v="109"/>
          <ac:spMkLst>
            <pc:docMk/>
            <pc:sldMk cId="2491361574" sldId="344"/>
            <ac:spMk id="6" creationId="{4742E5BE-BFEA-4144-A82D-12C30B561DFC}"/>
          </ac:spMkLst>
        </pc:spChg>
        <pc:spChg chg="del">
          <ac:chgData name="Karin Håkansson" userId="S::karin.hakansson@hushallningssallskapet.se::b6804832-5183-48a0-b0d8-781b988589b8" providerId="AD" clId="Web-{BFD7BB9F-809D-C000-0026-F477037FE278}" dt="2021-04-07T08:04:41.123" v="109"/>
          <ac:spMkLst>
            <pc:docMk/>
            <pc:sldMk cId="2491361574" sldId="344"/>
            <ac:spMk id="12" creationId="{56364FA0-1538-4CD5-9D65-C5CEEF377A66}"/>
          </ac:spMkLst>
        </pc:spChg>
        <pc:spChg chg="add">
          <ac:chgData name="Karin Håkansson" userId="S::karin.hakansson@hushallningssallskapet.se::b6804832-5183-48a0-b0d8-781b988589b8" providerId="AD" clId="Web-{BFD7BB9F-809D-C000-0026-F477037FE278}" dt="2021-04-07T08:04:41.123" v="109"/>
          <ac:spMkLst>
            <pc:docMk/>
            <pc:sldMk cId="2491361574" sldId="344"/>
            <ac:spMk id="17" creationId="{22A1B2D1-60FB-4950-B7BD-0F0D2FE37770}"/>
          </ac:spMkLst>
        </pc:spChg>
        <pc:picChg chg="add mod">
          <ac:chgData name="Karin Håkansson" userId="S::karin.hakansson@hushallningssallskapet.se::b6804832-5183-48a0-b0d8-781b988589b8" providerId="AD" clId="Web-{BFD7BB9F-809D-C000-0026-F477037FE278}" dt="2021-04-07T08:04:41.123" v="109"/>
          <ac:picMkLst>
            <pc:docMk/>
            <pc:sldMk cId="2491361574" sldId="344"/>
            <ac:picMk id="2" creationId="{C88F02C2-698B-4E24-9010-51847932A6E4}"/>
          </ac:picMkLst>
        </pc:picChg>
        <pc:picChg chg="del">
          <ac:chgData name="Karin Håkansson" userId="S::karin.hakansson@hushallningssallskapet.se::b6804832-5183-48a0-b0d8-781b988589b8" providerId="AD" clId="Web-{BFD7BB9F-809D-C000-0026-F477037FE278}" dt="2021-04-07T07:53:50.936" v="106"/>
          <ac:picMkLst>
            <pc:docMk/>
            <pc:sldMk cId="2491361574" sldId="344"/>
            <ac:picMk id="7" creationId="{CAB701CB-FE1C-412B-AB3D-603458AECEA1}"/>
          </ac:picMkLst>
        </pc:picChg>
      </pc:sldChg>
      <pc:sldChg chg="modSp">
        <pc:chgData name="Karin Håkansson" userId="S::karin.hakansson@hushallningssallskapet.se::b6804832-5183-48a0-b0d8-781b988589b8" providerId="AD" clId="Web-{BFD7BB9F-809D-C000-0026-F477037FE278}" dt="2021-04-07T08:09:13.590" v="201" actId="20577"/>
        <pc:sldMkLst>
          <pc:docMk/>
          <pc:sldMk cId="2773973758" sldId="539"/>
        </pc:sldMkLst>
        <pc:spChg chg="mod">
          <ac:chgData name="Karin Håkansson" userId="S::karin.hakansson@hushallningssallskapet.se::b6804832-5183-48a0-b0d8-781b988589b8" providerId="AD" clId="Web-{BFD7BB9F-809D-C000-0026-F477037FE278}" dt="2021-04-07T08:09:13.590" v="201" actId="20577"/>
          <ac:spMkLst>
            <pc:docMk/>
            <pc:sldMk cId="2773973758" sldId="539"/>
            <ac:spMk id="5" creationId="{A692F343-9A19-4F30-9E85-F73200716EE1}"/>
          </ac:spMkLst>
        </pc:spChg>
      </pc:sldChg>
      <pc:sldChg chg="modSp">
        <pc:chgData name="Karin Håkansson" userId="S::karin.hakansson@hushallningssallskapet.se::b6804832-5183-48a0-b0d8-781b988589b8" providerId="AD" clId="Web-{BFD7BB9F-809D-C000-0026-F477037FE278}" dt="2021-04-07T08:10:41.283" v="204" actId="20577"/>
        <pc:sldMkLst>
          <pc:docMk/>
          <pc:sldMk cId="1002171655" sldId="540"/>
        </pc:sldMkLst>
        <pc:spChg chg="mod">
          <ac:chgData name="Karin Håkansson" userId="S::karin.hakansson@hushallningssallskapet.se::b6804832-5183-48a0-b0d8-781b988589b8" providerId="AD" clId="Web-{BFD7BB9F-809D-C000-0026-F477037FE278}" dt="2021-04-07T08:10:41.283" v="204" actId="20577"/>
          <ac:spMkLst>
            <pc:docMk/>
            <pc:sldMk cId="1002171655" sldId="540"/>
            <ac:spMk id="3" creationId="{846C4751-8EFB-4760-A85F-0221B89E55B4}"/>
          </ac:spMkLst>
        </pc:spChg>
      </pc:sldChg>
      <pc:sldChg chg="modSp">
        <pc:chgData name="Karin Håkansson" userId="S::karin.hakansson@hushallningssallskapet.se::b6804832-5183-48a0-b0d8-781b988589b8" providerId="AD" clId="Web-{BFD7BB9F-809D-C000-0026-F477037FE278}" dt="2021-04-07T08:09:34.920" v="203"/>
        <pc:sldMkLst>
          <pc:docMk/>
          <pc:sldMk cId="2743427214" sldId="548"/>
        </pc:sldMkLst>
        <pc:graphicFrameChg chg="mod modGraphic">
          <ac:chgData name="Karin Håkansson" userId="S::karin.hakansson@hushallningssallskapet.se::b6804832-5183-48a0-b0d8-781b988589b8" providerId="AD" clId="Web-{BFD7BB9F-809D-C000-0026-F477037FE278}" dt="2021-04-07T08:09:34.920" v="203"/>
          <ac:graphicFrameMkLst>
            <pc:docMk/>
            <pc:sldMk cId="2743427214" sldId="548"/>
            <ac:graphicFrameMk id="6" creationId="{F0DFC261-0D5E-4761-A9C0-91DD673FDAD3}"/>
          </ac:graphicFrameMkLst>
        </pc:graphicFrameChg>
      </pc:sldChg>
      <pc:sldChg chg="modSp">
        <pc:chgData name="Karin Håkansson" userId="S::karin.hakansson@hushallningssallskapet.se::b6804832-5183-48a0-b0d8-781b988589b8" providerId="AD" clId="Web-{BFD7BB9F-809D-C000-0026-F477037FE278}" dt="2021-04-07T07:53:43.340" v="105" actId="20577"/>
        <pc:sldMkLst>
          <pc:docMk/>
          <pc:sldMk cId="3167569701" sldId="553"/>
        </pc:sldMkLst>
        <pc:spChg chg="mod">
          <ac:chgData name="Karin Håkansson" userId="S::karin.hakansson@hushallningssallskapet.se::b6804832-5183-48a0-b0d8-781b988589b8" providerId="AD" clId="Web-{BFD7BB9F-809D-C000-0026-F477037FE278}" dt="2021-04-07T07:53:43.340" v="105" actId="20577"/>
          <ac:spMkLst>
            <pc:docMk/>
            <pc:sldMk cId="3167569701" sldId="553"/>
            <ac:spMk id="6" creationId="{3385ED66-10BB-47CE-BAE3-AE6E25B95A73}"/>
          </ac:spMkLst>
        </pc:spChg>
      </pc:sldChg>
      <pc:sldChg chg="modSp">
        <pc:chgData name="Karin Håkansson" userId="S::karin.hakansson@hushallningssallskapet.se::b6804832-5183-48a0-b0d8-781b988589b8" providerId="AD" clId="Web-{BFD7BB9F-809D-C000-0026-F477037FE278}" dt="2021-04-07T08:05:46.674" v="138" actId="20577"/>
        <pc:sldMkLst>
          <pc:docMk/>
          <pc:sldMk cId="322212349" sldId="563"/>
        </pc:sldMkLst>
        <pc:spChg chg="mod">
          <ac:chgData name="Karin Håkansson" userId="S::karin.hakansson@hushallningssallskapet.se::b6804832-5183-48a0-b0d8-781b988589b8" providerId="AD" clId="Web-{BFD7BB9F-809D-C000-0026-F477037FE278}" dt="2021-04-07T08:05:46.674" v="138" actId="20577"/>
          <ac:spMkLst>
            <pc:docMk/>
            <pc:sldMk cId="322212349" sldId="563"/>
            <ac:spMk id="2" creationId="{75ADDE9C-F378-4F7E-A968-093914F89118}"/>
          </ac:spMkLst>
        </pc:spChg>
      </pc:sldChg>
      <pc:sldChg chg="modSp">
        <pc:chgData name="Karin Håkansson" userId="S::karin.hakansson@hushallningssallskapet.se::b6804832-5183-48a0-b0d8-781b988589b8" providerId="AD" clId="Web-{BFD7BB9F-809D-C000-0026-F477037FE278}" dt="2021-04-07T08:07:07.714" v="169" actId="20577"/>
        <pc:sldMkLst>
          <pc:docMk/>
          <pc:sldMk cId="323396809" sldId="565"/>
        </pc:sldMkLst>
        <pc:spChg chg="mod">
          <ac:chgData name="Karin Håkansson" userId="S::karin.hakansson@hushallningssallskapet.se::b6804832-5183-48a0-b0d8-781b988589b8" providerId="AD" clId="Web-{BFD7BB9F-809D-C000-0026-F477037FE278}" dt="2021-04-07T08:07:07.714" v="169" actId="20577"/>
          <ac:spMkLst>
            <pc:docMk/>
            <pc:sldMk cId="323396809" sldId="565"/>
            <ac:spMk id="2" creationId="{75ADDE9C-F378-4F7E-A968-093914F89118}"/>
          </ac:spMkLst>
        </pc:spChg>
        <pc:spChg chg="mod">
          <ac:chgData name="Karin Håkansson" userId="S::karin.hakansson@hushallningssallskapet.se::b6804832-5183-48a0-b0d8-781b988589b8" providerId="AD" clId="Web-{BFD7BB9F-809D-C000-0026-F477037FE278}" dt="2021-04-07T08:06:49.880" v="158" actId="20577"/>
          <ac:spMkLst>
            <pc:docMk/>
            <pc:sldMk cId="323396809" sldId="565"/>
            <ac:spMk id="3" creationId="{20C624F8-0F0D-4FDD-84F1-169020D16AD3}"/>
          </ac:spMkLst>
        </pc:spChg>
      </pc:sldChg>
      <pc:sldChg chg="modSp">
        <pc:chgData name="Karin Håkansson" userId="S::karin.hakansson@hushallningssallskapet.se::b6804832-5183-48a0-b0d8-781b988589b8" providerId="AD" clId="Web-{BFD7BB9F-809D-C000-0026-F477037FE278}" dt="2021-04-07T08:08:56.777" v="187" actId="1076"/>
        <pc:sldMkLst>
          <pc:docMk/>
          <pc:sldMk cId="2502253820" sldId="761"/>
        </pc:sldMkLst>
        <pc:picChg chg="mod">
          <ac:chgData name="Karin Håkansson" userId="S::karin.hakansson@hushallningssallskapet.se::b6804832-5183-48a0-b0d8-781b988589b8" providerId="AD" clId="Web-{BFD7BB9F-809D-C000-0026-F477037FE278}" dt="2021-04-07T08:08:56.777" v="187" actId="1076"/>
          <ac:picMkLst>
            <pc:docMk/>
            <pc:sldMk cId="2502253820" sldId="761"/>
            <ac:picMk id="14" creationId="{5671B159-6F1E-4E8C-B678-584E1E5AF8C0}"/>
          </ac:picMkLst>
        </pc:picChg>
      </pc:sldChg>
      <pc:sldChg chg="modSp">
        <pc:chgData name="Karin Håkansson" userId="S::karin.hakansson@hushallningssallskapet.se::b6804832-5183-48a0-b0d8-781b988589b8" providerId="AD" clId="Web-{BFD7BB9F-809D-C000-0026-F477037FE278}" dt="2021-04-07T08:11:14.769" v="209" actId="20577"/>
        <pc:sldMkLst>
          <pc:docMk/>
          <pc:sldMk cId="3654871616" sldId="770"/>
        </pc:sldMkLst>
        <pc:spChg chg="mod">
          <ac:chgData name="Karin Håkansson" userId="S::karin.hakansson@hushallningssallskapet.se::b6804832-5183-48a0-b0d8-781b988589b8" providerId="AD" clId="Web-{BFD7BB9F-809D-C000-0026-F477037FE278}" dt="2021-04-07T08:11:14.769" v="209" actId="20577"/>
          <ac:spMkLst>
            <pc:docMk/>
            <pc:sldMk cId="3654871616" sldId="770"/>
            <ac:spMk id="8" creationId="{36783E26-7715-4825-9F22-1A3826FB597E}"/>
          </ac:spMkLst>
        </pc:spChg>
      </pc:sldChg>
      <pc:sldChg chg="modSp">
        <pc:chgData name="Karin Håkansson" userId="S::karin.hakansson@hushallningssallskapet.se::b6804832-5183-48a0-b0d8-781b988589b8" providerId="AD" clId="Web-{BFD7BB9F-809D-C000-0026-F477037FE278}" dt="2021-04-07T08:07:26.257" v="186" actId="20577"/>
        <pc:sldMkLst>
          <pc:docMk/>
          <pc:sldMk cId="4258052440" sldId="772"/>
        </pc:sldMkLst>
        <pc:spChg chg="mod">
          <ac:chgData name="Karin Håkansson" userId="S::karin.hakansson@hushallningssallskapet.se::b6804832-5183-48a0-b0d8-781b988589b8" providerId="AD" clId="Web-{BFD7BB9F-809D-C000-0026-F477037FE278}" dt="2021-04-07T08:07:26.257" v="186" actId="20577"/>
          <ac:spMkLst>
            <pc:docMk/>
            <pc:sldMk cId="4258052440" sldId="772"/>
            <ac:spMk id="2" creationId="{75ADDE9C-F378-4F7E-A968-093914F89118}"/>
          </ac:spMkLst>
        </pc:spChg>
      </pc:sldChg>
    </pc:docChg>
  </pc:docChgLst>
  <pc:docChgLst>
    <pc:chgData name="Sara Johnson" userId="S::sara.johnson@hushallningssallskapet.se::51f89924-055d-44ab-8e20-2fc548136883" providerId="AD" clId="Web-{B0F7FAD1-178E-4A13-AAAC-269E12C65E45}"/>
    <pc:docChg chg="delSld modSld sldOrd modSection">
      <pc:chgData name="Sara Johnson" userId="S::sara.johnson@hushallningssallskapet.se::51f89924-055d-44ab-8e20-2fc548136883" providerId="AD" clId="Web-{B0F7FAD1-178E-4A13-AAAC-269E12C65E45}" dt="2021-05-04T15:59:37.954" v="19"/>
      <pc:docMkLst>
        <pc:docMk/>
      </pc:docMkLst>
      <pc:sldChg chg="ord">
        <pc:chgData name="Sara Johnson" userId="S::sara.johnson@hushallningssallskapet.se::51f89924-055d-44ab-8e20-2fc548136883" providerId="AD" clId="Web-{B0F7FAD1-178E-4A13-AAAC-269E12C65E45}" dt="2021-05-04T15:58:46.781" v="4"/>
        <pc:sldMkLst>
          <pc:docMk/>
          <pc:sldMk cId="2794259111" sldId="291"/>
        </pc:sldMkLst>
      </pc:sldChg>
      <pc:sldChg chg="ord">
        <pc:chgData name="Sara Johnson" userId="S::sara.johnson@hushallningssallskapet.se::51f89924-055d-44ab-8e20-2fc548136883" providerId="AD" clId="Web-{B0F7FAD1-178E-4A13-AAAC-269E12C65E45}" dt="2021-05-04T15:58:50.094" v="5"/>
        <pc:sldMkLst>
          <pc:docMk/>
          <pc:sldMk cId="3104849894" sldId="292"/>
        </pc:sldMkLst>
      </pc:sldChg>
      <pc:sldChg chg="ord">
        <pc:chgData name="Sara Johnson" userId="S::sara.johnson@hushallningssallskapet.se::51f89924-055d-44ab-8e20-2fc548136883" providerId="AD" clId="Web-{B0F7FAD1-178E-4A13-AAAC-269E12C65E45}" dt="2021-05-04T15:58:57.828" v="7"/>
        <pc:sldMkLst>
          <pc:docMk/>
          <pc:sldMk cId="2787206222" sldId="293"/>
        </pc:sldMkLst>
      </pc:sldChg>
      <pc:sldChg chg="ord">
        <pc:chgData name="Sara Johnson" userId="S::sara.johnson@hushallningssallskapet.se::51f89924-055d-44ab-8e20-2fc548136883" providerId="AD" clId="Web-{B0F7FAD1-178E-4A13-AAAC-269E12C65E45}" dt="2021-05-04T15:58:53.813" v="6"/>
        <pc:sldMkLst>
          <pc:docMk/>
          <pc:sldMk cId="1967134874" sldId="294"/>
        </pc:sldMkLst>
      </pc:sldChg>
      <pc:sldChg chg="ord">
        <pc:chgData name="Sara Johnson" userId="S::sara.johnson@hushallningssallskapet.se::51f89924-055d-44ab-8e20-2fc548136883" providerId="AD" clId="Web-{B0F7FAD1-178E-4A13-AAAC-269E12C65E45}" dt="2021-05-04T15:59:00.328" v="8"/>
        <pc:sldMkLst>
          <pc:docMk/>
          <pc:sldMk cId="3536599555" sldId="295"/>
        </pc:sldMkLst>
      </pc:sldChg>
      <pc:sldChg chg="ord">
        <pc:chgData name="Sara Johnson" userId="S::sara.johnson@hushallningssallskapet.se::51f89924-055d-44ab-8e20-2fc548136883" providerId="AD" clId="Web-{B0F7FAD1-178E-4A13-AAAC-269E12C65E45}" dt="2021-05-04T15:59:02.625" v="9"/>
        <pc:sldMkLst>
          <pc:docMk/>
          <pc:sldMk cId="4107763935" sldId="296"/>
        </pc:sldMkLst>
      </pc:sldChg>
      <pc:sldChg chg="ord">
        <pc:chgData name="Sara Johnson" userId="S::sara.johnson@hushallningssallskapet.se::51f89924-055d-44ab-8e20-2fc548136883" providerId="AD" clId="Web-{B0F7FAD1-178E-4A13-AAAC-269E12C65E45}" dt="2021-05-04T15:59:05.329" v="10"/>
        <pc:sldMkLst>
          <pc:docMk/>
          <pc:sldMk cId="1372066467" sldId="297"/>
        </pc:sldMkLst>
      </pc:sldChg>
      <pc:sldChg chg="ord">
        <pc:chgData name="Sara Johnson" userId="S::sara.johnson@hushallningssallskapet.se::51f89924-055d-44ab-8e20-2fc548136883" providerId="AD" clId="Web-{B0F7FAD1-178E-4A13-AAAC-269E12C65E45}" dt="2021-05-04T15:59:11.313" v="11"/>
        <pc:sldMkLst>
          <pc:docMk/>
          <pc:sldMk cId="4061700540" sldId="298"/>
        </pc:sldMkLst>
      </pc:sldChg>
      <pc:sldChg chg="ord">
        <pc:chgData name="Sara Johnson" userId="S::sara.johnson@hushallningssallskapet.se::51f89924-055d-44ab-8e20-2fc548136883" providerId="AD" clId="Web-{B0F7FAD1-178E-4A13-AAAC-269E12C65E45}" dt="2021-05-04T15:59:16.485" v="12"/>
        <pc:sldMkLst>
          <pc:docMk/>
          <pc:sldMk cId="679618574" sldId="299"/>
        </pc:sldMkLst>
      </pc:sldChg>
      <pc:sldChg chg="ord">
        <pc:chgData name="Sara Johnson" userId="S::sara.johnson@hushallningssallskapet.se::51f89924-055d-44ab-8e20-2fc548136883" providerId="AD" clId="Web-{B0F7FAD1-178E-4A13-AAAC-269E12C65E45}" dt="2021-05-04T15:59:23.688" v="14"/>
        <pc:sldMkLst>
          <pc:docMk/>
          <pc:sldMk cId="920620769" sldId="301"/>
        </pc:sldMkLst>
      </pc:sldChg>
      <pc:sldChg chg="ord">
        <pc:chgData name="Sara Johnson" userId="S::sara.johnson@hushallningssallskapet.se::51f89924-055d-44ab-8e20-2fc548136883" providerId="AD" clId="Web-{B0F7FAD1-178E-4A13-AAAC-269E12C65E45}" dt="2021-05-04T15:59:26.345" v="15"/>
        <pc:sldMkLst>
          <pc:docMk/>
          <pc:sldMk cId="4024689391" sldId="302"/>
        </pc:sldMkLst>
      </pc:sldChg>
      <pc:sldChg chg="ord">
        <pc:chgData name="Sara Johnson" userId="S::sara.johnson@hushallningssallskapet.se::51f89924-055d-44ab-8e20-2fc548136883" providerId="AD" clId="Web-{B0F7FAD1-178E-4A13-AAAC-269E12C65E45}" dt="2021-05-04T15:59:28.985" v="16"/>
        <pc:sldMkLst>
          <pc:docMk/>
          <pc:sldMk cId="3931373650" sldId="303"/>
        </pc:sldMkLst>
      </pc:sldChg>
      <pc:sldChg chg="ord">
        <pc:chgData name="Sara Johnson" userId="S::sara.johnson@hushallningssallskapet.se::51f89924-055d-44ab-8e20-2fc548136883" providerId="AD" clId="Web-{B0F7FAD1-178E-4A13-AAAC-269E12C65E45}" dt="2021-05-04T15:59:33.204" v="17"/>
        <pc:sldMkLst>
          <pc:docMk/>
          <pc:sldMk cId="3284964654" sldId="304"/>
        </pc:sldMkLst>
      </pc:sldChg>
      <pc:sldChg chg="ord">
        <pc:chgData name="Sara Johnson" userId="S::sara.johnson@hushallningssallskapet.se::51f89924-055d-44ab-8e20-2fc548136883" providerId="AD" clId="Web-{B0F7FAD1-178E-4A13-AAAC-269E12C65E45}" dt="2021-05-04T15:59:36.439" v="18"/>
        <pc:sldMkLst>
          <pc:docMk/>
          <pc:sldMk cId="3578092843" sldId="305"/>
        </pc:sldMkLst>
      </pc:sldChg>
      <pc:sldChg chg="ord">
        <pc:chgData name="Sara Johnson" userId="S::sara.johnson@hushallningssallskapet.se::51f89924-055d-44ab-8e20-2fc548136883" providerId="AD" clId="Web-{B0F7FAD1-178E-4A13-AAAC-269E12C65E45}" dt="2021-05-04T15:59:37.954" v="19"/>
        <pc:sldMkLst>
          <pc:docMk/>
          <pc:sldMk cId="2005287785" sldId="306"/>
        </pc:sldMkLst>
      </pc:sldChg>
      <pc:sldChg chg="modSp">
        <pc:chgData name="Sara Johnson" userId="S::sara.johnson@hushallningssallskapet.se::51f89924-055d-44ab-8e20-2fc548136883" providerId="AD" clId="Web-{B0F7FAD1-178E-4A13-AAAC-269E12C65E45}" dt="2021-05-04T15:56:04.778" v="2" actId="20577"/>
        <pc:sldMkLst>
          <pc:docMk/>
          <pc:sldMk cId="1002171655" sldId="540"/>
        </pc:sldMkLst>
        <pc:spChg chg="mod">
          <ac:chgData name="Sara Johnson" userId="S::sara.johnson@hushallningssallskapet.se::51f89924-055d-44ab-8e20-2fc548136883" providerId="AD" clId="Web-{B0F7FAD1-178E-4A13-AAAC-269E12C65E45}" dt="2021-05-04T15:56:04.778" v="2" actId="20577"/>
          <ac:spMkLst>
            <pc:docMk/>
            <pc:sldMk cId="1002171655" sldId="540"/>
            <ac:spMk id="3" creationId="{6AE6E7D6-EBED-4D2B-A920-4B07517A9A91}"/>
          </ac:spMkLst>
        </pc:spChg>
      </pc:sldChg>
      <pc:sldChg chg="del">
        <pc:chgData name="Sara Johnson" userId="S::sara.johnson@hushallningssallskapet.se::51f89924-055d-44ab-8e20-2fc548136883" providerId="AD" clId="Web-{B0F7FAD1-178E-4A13-AAAC-269E12C65E45}" dt="2021-05-04T15:56:52.451" v="3"/>
        <pc:sldMkLst>
          <pc:docMk/>
          <pc:sldMk cId="3072615218" sldId="779"/>
        </pc:sldMkLst>
      </pc:sldChg>
      <pc:sldChg chg="ord">
        <pc:chgData name="Sara Johnson" userId="S::sara.johnson@hushallningssallskapet.se::51f89924-055d-44ab-8e20-2fc548136883" providerId="AD" clId="Web-{B0F7FAD1-178E-4A13-AAAC-269E12C65E45}" dt="2021-05-04T15:59:21.329" v="13"/>
        <pc:sldMkLst>
          <pc:docMk/>
          <pc:sldMk cId="925476117" sldId="789"/>
        </pc:sldMkLst>
      </pc:sldChg>
    </pc:docChg>
  </pc:docChgLst>
  <pc:docChgLst>
    <pc:chgData name="Sara Johnson" userId="S::sara.johnson_hushallningssallskapet.se#ext#@svelantbruksuniversitet.onmicrosoft.com::ed1f32c4-1659-416d-9813-73c7d56c359a" providerId="AD" clId="Web-{8FC92C85-8F83-FD31-1202-FDD23998328D}"/>
    <pc:docChg chg="addSld modSection">
      <pc:chgData name="Sara Johnson" userId="S::sara.johnson_hushallningssallskapet.se#ext#@svelantbruksuniversitet.onmicrosoft.com::ed1f32c4-1659-416d-9813-73c7d56c359a" providerId="AD" clId="Web-{8FC92C85-8F83-FD31-1202-FDD23998328D}" dt="2024-05-27T16:01:30.489" v="0"/>
      <pc:docMkLst>
        <pc:docMk/>
      </pc:docMkLst>
      <pc:sldChg chg="add replId">
        <pc:chgData name="Sara Johnson" userId="S::sara.johnson_hushallningssallskapet.se#ext#@svelantbruksuniversitet.onmicrosoft.com::ed1f32c4-1659-416d-9813-73c7d56c359a" providerId="AD" clId="Web-{8FC92C85-8F83-FD31-1202-FDD23998328D}" dt="2024-05-27T16:01:30.489" v="0"/>
        <pc:sldMkLst>
          <pc:docMk/>
          <pc:sldMk cId="3542364332" sldId="12474"/>
        </pc:sldMkLst>
      </pc:sldChg>
    </pc:docChg>
  </pc:docChgLst>
  <pc:docChgLst>
    <pc:chgData name="Karin Håkansson" userId="S::karin.hakansson@hushallningssallskapet.se::b6804832-5183-48a0-b0d8-781b988589b8" providerId="AD" clId="Web-{9998DC36-EED7-4F06-BFCA-72A4E0C7D22E}"/>
    <pc:docChg chg="modSld">
      <pc:chgData name="Karin Håkansson" userId="S::karin.hakansson@hushallningssallskapet.se::b6804832-5183-48a0-b0d8-781b988589b8" providerId="AD" clId="Web-{9998DC36-EED7-4F06-BFCA-72A4E0C7D22E}" dt="2021-11-24T18:50:18.505" v="792"/>
      <pc:docMkLst>
        <pc:docMk/>
      </pc:docMkLst>
      <pc:sldChg chg="modNotes">
        <pc:chgData name="Karin Håkansson" userId="S::karin.hakansson@hushallningssallskapet.se::b6804832-5183-48a0-b0d8-781b988589b8" providerId="AD" clId="Web-{9998DC36-EED7-4F06-BFCA-72A4E0C7D22E}" dt="2021-11-24T18:13:28.327" v="223"/>
        <pc:sldMkLst>
          <pc:docMk/>
          <pc:sldMk cId="910968785" sldId="300"/>
        </pc:sldMkLst>
      </pc:sldChg>
      <pc:sldChg chg="modNotes">
        <pc:chgData name="Karin Håkansson" userId="S::karin.hakansson@hushallningssallskapet.se::b6804832-5183-48a0-b0d8-781b988589b8" providerId="AD" clId="Web-{9998DC36-EED7-4F06-BFCA-72A4E0C7D22E}" dt="2021-11-24T18:14:05.845" v="242"/>
        <pc:sldMkLst>
          <pc:docMk/>
          <pc:sldMk cId="2491361574" sldId="344"/>
        </pc:sldMkLst>
      </pc:sldChg>
      <pc:sldChg chg="modNotes">
        <pc:chgData name="Karin Håkansson" userId="S::karin.hakansson@hushallningssallskapet.se::b6804832-5183-48a0-b0d8-781b988589b8" providerId="AD" clId="Web-{9998DC36-EED7-4F06-BFCA-72A4E0C7D22E}" dt="2021-11-24T18:23:19.128" v="379"/>
        <pc:sldMkLst>
          <pc:docMk/>
          <pc:sldMk cId="2735410267" sldId="535"/>
        </pc:sldMkLst>
      </pc:sldChg>
      <pc:sldChg chg="addSp modSp modNotes">
        <pc:chgData name="Karin Håkansson" userId="S::karin.hakansson@hushallningssallskapet.se::b6804832-5183-48a0-b0d8-781b988589b8" providerId="AD" clId="Web-{9998DC36-EED7-4F06-BFCA-72A4E0C7D22E}" dt="2021-11-24T18:45:27.754" v="685" actId="20577"/>
        <pc:sldMkLst>
          <pc:docMk/>
          <pc:sldMk cId="1002171655" sldId="540"/>
        </pc:sldMkLst>
        <pc:spChg chg="mod">
          <ac:chgData name="Karin Håkansson" userId="S::karin.hakansson@hushallningssallskapet.se::b6804832-5183-48a0-b0d8-781b988589b8" providerId="AD" clId="Web-{9998DC36-EED7-4F06-BFCA-72A4E0C7D22E}" dt="2021-11-24T18:39:58.594" v="455" actId="20577"/>
          <ac:spMkLst>
            <pc:docMk/>
            <pc:sldMk cId="1002171655" sldId="540"/>
            <ac:spMk id="2" creationId="{4EB829F9-EF57-4770-AF85-1B1D09BD94AE}"/>
          </ac:spMkLst>
        </pc:spChg>
        <pc:spChg chg="add mod">
          <ac:chgData name="Karin Håkansson" userId="S::karin.hakansson@hushallningssallskapet.se::b6804832-5183-48a0-b0d8-781b988589b8" providerId="AD" clId="Web-{9998DC36-EED7-4F06-BFCA-72A4E0C7D22E}" dt="2021-11-24T18:45:27.754" v="685" actId="20577"/>
          <ac:spMkLst>
            <pc:docMk/>
            <pc:sldMk cId="1002171655" sldId="540"/>
            <ac:spMk id="3" creationId="{6DB9E622-8DF7-45BA-B509-9D089CB87576}"/>
          </ac:spMkLst>
        </pc:spChg>
      </pc:sldChg>
      <pc:sldChg chg="modNotes">
        <pc:chgData name="Karin Håkansson" userId="S::karin.hakansson@hushallningssallskapet.se::b6804832-5183-48a0-b0d8-781b988589b8" providerId="AD" clId="Web-{9998DC36-EED7-4F06-BFCA-72A4E0C7D22E}" dt="2021-11-24T18:29:45.822" v="414"/>
        <pc:sldMkLst>
          <pc:docMk/>
          <pc:sldMk cId="4123938736" sldId="549"/>
        </pc:sldMkLst>
      </pc:sldChg>
      <pc:sldChg chg="modSp">
        <pc:chgData name="Karin Håkansson" userId="S::karin.hakansson@hushallningssallskapet.se::b6804832-5183-48a0-b0d8-781b988589b8" providerId="AD" clId="Web-{9998DC36-EED7-4F06-BFCA-72A4E0C7D22E}" dt="2021-11-24T18:37:33.273" v="427" actId="20577"/>
        <pc:sldMkLst>
          <pc:docMk/>
          <pc:sldMk cId="3183629534" sldId="785"/>
        </pc:sldMkLst>
        <pc:spChg chg="mod">
          <ac:chgData name="Karin Håkansson" userId="S::karin.hakansson@hushallningssallskapet.se::b6804832-5183-48a0-b0d8-781b988589b8" providerId="AD" clId="Web-{9998DC36-EED7-4F06-BFCA-72A4E0C7D22E}" dt="2021-11-24T18:37:33.273" v="427" actId="20577"/>
          <ac:spMkLst>
            <pc:docMk/>
            <pc:sldMk cId="3183629534" sldId="785"/>
            <ac:spMk id="3" creationId="{3B808865-315A-4230-9B8F-8569EEC1B404}"/>
          </ac:spMkLst>
        </pc:spChg>
      </pc:sldChg>
      <pc:sldChg chg="addSp modSp">
        <pc:chgData name="Karin Håkansson" userId="S::karin.hakansson@hushallningssallskapet.se::b6804832-5183-48a0-b0d8-781b988589b8" providerId="AD" clId="Web-{9998DC36-EED7-4F06-BFCA-72A4E0C7D22E}" dt="2021-11-24T18:35:02.466" v="418" actId="1076"/>
        <pc:sldMkLst>
          <pc:docMk/>
          <pc:sldMk cId="3276493407" sldId="786"/>
        </pc:sldMkLst>
        <pc:picChg chg="add mod">
          <ac:chgData name="Karin Håkansson" userId="S::karin.hakansson@hushallningssallskapet.se::b6804832-5183-48a0-b0d8-781b988589b8" providerId="AD" clId="Web-{9998DC36-EED7-4F06-BFCA-72A4E0C7D22E}" dt="2021-11-24T18:35:02.466" v="418" actId="1076"/>
          <ac:picMkLst>
            <pc:docMk/>
            <pc:sldMk cId="3276493407" sldId="786"/>
            <ac:picMk id="3" creationId="{ED964B0F-5B5F-434F-A505-3AD15DBE2690}"/>
          </ac:picMkLst>
        </pc:picChg>
      </pc:sldChg>
      <pc:sldChg chg="modNotes">
        <pc:chgData name="Karin Håkansson" userId="S::karin.hakansson@hushallningssallskapet.se::b6804832-5183-48a0-b0d8-781b988589b8" providerId="AD" clId="Web-{9998DC36-EED7-4F06-BFCA-72A4E0C7D22E}" dt="2021-11-24T18:35:49.861" v="424"/>
        <pc:sldMkLst>
          <pc:docMk/>
          <pc:sldMk cId="1851616968" sldId="787"/>
        </pc:sldMkLst>
      </pc:sldChg>
      <pc:sldChg chg="modNotes">
        <pc:chgData name="Karin Håkansson" userId="S::karin.hakansson@hushallningssallskapet.se::b6804832-5183-48a0-b0d8-781b988589b8" providerId="AD" clId="Web-{9998DC36-EED7-4F06-BFCA-72A4E0C7D22E}" dt="2021-11-24T18:50:18.505" v="792"/>
        <pc:sldMkLst>
          <pc:docMk/>
          <pc:sldMk cId="2468721829" sldId="796"/>
        </pc:sldMkLst>
      </pc:sldChg>
      <pc:sldChg chg="modNotes">
        <pc:chgData name="Karin Håkansson" userId="S::karin.hakansson@hushallningssallskapet.se::b6804832-5183-48a0-b0d8-781b988589b8" providerId="AD" clId="Web-{9998DC36-EED7-4F06-BFCA-72A4E0C7D22E}" dt="2021-11-24T18:22:05.076" v="313"/>
        <pc:sldMkLst>
          <pc:docMk/>
          <pc:sldMk cId="3415662819" sldId="803"/>
        </pc:sldMkLst>
      </pc:sldChg>
      <pc:sldChg chg="addSp modSp modNotes">
        <pc:chgData name="Karin Håkansson" userId="S::karin.hakansson@hushallningssallskapet.se::b6804832-5183-48a0-b0d8-781b988589b8" providerId="AD" clId="Web-{9998DC36-EED7-4F06-BFCA-72A4E0C7D22E}" dt="2021-11-24T18:48:11.357" v="775" actId="20577"/>
        <pc:sldMkLst>
          <pc:docMk/>
          <pc:sldMk cId="1386545714" sldId="814"/>
        </pc:sldMkLst>
        <pc:spChg chg="mod">
          <ac:chgData name="Karin Håkansson" userId="S::karin.hakansson@hushallningssallskapet.se::b6804832-5183-48a0-b0d8-781b988589b8" providerId="AD" clId="Web-{9998DC36-EED7-4F06-BFCA-72A4E0C7D22E}" dt="2021-11-24T18:48:11.357" v="775" actId="20577"/>
          <ac:spMkLst>
            <pc:docMk/>
            <pc:sldMk cId="1386545714" sldId="814"/>
            <ac:spMk id="2" creationId="{4EB829F9-EF57-4770-AF85-1B1D09BD94AE}"/>
          </ac:spMkLst>
        </pc:spChg>
        <pc:spChg chg="add mod">
          <ac:chgData name="Karin Håkansson" userId="S::karin.hakansson@hushallningssallskapet.se::b6804832-5183-48a0-b0d8-781b988589b8" providerId="AD" clId="Web-{9998DC36-EED7-4F06-BFCA-72A4E0C7D22E}" dt="2021-11-24T18:47:45.403" v="759" actId="20577"/>
          <ac:spMkLst>
            <pc:docMk/>
            <pc:sldMk cId="1386545714" sldId="814"/>
            <ac:spMk id="3" creationId="{94C8B15B-7486-4DE6-B4BA-D406F679B37D}"/>
          </ac:spMkLst>
        </pc:spChg>
      </pc:sldChg>
    </pc:docChg>
  </pc:docChgLst>
  <pc:docChgLst>
    <pc:chgData name="Karin Håkansson" userId="S::karin.hakansson@hushallningssallskapet.se::b6804832-5183-48a0-b0d8-781b988589b8" providerId="AD" clId="Web-{B930D05A-093A-4C3B-B07D-0EDF494AE1AE}"/>
    <pc:docChg chg="modSld">
      <pc:chgData name="Karin Håkansson" userId="S::karin.hakansson@hushallningssallskapet.se::b6804832-5183-48a0-b0d8-781b988589b8" providerId="AD" clId="Web-{B930D05A-093A-4C3B-B07D-0EDF494AE1AE}" dt="2021-12-08T07:49:48.579" v="273" actId="20577"/>
      <pc:docMkLst>
        <pc:docMk/>
      </pc:docMkLst>
      <pc:sldChg chg="modSp">
        <pc:chgData name="Karin Håkansson" userId="S::karin.hakansson@hushallningssallskapet.se::b6804832-5183-48a0-b0d8-781b988589b8" providerId="AD" clId="Web-{B930D05A-093A-4C3B-B07D-0EDF494AE1AE}" dt="2021-12-08T07:49:48.579" v="273" actId="20577"/>
        <pc:sldMkLst>
          <pc:docMk/>
          <pc:sldMk cId="2491361574" sldId="344"/>
        </pc:sldMkLst>
        <pc:spChg chg="mod">
          <ac:chgData name="Karin Håkansson" userId="S::karin.hakansson@hushallningssallskapet.se::b6804832-5183-48a0-b0d8-781b988589b8" providerId="AD" clId="Web-{B930D05A-093A-4C3B-B07D-0EDF494AE1AE}" dt="2021-12-08T07:49:44.876" v="272" actId="20577"/>
          <ac:spMkLst>
            <pc:docMk/>
            <pc:sldMk cId="2491361574" sldId="344"/>
            <ac:spMk id="3" creationId="{B515D16C-0BFE-4D6C-AD1D-BC4F4798ED38}"/>
          </ac:spMkLst>
        </pc:spChg>
        <pc:spChg chg="mod">
          <ac:chgData name="Karin Håkansson" userId="S::karin.hakansson@hushallningssallskapet.se::b6804832-5183-48a0-b0d8-781b988589b8" providerId="AD" clId="Web-{B930D05A-093A-4C3B-B07D-0EDF494AE1AE}" dt="2021-12-08T07:49:48.579" v="273" actId="20577"/>
          <ac:spMkLst>
            <pc:docMk/>
            <pc:sldMk cId="2491361574" sldId="344"/>
            <ac:spMk id="6" creationId="{4742E5BE-BFEA-4144-A82D-12C30B561DFC}"/>
          </ac:spMkLst>
        </pc:spChg>
      </pc:sldChg>
    </pc:docChg>
  </pc:docChgLst>
  <pc:docChgLst>
    <pc:chgData name="Sara Johnson" userId="51f89924-055d-44ab-8e20-2fc548136883" providerId="ADAL" clId="{3932E92E-EC45-45D6-A571-BA93E841650C}"/>
    <pc:docChg chg="undo custSel addSld delSld modSld sldOrd modSection modNotesMaster">
      <pc:chgData name="Sara Johnson" userId="51f89924-055d-44ab-8e20-2fc548136883" providerId="ADAL" clId="{3932E92E-EC45-45D6-A571-BA93E841650C}" dt="2021-05-04T16:02:37.840" v="3950" actId="20577"/>
      <pc:docMkLst>
        <pc:docMk/>
      </pc:docMkLst>
      <pc:sldChg chg="modSp mod modNotesTx">
        <pc:chgData name="Sara Johnson" userId="51f89924-055d-44ab-8e20-2fc548136883" providerId="ADAL" clId="{3932E92E-EC45-45D6-A571-BA93E841650C}" dt="2021-05-04T08:21:28.839" v="2165" actId="20577"/>
        <pc:sldMkLst>
          <pc:docMk/>
          <pc:sldMk cId="680267594" sldId="274"/>
        </pc:sldMkLst>
        <pc:spChg chg="mod">
          <ac:chgData name="Sara Johnson" userId="51f89924-055d-44ab-8e20-2fc548136883" providerId="ADAL" clId="{3932E92E-EC45-45D6-A571-BA93E841650C}" dt="2021-05-04T08:21:28.839" v="2165" actId="20577"/>
          <ac:spMkLst>
            <pc:docMk/>
            <pc:sldMk cId="680267594" sldId="274"/>
            <ac:spMk id="8" creationId="{36783E26-7715-4825-9F22-1A3826FB597E}"/>
          </ac:spMkLst>
        </pc:spChg>
        <pc:picChg chg="mod">
          <ac:chgData name="Sara Johnson" userId="51f89924-055d-44ab-8e20-2fc548136883" providerId="ADAL" clId="{3932E92E-EC45-45D6-A571-BA93E841650C}" dt="2021-05-04T08:21:12.223" v="2159" actId="1076"/>
          <ac:picMkLst>
            <pc:docMk/>
            <pc:sldMk cId="680267594" sldId="274"/>
            <ac:picMk id="4" creationId="{25F362DE-E512-4060-A87E-A42D2B2FCF12}"/>
          </ac:picMkLst>
        </pc:picChg>
      </pc:sldChg>
      <pc:sldChg chg="add del">
        <pc:chgData name="Sara Johnson" userId="51f89924-055d-44ab-8e20-2fc548136883" providerId="ADAL" clId="{3932E92E-EC45-45D6-A571-BA93E841650C}" dt="2021-05-04T09:41:28.875" v="3913" actId="2696"/>
        <pc:sldMkLst>
          <pc:docMk/>
          <pc:sldMk cId="733512974" sldId="285"/>
        </pc:sldMkLst>
      </pc:sldChg>
      <pc:sldChg chg="add">
        <pc:chgData name="Sara Johnson" userId="51f89924-055d-44ab-8e20-2fc548136883" providerId="ADAL" clId="{3932E92E-EC45-45D6-A571-BA93E841650C}" dt="2021-05-04T09:41:36.730" v="3914"/>
        <pc:sldMkLst>
          <pc:docMk/>
          <pc:sldMk cId="2539607531" sldId="285"/>
        </pc:sldMkLst>
      </pc:sldChg>
      <pc:sldChg chg="add">
        <pc:chgData name="Sara Johnson" userId="51f89924-055d-44ab-8e20-2fc548136883" providerId="ADAL" clId="{3932E92E-EC45-45D6-A571-BA93E841650C}" dt="2021-04-28T09:48:27.174" v="309"/>
        <pc:sldMkLst>
          <pc:docMk/>
          <pc:sldMk cId="2256784377" sldId="286"/>
        </pc:sldMkLst>
      </pc:sldChg>
      <pc:sldChg chg="add">
        <pc:chgData name="Sara Johnson" userId="51f89924-055d-44ab-8e20-2fc548136883" providerId="ADAL" clId="{3932E92E-EC45-45D6-A571-BA93E841650C}" dt="2021-04-28T09:48:27.174" v="309"/>
        <pc:sldMkLst>
          <pc:docMk/>
          <pc:sldMk cId="3420112400" sldId="287"/>
        </pc:sldMkLst>
      </pc:sldChg>
      <pc:sldChg chg="modSp add">
        <pc:chgData name="Sara Johnson" userId="51f89924-055d-44ab-8e20-2fc548136883" providerId="ADAL" clId="{3932E92E-EC45-45D6-A571-BA93E841650C}" dt="2021-04-28T09:48:27.174" v="309"/>
        <pc:sldMkLst>
          <pc:docMk/>
          <pc:sldMk cId="2934754208" sldId="288"/>
        </pc:sldMkLst>
        <pc:spChg chg="mod">
          <ac:chgData name="Sara Johnson" userId="51f89924-055d-44ab-8e20-2fc548136883" providerId="ADAL" clId="{3932E92E-EC45-45D6-A571-BA93E841650C}" dt="2021-04-28T09:48:27.174" v="309"/>
          <ac:spMkLst>
            <pc:docMk/>
            <pc:sldMk cId="2934754208" sldId="288"/>
            <ac:spMk id="5" creationId="{00000000-0000-0000-0000-000000000000}"/>
          </ac:spMkLst>
        </pc:spChg>
        <pc:spChg chg="mod">
          <ac:chgData name="Sara Johnson" userId="51f89924-055d-44ab-8e20-2fc548136883" providerId="ADAL" clId="{3932E92E-EC45-45D6-A571-BA93E841650C}" dt="2021-04-28T09:48:27.174" v="309"/>
          <ac:spMkLst>
            <pc:docMk/>
            <pc:sldMk cId="2934754208" sldId="288"/>
            <ac:spMk id="6" creationId="{00000000-0000-0000-0000-000000000000}"/>
          </ac:spMkLst>
        </pc:spChg>
      </pc:sldChg>
      <pc:sldChg chg="modSp add mod ord">
        <pc:chgData name="Sara Johnson" userId="51f89924-055d-44ab-8e20-2fc548136883" providerId="ADAL" clId="{3932E92E-EC45-45D6-A571-BA93E841650C}" dt="2021-05-04T09:48:42.752" v="3919" actId="27636"/>
        <pc:sldMkLst>
          <pc:docMk/>
          <pc:sldMk cId="3013663615" sldId="289"/>
        </pc:sldMkLst>
        <pc:spChg chg="mod">
          <ac:chgData name="Sara Johnson" userId="51f89924-055d-44ab-8e20-2fc548136883" providerId="ADAL" clId="{3932E92E-EC45-45D6-A571-BA93E841650C}" dt="2021-05-04T09:48:42.752" v="3919" actId="27636"/>
          <ac:spMkLst>
            <pc:docMk/>
            <pc:sldMk cId="3013663615" sldId="289"/>
            <ac:spMk id="2" creationId="{00000000-0000-0000-0000-000000000000}"/>
          </ac:spMkLst>
        </pc:spChg>
      </pc:sldChg>
      <pc:sldChg chg="delSp modSp add mod ord modNotesTx">
        <pc:chgData name="Sara Johnson" userId="51f89924-055d-44ab-8e20-2fc548136883" providerId="ADAL" clId="{3932E92E-EC45-45D6-A571-BA93E841650C}" dt="2021-05-04T08:50:41.974" v="3154"/>
        <pc:sldMkLst>
          <pc:docMk/>
          <pc:sldMk cId="4040658546" sldId="290"/>
        </pc:sldMkLst>
        <pc:spChg chg="del">
          <ac:chgData name="Sara Johnson" userId="51f89924-055d-44ab-8e20-2fc548136883" providerId="ADAL" clId="{3932E92E-EC45-45D6-A571-BA93E841650C}" dt="2021-05-03T10:11:21.509" v="1811" actId="478"/>
          <ac:spMkLst>
            <pc:docMk/>
            <pc:sldMk cId="4040658546" sldId="290"/>
            <ac:spMk id="4" creationId="{00000000-0000-0000-0000-000000000000}"/>
          </ac:spMkLst>
        </pc:spChg>
        <pc:spChg chg="del">
          <ac:chgData name="Sara Johnson" userId="51f89924-055d-44ab-8e20-2fc548136883" providerId="ADAL" clId="{3932E92E-EC45-45D6-A571-BA93E841650C}" dt="2021-05-03T10:11:30.681" v="1812" actId="478"/>
          <ac:spMkLst>
            <pc:docMk/>
            <pc:sldMk cId="4040658546" sldId="290"/>
            <ac:spMk id="5" creationId="{00000000-0000-0000-0000-000000000000}"/>
          </ac:spMkLst>
        </pc:spChg>
        <pc:spChg chg="mod">
          <ac:chgData name="Sara Johnson" userId="51f89924-055d-44ab-8e20-2fc548136883" providerId="ADAL" clId="{3932E92E-EC45-45D6-A571-BA93E841650C}" dt="2021-05-03T10:11:48.217" v="1815" actId="2711"/>
          <ac:spMkLst>
            <pc:docMk/>
            <pc:sldMk cId="4040658546" sldId="290"/>
            <ac:spMk id="10244" creationId="{00000000-0000-0000-0000-000000000000}"/>
          </ac:spMkLst>
        </pc:spChg>
      </pc:sldChg>
      <pc:sldChg chg="add">
        <pc:chgData name="Sara Johnson" userId="51f89924-055d-44ab-8e20-2fc548136883" providerId="ADAL" clId="{3932E92E-EC45-45D6-A571-BA93E841650C}" dt="2021-04-28T09:48:27.174" v="309"/>
        <pc:sldMkLst>
          <pc:docMk/>
          <pc:sldMk cId="2794259111" sldId="291"/>
        </pc:sldMkLst>
      </pc:sldChg>
      <pc:sldChg chg="add">
        <pc:chgData name="Sara Johnson" userId="51f89924-055d-44ab-8e20-2fc548136883" providerId="ADAL" clId="{3932E92E-EC45-45D6-A571-BA93E841650C}" dt="2021-04-28T09:48:27.174" v="309"/>
        <pc:sldMkLst>
          <pc:docMk/>
          <pc:sldMk cId="3104849894" sldId="292"/>
        </pc:sldMkLst>
      </pc:sldChg>
      <pc:sldChg chg="add">
        <pc:chgData name="Sara Johnson" userId="51f89924-055d-44ab-8e20-2fc548136883" providerId="ADAL" clId="{3932E92E-EC45-45D6-A571-BA93E841650C}" dt="2021-04-28T09:48:27.174" v="309"/>
        <pc:sldMkLst>
          <pc:docMk/>
          <pc:sldMk cId="2787206222" sldId="293"/>
        </pc:sldMkLst>
      </pc:sldChg>
      <pc:sldChg chg="add">
        <pc:chgData name="Sara Johnson" userId="51f89924-055d-44ab-8e20-2fc548136883" providerId="ADAL" clId="{3932E92E-EC45-45D6-A571-BA93E841650C}" dt="2021-04-28T09:48:27.174" v="309"/>
        <pc:sldMkLst>
          <pc:docMk/>
          <pc:sldMk cId="1967134874" sldId="294"/>
        </pc:sldMkLst>
      </pc:sldChg>
      <pc:sldChg chg="add">
        <pc:chgData name="Sara Johnson" userId="51f89924-055d-44ab-8e20-2fc548136883" providerId="ADAL" clId="{3932E92E-EC45-45D6-A571-BA93E841650C}" dt="2021-04-28T09:48:27.174" v="309"/>
        <pc:sldMkLst>
          <pc:docMk/>
          <pc:sldMk cId="3536599555" sldId="295"/>
        </pc:sldMkLst>
      </pc:sldChg>
      <pc:sldChg chg="add">
        <pc:chgData name="Sara Johnson" userId="51f89924-055d-44ab-8e20-2fc548136883" providerId="ADAL" clId="{3932E92E-EC45-45D6-A571-BA93E841650C}" dt="2021-04-28T09:48:27.174" v="309"/>
        <pc:sldMkLst>
          <pc:docMk/>
          <pc:sldMk cId="4107763935" sldId="296"/>
        </pc:sldMkLst>
      </pc:sldChg>
      <pc:sldChg chg="add">
        <pc:chgData name="Sara Johnson" userId="51f89924-055d-44ab-8e20-2fc548136883" providerId="ADAL" clId="{3932E92E-EC45-45D6-A571-BA93E841650C}" dt="2021-04-28T09:48:27.174" v="309"/>
        <pc:sldMkLst>
          <pc:docMk/>
          <pc:sldMk cId="1372066467" sldId="297"/>
        </pc:sldMkLst>
      </pc:sldChg>
      <pc:sldChg chg="add">
        <pc:chgData name="Sara Johnson" userId="51f89924-055d-44ab-8e20-2fc548136883" providerId="ADAL" clId="{3932E92E-EC45-45D6-A571-BA93E841650C}" dt="2021-04-28T09:48:27.174" v="309"/>
        <pc:sldMkLst>
          <pc:docMk/>
          <pc:sldMk cId="4061700540" sldId="298"/>
        </pc:sldMkLst>
      </pc:sldChg>
      <pc:sldChg chg="add">
        <pc:chgData name="Sara Johnson" userId="51f89924-055d-44ab-8e20-2fc548136883" providerId="ADAL" clId="{3932E92E-EC45-45D6-A571-BA93E841650C}" dt="2021-04-28T09:48:27.174" v="309"/>
        <pc:sldMkLst>
          <pc:docMk/>
          <pc:sldMk cId="679618574" sldId="299"/>
        </pc:sldMkLst>
      </pc:sldChg>
      <pc:sldChg chg="modNotesTx">
        <pc:chgData name="Sara Johnson" userId="51f89924-055d-44ab-8e20-2fc548136883" providerId="ADAL" clId="{3932E92E-EC45-45D6-A571-BA93E841650C}" dt="2021-05-03T07:41:27.602" v="1038" actId="20577"/>
        <pc:sldMkLst>
          <pc:docMk/>
          <pc:sldMk cId="910968785" sldId="300"/>
        </pc:sldMkLst>
      </pc:sldChg>
      <pc:sldChg chg="add">
        <pc:chgData name="Sara Johnson" userId="51f89924-055d-44ab-8e20-2fc548136883" providerId="ADAL" clId="{3932E92E-EC45-45D6-A571-BA93E841650C}" dt="2021-04-28T09:48:27.174" v="309"/>
        <pc:sldMkLst>
          <pc:docMk/>
          <pc:sldMk cId="920620769" sldId="301"/>
        </pc:sldMkLst>
      </pc:sldChg>
      <pc:sldChg chg="add">
        <pc:chgData name="Sara Johnson" userId="51f89924-055d-44ab-8e20-2fc548136883" providerId="ADAL" clId="{3932E92E-EC45-45D6-A571-BA93E841650C}" dt="2021-04-28T09:48:27.174" v="309"/>
        <pc:sldMkLst>
          <pc:docMk/>
          <pc:sldMk cId="4024689391" sldId="302"/>
        </pc:sldMkLst>
      </pc:sldChg>
      <pc:sldChg chg="add">
        <pc:chgData name="Sara Johnson" userId="51f89924-055d-44ab-8e20-2fc548136883" providerId="ADAL" clId="{3932E92E-EC45-45D6-A571-BA93E841650C}" dt="2021-04-28T09:48:27.174" v="309"/>
        <pc:sldMkLst>
          <pc:docMk/>
          <pc:sldMk cId="3931373650" sldId="303"/>
        </pc:sldMkLst>
      </pc:sldChg>
      <pc:sldChg chg="add">
        <pc:chgData name="Sara Johnson" userId="51f89924-055d-44ab-8e20-2fc548136883" providerId="ADAL" clId="{3932E92E-EC45-45D6-A571-BA93E841650C}" dt="2021-04-28T09:48:27.174" v="309"/>
        <pc:sldMkLst>
          <pc:docMk/>
          <pc:sldMk cId="3284964654" sldId="304"/>
        </pc:sldMkLst>
      </pc:sldChg>
      <pc:sldChg chg="add">
        <pc:chgData name="Sara Johnson" userId="51f89924-055d-44ab-8e20-2fc548136883" providerId="ADAL" clId="{3932E92E-EC45-45D6-A571-BA93E841650C}" dt="2021-04-28T09:48:27.174" v="309"/>
        <pc:sldMkLst>
          <pc:docMk/>
          <pc:sldMk cId="3578092843" sldId="305"/>
        </pc:sldMkLst>
      </pc:sldChg>
      <pc:sldChg chg="add">
        <pc:chgData name="Sara Johnson" userId="51f89924-055d-44ab-8e20-2fc548136883" providerId="ADAL" clId="{3932E92E-EC45-45D6-A571-BA93E841650C}" dt="2021-04-28T09:48:27.174" v="309"/>
        <pc:sldMkLst>
          <pc:docMk/>
          <pc:sldMk cId="2005287785" sldId="306"/>
        </pc:sldMkLst>
      </pc:sldChg>
      <pc:sldChg chg="add">
        <pc:chgData name="Sara Johnson" userId="51f89924-055d-44ab-8e20-2fc548136883" providerId="ADAL" clId="{3932E92E-EC45-45D6-A571-BA93E841650C}" dt="2021-04-28T09:48:27.174" v="309"/>
        <pc:sldMkLst>
          <pc:docMk/>
          <pc:sldMk cId="894981601" sldId="307"/>
        </pc:sldMkLst>
      </pc:sldChg>
      <pc:sldChg chg="add">
        <pc:chgData name="Sara Johnson" userId="51f89924-055d-44ab-8e20-2fc548136883" providerId="ADAL" clId="{3932E92E-EC45-45D6-A571-BA93E841650C}" dt="2021-04-28T09:48:27.174" v="309"/>
        <pc:sldMkLst>
          <pc:docMk/>
          <pc:sldMk cId="3769648128" sldId="308"/>
        </pc:sldMkLst>
      </pc:sldChg>
      <pc:sldChg chg="add">
        <pc:chgData name="Sara Johnson" userId="51f89924-055d-44ab-8e20-2fc548136883" providerId="ADAL" clId="{3932E92E-EC45-45D6-A571-BA93E841650C}" dt="2021-04-28T09:48:27.174" v="309"/>
        <pc:sldMkLst>
          <pc:docMk/>
          <pc:sldMk cId="479991231" sldId="309"/>
        </pc:sldMkLst>
      </pc:sldChg>
      <pc:sldChg chg="add">
        <pc:chgData name="Sara Johnson" userId="51f89924-055d-44ab-8e20-2fc548136883" providerId="ADAL" clId="{3932E92E-EC45-45D6-A571-BA93E841650C}" dt="2021-04-28T09:48:27.174" v="309"/>
        <pc:sldMkLst>
          <pc:docMk/>
          <pc:sldMk cId="2989977466" sldId="310"/>
        </pc:sldMkLst>
      </pc:sldChg>
      <pc:sldChg chg="add">
        <pc:chgData name="Sara Johnson" userId="51f89924-055d-44ab-8e20-2fc548136883" providerId="ADAL" clId="{3932E92E-EC45-45D6-A571-BA93E841650C}" dt="2021-04-28T09:48:27.174" v="309"/>
        <pc:sldMkLst>
          <pc:docMk/>
          <pc:sldMk cId="1647368170" sldId="311"/>
        </pc:sldMkLst>
      </pc:sldChg>
      <pc:sldChg chg="add">
        <pc:chgData name="Sara Johnson" userId="51f89924-055d-44ab-8e20-2fc548136883" providerId="ADAL" clId="{3932E92E-EC45-45D6-A571-BA93E841650C}" dt="2021-04-28T09:48:27.174" v="309"/>
        <pc:sldMkLst>
          <pc:docMk/>
          <pc:sldMk cId="4120045133" sldId="312"/>
        </pc:sldMkLst>
      </pc:sldChg>
      <pc:sldChg chg="add">
        <pc:chgData name="Sara Johnson" userId="51f89924-055d-44ab-8e20-2fc548136883" providerId="ADAL" clId="{3932E92E-EC45-45D6-A571-BA93E841650C}" dt="2021-04-28T09:48:27.174" v="309"/>
        <pc:sldMkLst>
          <pc:docMk/>
          <pc:sldMk cId="195047053" sldId="313"/>
        </pc:sldMkLst>
      </pc:sldChg>
      <pc:sldChg chg="ord modNotesTx">
        <pc:chgData name="Sara Johnson" userId="51f89924-055d-44ab-8e20-2fc548136883" providerId="ADAL" clId="{3932E92E-EC45-45D6-A571-BA93E841650C}" dt="2021-05-03T10:40:32.798" v="1875" actId="113"/>
        <pc:sldMkLst>
          <pc:docMk/>
          <pc:sldMk cId="0" sldId="327"/>
        </pc:sldMkLst>
      </pc:sldChg>
      <pc:sldChg chg="modSp mod modNotesTx">
        <pc:chgData name="Sara Johnson" userId="51f89924-055d-44ab-8e20-2fc548136883" providerId="ADAL" clId="{3932E92E-EC45-45D6-A571-BA93E841650C}" dt="2021-05-03T10:02:07.214" v="1588" actId="113"/>
        <pc:sldMkLst>
          <pc:docMk/>
          <pc:sldMk cId="2491361574" sldId="344"/>
        </pc:sldMkLst>
        <pc:spChg chg="mod">
          <ac:chgData name="Sara Johnson" userId="51f89924-055d-44ab-8e20-2fc548136883" providerId="ADAL" clId="{3932E92E-EC45-45D6-A571-BA93E841650C}" dt="2021-05-03T10:01:32.772" v="1586" actId="14100"/>
          <ac:spMkLst>
            <pc:docMk/>
            <pc:sldMk cId="2491361574" sldId="344"/>
            <ac:spMk id="3" creationId="{B515D16C-0BFE-4D6C-AD1D-BC4F4798ED38}"/>
          </ac:spMkLst>
        </pc:spChg>
      </pc:sldChg>
      <pc:sldChg chg="mod chgLayout">
        <pc:chgData name="Sara Johnson" userId="51f89924-055d-44ab-8e20-2fc548136883" providerId="ADAL" clId="{3932E92E-EC45-45D6-A571-BA93E841650C}" dt="2021-04-28T09:37:30.922" v="255" actId="6264"/>
        <pc:sldMkLst>
          <pc:docMk/>
          <pc:sldMk cId="135815660" sldId="347"/>
        </pc:sldMkLst>
      </pc:sldChg>
      <pc:sldChg chg="modNotes">
        <pc:chgData name="Sara Johnson" userId="51f89924-055d-44ab-8e20-2fc548136883" providerId="ADAL" clId="{3932E92E-EC45-45D6-A571-BA93E841650C}" dt="2021-05-04T16:02:34.400" v="3922" actId="27636"/>
        <pc:sldMkLst>
          <pc:docMk/>
          <pc:sldMk cId="1961702977" sldId="392"/>
        </pc:sldMkLst>
      </pc:sldChg>
      <pc:sldChg chg="ord modNotesTx">
        <pc:chgData name="Sara Johnson" userId="51f89924-055d-44ab-8e20-2fc548136883" providerId="ADAL" clId="{3932E92E-EC45-45D6-A571-BA93E841650C}" dt="2021-05-04T08:28:21.734" v="2541" actId="20577"/>
        <pc:sldMkLst>
          <pc:docMk/>
          <pc:sldMk cId="799099892" sldId="482"/>
        </pc:sldMkLst>
      </pc:sldChg>
      <pc:sldChg chg="modSp del mod modNotesTx">
        <pc:chgData name="Sara Johnson" userId="51f89924-055d-44ab-8e20-2fc548136883" providerId="ADAL" clId="{3932E92E-EC45-45D6-A571-BA93E841650C}" dt="2021-05-03T10:10:27.919" v="1810" actId="47"/>
        <pc:sldMkLst>
          <pc:docMk/>
          <pc:sldMk cId="3613496554" sldId="484"/>
        </pc:sldMkLst>
        <pc:spChg chg="mod">
          <ac:chgData name="Sara Johnson" userId="51f89924-055d-44ab-8e20-2fc548136883" providerId="ADAL" clId="{3932E92E-EC45-45D6-A571-BA93E841650C}" dt="2021-04-28T09:16:07.201" v="33" actId="122"/>
          <ac:spMkLst>
            <pc:docMk/>
            <pc:sldMk cId="3613496554" sldId="484"/>
            <ac:spMk id="18436" creationId="{00000000-0000-0000-0000-000000000000}"/>
          </ac:spMkLst>
        </pc:spChg>
        <pc:spChg chg="mod">
          <ac:chgData name="Sara Johnson" userId="51f89924-055d-44ab-8e20-2fc548136883" providerId="ADAL" clId="{3932E92E-EC45-45D6-A571-BA93E841650C}" dt="2021-04-28T09:37:04.594" v="253" actId="20577"/>
          <ac:spMkLst>
            <pc:docMk/>
            <pc:sldMk cId="3613496554" sldId="484"/>
            <ac:spMk id="18437" creationId="{00000000-0000-0000-0000-000000000000}"/>
          </ac:spMkLst>
        </pc:spChg>
      </pc:sldChg>
      <pc:sldChg chg="ord modNotesTx">
        <pc:chgData name="Sara Johnson" userId="51f89924-055d-44ab-8e20-2fc548136883" providerId="ADAL" clId="{3932E92E-EC45-45D6-A571-BA93E841650C}" dt="2021-05-03T10:06:39.627" v="1653" actId="113"/>
        <pc:sldMkLst>
          <pc:docMk/>
          <pc:sldMk cId="2093298063" sldId="485"/>
        </pc:sldMkLst>
      </pc:sldChg>
      <pc:sldChg chg="addSp modSp mod modNotesTx">
        <pc:chgData name="Sara Johnson" userId="51f89924-055d-44ab-8e20-2fc548136883" providerId="ADAL" clId="{3932E92E-EC45-45D6-A571-BA93E841650C}" dt="2021-05-04T08:51:52.404" v="3161" actId="20577"/>
        <pc:sldMkLst>
          <pc:docMk/>
          <pc:sldMk cId="2087946624" sldId="488"/>
        </pc:sldMkLst>
        <pc:spChg chg="mod">
          <ac:chgData name="Sara Johnson" userId="51f89924-055d-44ab-8e20-2fc548136883" providerId="ADAL" clId="{3932E92E-EC45-45D6-A571-BA93E841650C}" dt="2021-04-28T09:52:49.775" v="363" actId="20577"/>
          <ac:spMkLst>
            <pc:docMk/>
            <pc:sldMk cId="2087946624" sldId="488"/>
            <ac:spMk id="2" creationId="{00000000-0000-0000-0000-000000000000}"/>
          </ac:spMkLst>
        </pc:spChg>
        <pc:spChg chg="mod">
          <ac:chgData name="Sara Johnson" userId="51f89924-055d-44ab-8e20-2fc548136883" providerId="ADAL" clId="{3932E92E-EC45-45D6-A571-BA93E841650C}" dt="2021-05-04T08:51:52.404" v="3161" actId="20577"/>
          <ac:spMkLst>
            <pc:docMk/>
            <pc:sldMk cId="2087946624" sldId="488"/>
            <ac:spMk id="3" creationId="{00000000-0000-0000-0000-000000000000}"/>
          </ac:spMkLst>
        </pc:spChg>
        <pc:picChg chg="add mod">
          <ac:chgData name="Sara Johnson" userId="51f89924-055d-44ab-8e20-2fc548136883" providerId="ADAL" clId="{3932E92E-EC45-45D6-A571-BA93E841650C}" dt="2021-04-28T09:59:55.735" v="448" actId="1076"/>
          <ac:picMkLst>
            <pc:docMk/>
            <pc:sldMk cId="2087946624" sldId="488"/>
            <ac:picMk id="4" creationId="{FA9B6856-7DCA-43E6-9052-5DB7A2E96810}"/>
          </ac:picMkLst>
        </pc:picChg>
      </pc:sldChg>
      <pc:sldChg chg="ord">
        <pc:chgData name="Sara Johnson" userId="51f89924-055d-44ab-8e20-2fc548136883" providerId="ADAL" clId="{3932E92E-EC45-45D6-A571-BA93E841650C}" dt="2021-05-04T09:00:04.065" v="3248"/>
        <pc:sldMkLst>
          <pc:docMk/>
          <pc:sldMk cId="3678883508" sldId="490"/>
        </pc:sldMkLst>
      </pc:sldChg>
      <pc:sldChg chg="ord">
        <pc:chgData name="Sara Johnson" userId="51f89924-055d-44ab-8e20-2fc548136883" providerId="ADAL" clId="{3932E92E-EC45-45D6-A571-BA93E841650C}" dt="2021-05-04T09:36:34.447" v="3912"/>
        <pc:sldMkLst>
          <pc:docMk/>
          <pc:sldMk cId="434673333" sldId="513"/>
        </pc:sldMkLst>
      </pc:sldChg>
      <pc:sldChg chg="modNotesTx">
        <pc:chgData name="Sara Johnson" userId="51f89924-055d-44ab-8e20-2fc548136883" providerId="ADAL" clId="{3932E92E-EC45-45D6-A571-BA93E841650C}" dt="2021-05-03T10:02:19.178" v="1590" actId="113"/>
        <pc:sldMkLst>
          <pc:docMk/>
          <pc:sldMk cId="2735410267" sldId="535"/>
        </pc:sldMkLst>
      </pc:sldChg>
      <pc:sldChg chg="modNotesTx">
        <pc:chgData name="Sara Johnson" userId="51f89924-055d-44ab-8e20-2fc548136883" providerId="ADAL" clId="{3932E92E-EC45-45D6-A571-BA93E841650C}" dt="2021-05-03T10:02:50.308" v="1599" actId="113"/>
        <pc:sldMkLst>
          <pc:docMk/>
          <pc:sldMk cId="587112749" sldId="538"/>
        </pc:sldMkLst>
      </pc:sldChg>
      <pc:sldChg chg="mod modShow">
        <pc:chgData name="Sara Johnson" userId="51f89924-055d-44ab-8e20-2fc548136883" providerId="ADAL" clId="{3932E92E-EC45-45D6-A571-BA93E841650C}" dt="2021-05-03T08:07:33.979" v="1318" actId="729"/>
        <pc:sldMkLst>
          <pc:docMk/>
          <pc:sldMk cId="2773973758" sldId="539"/>
        </pc:sldMkLst>
      </pc:sldChg>
      <pc:sldChg chg="modSp mod modNotesTx">
        <pc:chgData name="Sara Johnson" userId="51f89924-055d-44ab-8e20-2fc548136883" providerId="ADAL" clId="{3932E92E-EC45-45D6-A571-BA93E841650C}" dt="2021-05-03T10:46:39.920" v="2138"/>
        <pc:sldMkLst>
          <pc:docMk/>
          <pc:sldMk cId="1002171655" sldId="540"/>
        </pc:sldMkLst>
        <pc:spChg chg="mod">
          <ac:chgData name="Sara Johnson" userId="51f89924-055d-44ab-8e20-2fc548136883" providerId="ADAL" clId="{3932E92E-EC45-45D6-A571-BA93E841650C}" dt="2021-05-03T08:29:40.545" v="1582" actId="20577"/>
          <ac:spMkLst>
            <pc:docMk/>
            <pc:sldMk cId="1002171655" sldId="540"/>
            <ac:spMk id="6" creationId="{602E698A-E370-4443-873E-1953E443DFAA}"/>
          </ac:spMkLst>
        </pc:spChg>
      </pc:sldChg>
      <pc:sldChg chg="modSp mod modNotesTx">
        <pc:chgData name="Sara Johnson" userId="51f89924-055d-44ab-8e20-2fc548136883" providerId="ADAL" clId="{3932E92E-EC45-45D6-A571-BA93E841650C}" dt="2021-05-04T08:43:53.123" v="2824" actId="20577"/>
        <pc:sldMkLst>
          <pc:docMk/>
          <pc:sldMk cId="1996454733" sldId="542"/>
        </pc:sldMkLst>
        <pc:spChg chg="mod">
          <ac:chgData name="Sara Johnson" userId="51f89924-055d-44ab-8e20-2fc548136883" providerId="ADAL" clId="{3932E92E-EC45-45D6-A571-BA93E841650C}" dt="2021-05-04T08:43:53.123" v="2824" actId="20577"/>
          <ac:spMkLst>
            <pc:docMk/>
            <pc:sldMk cId="1996454733" sldId="542"/>
            <ac:spMk id="12" creationId="{5FDF0ADA-F097-4766-A221-181EB181416D}"/>
          </ac:spMkLst>
        </pc:spChg>
      </pc:sldChg>
      <pc:sldChg chg="del">
        <pc:chgData name="Sara Johnson" userId="51f89924-055d-44ab-8e20-2fc548136883" providerId="ADAL" clId="{3932E92E-EC45-45D6-A571-BA93E841650C}" dt="2021-05-03T07:55:51.659" v="1253" actId="47"/>
        <pc:sldMkLst>
          <pc:docMk/>
          <pc:sldMk cId="2166407753" sldId="544"/>
        </pc:sldMkLst>
      </pc:sldChg>
      <pc:sldChg chg="modNotesTx">
        <pc:chgData name="Sara Johnson" userId="51f89924-055d-44ab-8e20-2fc548136883" providerId="ADAL" clId="{3932E92E-EC45-45D6-A571-BA93E841650C}" dt="2021-05-03T10:03:03.271" v="1600" actId="113"/>
        <pc:sldMkLst>
          <pc:docMk/>
          <pc:sldMk cId="4123938736" sldId="549"/>
        </pc:sldMkLst>
      </pc:sldChg>
      <pc:sldChg chg="modNotesTx">
        <pc:chgData name="Sara Johnson" userId="51f89924-055d-44ab-8e20-2fc548136883" providerId="ADAL" clId="{3932E92E-EC45-45D6-A571-BA93E841650C}" dt="2021-05-03T10:40:19.399" v="1868" actId="113"/>
        <pc:sldMkLst>
          <pc:docMk/>
          <pc:sldMk cId="567063275" sldId="554"/>
        </pc:sldMkLst>
      </pc:sldChg>
      <pc:sldChg chg="addSp modSp">
        <pc:chgData name="Sara Johnson" userId="51f89924-055d-44ab-8e20-2fc548136883" providerId="ADAL" clId="{3932E92E-EC45-45D6-A571-BA93E841650C}" dt="2021-04-28T09:41:55.232" v="308" actId="20577"/>
        <pc:sldMkLst>
          <pc:docMk/>
          <pc:sldMk cId="3147782366" sldId="558"/>
        </pc:sldMkLst>
        <pc:spChg chg="mod">
          <ac:chgData name="Sara Johnson" userId="51f89924-055d-44ab-8e20-2fc548136883" providerId="ADAL" clId="{3932E92E-EC45-45D6-A571-BA93E841650C}" dt="2021-04-28T09:41:22.399" v="271" actId="1076"/>
          <ac:spMkLst>
            <pc:docMk/>
            <pc:sldMk cId="3147782366" sldId="558"/>
            <ac:spMk id="7" creationId="{D5AFF9EA-210A-4406-BD4F-51800455D083}"/>
          </ac:spMkLst>
        </pc:spChg>
        <pc:spChg chg="add mod">
          <ac:chgData name="Sara Johnson" userId="51f89924-055d-44ab-8e20-2fc548136883" providerId="ADAL" clId="{3932E92E-EC45-45D6-A571-BA93E841650C}" dt="2021-04-28T09:41:55.232" v="308" actId="20577"/>
          <ac:spMkLst>
            <pc:docMk/>
            <pc:sldMk cId="3147782366" sldId="558"/>
            <ac:spMk id="10" creationId="{748D0CD3-3A54-4094-9E6D-1FA6465B1B78}"/>
          </ac:spMkLst>
        </pc:spChg>
        <pc:picChg chg="mod">
          <ac:chgData name="Sara Johnson" userId="51f89924-055d-44ab-8e20-2fc548136883" providerId="ADAL" clId="{3932E92E-EC45-45D6-A571-BA93E841650C}" dt="2021-04-28T09:41:14.781" v="270" actId="1076"/>
          <ac:picMkLst>
            <pc:docMk/>
            <pc:sldMk cId="3147782366" sldId="558"/>
            <ac:picMk id="6" creationId="{A3B8113B-680D-4990-8C3C-7C648B4E6C9E}"/>
          </ac:picMkLst>
        </pc:picChg>
      </pc:sldChg>
      <pc:sldChg chg="modNotesTx">
        <pc:chgData name="Sara Johnson" userId="51f89924-055d-44ab-8e20-2fc548136883" providerId="ADAL" clId="{3932E92E-EC45-45D6-A571-BA93E841650C}" dt="2021-05-03T07:49:38.764" v="1213" actId="20577"/>
        <pc:sldMkLst>
          <pc:docMk/>
          <pc:sldMk cId="322212349" sldId="563"/>
        </pc:sldMkLst>
      </pc:sldChg>
      <pc:sldChg chg="ord">
        <pc:chgData name="Sara Johnson" userId="51f89924-055d-44ab-8e20-2fc548136883" providerId="ADAL" clId="{3932E92E-EC45-45D6-A571-BA93E841650C}" dt="2021-05-04T09:27:35.763" v="3298"/>
        <pc:sldMkLst>
          <pc:docMk/>
          <pc:sldMk cId="564708958" sldId="567"/>
        </pc:sldMkLst>
      </pc:sldChg>
      <pc:sldChg chg="mod modShow modNotesTx">
        <pc:chgData name="Sara Johnson" userId="51f89924-055d-44ab-8e20-2fc548136883" providerId="ADAL" clId="{3932E92E-EC45-45D6-A571-BA93E841650C}" dt="2021-05-03T08:02:43.479" v="1270" actId="20577"/>
        <pc:sldMkLst>
          <pc:docMk/>
          <pc:sldMk cId="0" sldId="758"/>
        </pc:sldMkLst>
      </pc:sldChg>
      <pc:sldChg chg="ord modNotesTx">
        <pc:chgData name="Sara Johnson" userId="51f89924-055d-44ab-8e20-2fc548136883" providerId="ADAL" clId="{3932E92E-EC45-45D6-A571-BA93E841650C}" dt="2021-05-03T10:40:46.454" v="1883" actId="113"/>
        <pc:sldMkLst>
          <pc:docMk/>
          <pc:sldMk cId="243134872" sldId="759"/>
        </pc:sldMkLst>
      </pc:sldChg>
      <pc:sldChg chg="modSp mod">
        <pc:chgData name="Sara Johnson" userId="51f89924-055d-44ab-8e20-2fc548136883" providerId="ADAL" clId="{3932E92E-EC45-45D6-A571-BA93E841650C}" dt="2021-04-28T09:03:08.988" v="31" actId="20577"/>
        <pc:sldMkLst>
          <pc:docMk/>
          <pc:sldMk cId="2460337189" sldId="760"/>
        </pc:sldMkLst>
        <pc:spChg chg="mod">
          <ac:chgData name="Sara Johnson" userId="51f89924-055d-44ab-8e20-2fc548136883" providerId="ADAL" clId="{3932E92E-EC45-45D6-A571-BA93E841650C}" dt="2021-04-28T09:03:08.988" v="31" actId="20577"/>
          <ac:spMkLst>
            <pc:docMk/>
            <pc:sldMk cId="2460337189" sldId="760"/>
            <ac:spMk id="2" creationId="{D52D43B7-C0AA-435A-91CF-E0C73169588E}"/>
          </ac:spMkLst>
        </pc:spChg>
      </pc:sldChg>
      <pc:sldChg chg="modSp mod modNotesTx">
        <pc:chgData name="Sara Johnson" userId="51f89924-055d-44ab-8e20-2fc548136883" providerId="ADAL" clId="{3932E92E-EC45-45D6-A571-BA93E841650C}" dt="2021-05-03T10:02:13.873" v="1589" actId="113"/>
        <pc:sldMkLst>
          <pc:docMk/>
          <pc:sldMk cId="3468324436" sldId="764"/>
        </pc:sldMkLst>
        <pc:spChg chg="mod">
          <ac:chgData name="Sara Johnson" userId="51f89924-055d-44ab-8e20-2fc548136883" providerId="ADAL" clId="{3932E92E-EC45-45D6-A571-BA93E841650C}" dt="2021-05-03T07:45:06.648" v="1093" actId="20577"/>
          <ac:spMkLst>
            <pc:docMk/>
            <pc:sldMk cId="3468324436" sldId="764"/>
            <ac:spMk id="3" creationId="{3B808865-315A-4230-9B8F-8569EEC1B404}"/>
          </ac:spMkLst>
        </pc:spChg>
        <pc:picChg chg="mod">
          <ac:chgData name="Sara Johnson" userId="51f89924-055d-44ab-8e20-2fc548136883" providerId="ADAL" clId="{3932E92E-EC45-45D6-A571-BA93E841650C}" dt="2021-05-03T07:45:15.415" v="1094" actId="1076"/>
          <ac:picMkLst>
            <pc:docMk/>
            <pc:sldMk cId="3468324436" sldId="764"/>
            <ac:picMk id="5" creationId="{B177320C-97EB-475E-BDEC-426A64A1C9BF}"/>
          </ac:picMkLst>
        </pc:picChg>
      </pc:sldChg>
      <pc:sldChg chg="modNotesTx">
        <pc:chgData name="Sara Johnson" userId="51f89924-055d-44ab-8e20-2fc548136883" providerId="ADAL" clId="{3932E92E-EC45-45D6-A571-BA93E841650C}" dt="2021-05-04T08:56:25.334" v="3246" actId="20577"/>
        <pc:sldMkLst>
          <pc:docMk/>
          <pc:sldMk cId="2365754978" sldId="767"/>
        </pc:sldMkLst>
      </pc:sldChg>
      <pc:sldChg chg="addSp delSp modSp mod ord modClrScheme chgLayout modNotesTx">
        <pc:chgData name="Sara Johnson" userId="51f89924-055d-44ab-8e20-2fc548136883" providerId="ADAL" clId="{3932E92E-EC45-45D6-A571-BA93E841650C}" dt="2021-05-04T16:02:37.840" v="3950" actId="20577"/>
        <pc:sldMkLst>
          <pc:docMk/>
          <pc:sldMk cId="147229001" sldId="771"/>
        </pc:sldMkLst>
        <pc:spChg chg="mod ord">
          <ac:chgData name="Sara Johnson" userId="51f89924-055d-44ab-8e20-2fc548136883" providerId="ADAL" clId="{3932E92E-EC45-45D6-A571-BA93E841650C}" dt="2021-05-04T09:25:52.726" v="3286" actId="2711"/>
          <ac:spMkLst>
            <pc:docMk/>
            <pc:sldMk cId="147229001" sldId="771"/>
            <ac:spMk id="2" creationId="{561F0985-23B8-435C-B168-A7EAA07180AE}"/>
          </ac:spMkLst>
        </pc:spChg>
        <pc:spChg chg="mod">
          <ac:chgData name="Sara Johnson" userId="51f89924-055d-44ab-8e20-2fc548136883" providerId="ADAL" clId="{3932E92E-EC45-45D6-A571-BA93E841650C}" dt="2021-05-04T09:26:14.960" v="3288" actId="1076"/>
          <ac:spMkLst>
            <pc:docMk/>
            <pc:sldMk cId="147229001" sldId="771"/>
            <ac:spMk id="3" creationId="{7CC390D8-52F1-4A57-9003-0D9A5DFE7D0F}"/>
          </ac:spMkLst>
        </pc:spChg>
        <pc:spChg chg="del">
          <ac:chgData name="Sara Johnson" userId="51f89924-055d-44ab-8e20-2fc548136883" providerId="ADAL" clId="{3932E92E-EC45-45D6-A571-BA93E841650C}" dt="2021-05-04T09:20:18.350" v="3271" actId="26606"/>
          <ac:spMkLst>
            <pc:docMk/>
            <pc:sldMk cId="147229001" sldId="771"/>
            <ac:spMk id="4" creationId="{13BCB30A-5D48-4356-8090-89C8B28F347F}"/>
          </ac:spMkLst>
        </pc:spChg>
        <pc:spChg chg="add del mod">
          <ac:chgData name="Sara Johnson" userId="51f89924-055d-44ab-8e20-2fc548136883" providerId="ADAL" clId="{3932E92E-EC45-45D6-A571-BA93E841650C}" dt="2021-05-04T09:16:40.958" v="3269" actId="478"/>
          <ac:spMkLst>
            <pc:docMk/>
            <pc:sldMk cId="147229001" sldId="771"/>
            <ac:spMk id="7" creationId="{6F95FFDA-46D6-4221-B358-4B4A4DE44C50}"/>
          </ac:spMkLst>
        </pc:spChg>
        <pc:picChg chg="add del mod">
          <ac:chgData name="Sara Johnson" userId="51f89924-055d-44ab-8e20-2fc548136883" providerId="ADAL" clId="{3932E92E-EC45-45D6-A571-BA93E841650C}" dt="2021-05-04T09:16:40.958" v="3269" actId="478"/>
          <ac:picMkLst>
            <pc:docMk/>
            <pc:sldMk cId="147229001" sldId="771"/>
            <ac:picMk id="6" creationId="{5C8D64BA-5D7A-4D06-8910-E2282220A4E4}"/>
          </ac:picMkLst>
        </pc:picChg>
        <pc:picChg chg="add del mod">
          <ac:chgData name="Sara Johnson" userId="51f89924-055d-44ab-8e20-2fc548136883" providerId="ADAL" clId="{3932E92E-EC45-45D6-A571-BA93E841650C}" dt="2021-05-04T09:20:37.453" v="3272" actId="478"/>
          <ac:picMkLst>
            <pc:docMk/>
            <pc:sldMk cId="147229001" sldId="771"/>
            <ac:picMk id="9" creationId="{8CD91C8F-24EF-43E4-9950-340E4739AE51}"/>
          </ac:picMkLst>
        </pc:picChg>
        <pc:picChg chg="add mod">
          <ac:chgData name="Sara Johnson" userId="51f89924-055d-44ab-8e20-2fc548136883" providerId="ADAL" clId="{3932E92E-EC45-45D6-A571-BA93E841650C}" dt="2021-05-04T09:25:02.063" v="3275" actId="26606"/>
          <ac:picMkLst>
            <pc:docMk/>
            <pc:sldMk cId="147229001" sldId="771"/>
            <ac:picMk id="11" creationId="{1E942DC1-CAE0-4E38-946C-790EB737F61D}"/>
          </ac:picMkLst>
        </pc:picChg>
      </pc:sldChg>
      <pc:sldChg chg="modNotesTx">
        <pc:chgData name="Sara Johnson" userId="51f89924-055d-44ab-8e20-2fc548136883" providerId="ADAL" clId="{3932E92E-EC45-45D6-A571-BA93E841650C}" dt="2021-05-03T07:50:33.348" v="1230" actId="20577"/>
        <pc:sldMkLst>
          <pc:docMk/>
          <pc:sldMk cId="4258052440" sldId="772"/>
        </pc:sldMkLst>
      </pc:sldChg>
      <pc:sldChg chg="addSp delSp modSp del ord">
        <pc:chgData name="Sara Johnson" userId="51f89924-055d-44ab-8e20-2fc548136883" providerId="ADAL" clId="{3932E92E-EC45-45D6-A571-BA93E841650C}" dt="2021-05-04T09:41:38.961" v="3915" actId="47"/>
        <pc:sldMkLst>
          <pc:docMk/>
          <pc:sldMk cId="2807808374" sldId="778"/>
        </pc:sldMkLst>
        <pc:picChg chg="add del mod">
          <ac:chgData name="Sara Johnson" userId="51f89924-055d-44ab-8e20-2fc548136883" providerId="ADAL" clId="{3932E92E-EC45-45D6-A571-BA93E841650C}" dt="2021-04-28T09:59:15.904" v="442" actId="21"/>
          <ac:picMkLst>
            <pc:docMk/>
            <pc:sldMk cId="2807808374" sldId="778"/>
            <ac:picMk id="5" creationId="{B05A0FFB-E078-47C9-903C-C7A0DDE3FA00}"/>
          </ac:picMkLst>
        </pc:picChg>
      </pc:sldChg>
      <pc:sldChg chg="mod modShow">
        <pc:chgData name="Sara Johnson" userId="51f89924-055d-44ab-8e20-2fc548136883" providerId="ADAL" clId="{3932E92E-EC45-45D6-A571-BA93E841650C}" dt="2021-05-03T08:07:24.972" v="1317" actId="729"/>
        <pc:sldMkLst>
          <pc:docMk/>
          <pc:sldMk cId="253767764" sldId="780"/>
        </pc:sldMkLst>
      </pc:sldChg>
      <pc:sldChg chg="modNotesTx">
        <pc:chgData name="Sara Johnson" userId="51f89924-055d-44ab-8e20-2fc548136883" providerId="ADAL" clId="{3932E92E-EC45-45D6-A571-BA93E841650C}" dt="2021-05-03T10:46:24.163" v="2136" actId="113"/>
        <pc:sldMkLst>
          <pc:docMk/>
          <pc:sldMk cId="2469215651" sldId="783"/>
        </pc:sldMkLst>
      </pc:sldChg>
      <pc:sldChg chg="modSp mod modNotesTx">
        <pc:chgData name="Sara Johnson" userId="51f89924-055d-44ab-8e20-2fc548136883" providerId="ADAL" clId="{3932E92E-EC45-45D6-A571-BA93E841650C}" dt="2021-05-03T10:46:29.756" v="2137"/>
        <pc:sldMkLst>
          <pc:docMk/>
          <pc:sldMk cId="2669851691" sldId="784"/>
        </pc:sldMkLst>
        <pc:spChg chg="mod">
          <ac:chgData name="Sara Johnson" userId="51f89924-055d-44ab-8e20-2fc548136883" providerId="ADAL" clId="{3932E92E-EC45-45D6-A571-BA93E841650C}" dt="2021-05-03T08:08:19.151" v="1324" actId="113"/>
          <ac:spMkLst>
            <pc:docMk/>
            <pc:sldMk cId="2669851691" sldId="784"/>
            <ac:spMk id="5" creationId="{8A62B53E-F13D-4BC6-8A1A-A0BD315FD0E6}"/>
          </ac:spMkLst>
        </pc:spChg>
      </pc:sldChg>
      <pc:sldChg chg="ord">
        <pc:chgData name="Sara Johnson" userId="51f89924-055d-44ab-8e20-2fc548136883" providerId="ADAL" clId="{3932E92E-EC45-45D6-A571-BA93E841650C}" dt="2021-05-04T09:26:50.755" v="3290"/>
        <pc:sldMkLst>
          <pc:docMk/>
          <pc:sldMk cId="3183629534" sldId="785"/>
        </pc:sldMkLst>
      </pc:sldChg>
      <pc:sldChg chg="modSp mod modNotesTx">
        <pc:chgData name="Sara Johnson" userId="51f89924-055d-44ab-8e20-2fc548136883" providerId="ADAL" clId="{3932E92E-EC45-45D6-A571-BA93E841650C}" dt="2021-05-04T08:30:26.414" v="2805" actId="20577"/>
        <pc:sldMkLst>
          <pc:docMk/>
          <pc:sldMk cId="3276493407" sldId="786"/>
        </pc:sldMkLst>
        <pc:spChg chg="mod">
          <ac:chgData name="Sara Johnson" userId="51f89924-055d-44ab-8e20-2fc548136883" providerId="ADAL" clId="{3932E92E-EC45-45D6-A571-BA93E841650C}" dt="2021-05-03T07:54:10.064" v="1248" actId="20577"/>
          <ac:spMkLst>
            <pc:docMk/>
            <pc:sldMk cId="3276493407" sldId="786"/>
            <ac:spMk id="2" creationId="{D52D43B7-C0AA-435A-91CF-E0C73169588E}"/>
          </ac:spMkLst>
        </pc:spChg>
      </pc:sldChg>
      <pc:sldChg chg="addSp delSp modSp add mod modNotesTx">
        <pc:chgData name="Sara Johnson" userId="51f89924-055d-44ab-8e20-2fc548136883" providerId="ADAL" clId="{3932E92E-EC45-45D6-A571-BA93E841650C}" dt="2021-05-04T08:49:09.712" v="3150" actId="20577"/>
        <pc:sldMkLst>
          <pc:docMk/>
          <pc:sldMk cId="1851616968" sldId="787"/>
        </pc:sldMkLst>
        <pc:spChg chg="add del mod">
          <ac:chgData name="Sara Johnson" userId="51f89924-055d-44ab-8e20-2fc548136883" providerId="ADAL" clId="{3932E92E-EC45-45D6-A571-BA93E841650C}" dt="2021-04-28T09:22:54.960" v="39" actId="21"/>
          <ac:spMkLst>
            <pc:docMk/>
            <pc:sldMk cId="1851616968" sldId="787"/>
            <ac:spMk id="3" creationId="{7A90CF7E-3D2C-458C-A547-5C17CC2E0CF2}"/>
          </ac:spMkLst>
        </pc:spChg>
        <pc:spChg chg="mod">
          <ac:chgData name="Sara Johnson" userId="51f89924-055d-44ab-8e20-2fc548136883" providerId="ADAL" clId="{3932E92E-EC45-45D6-A571-BA93E841650C}" dt="2021-04-28T09:39:47.976" v="265" actId="1076"/>
          <ac:spMkLst>
            <pc:docMk/>
            <pc:sldMk cId="1851616968" sldId="787"/>
            <ac:spMk id="7" creationId="{E5049098-2A79-4B86-9A55-B87E5A0B11D9}"/>
          </ac:spMkLst>
        </pc:spChg>
        <pc:spChg chg="add mod">
          <ac:chgData name="Sara Johnson" userId="51f89924-055d-44ab-8e20-2fc548136883" providerId="ADAL" clId="{3932E92E-EC45-45D6-A571-BA93E841650C}" dt="2021-04-28T09:39:58.162" v="269" actId="1076"/>
          <ac:spMkLst>
            <pc:docMk/>
            <pc:sldMk cId="1851616968" sldId="787"/>
            <ac:spMk id="8" creationId="{932EF9DA-0E90-4B9D-B54D-EC604608B06B}"/>
          </ac:spMkLst>
        </pc:spChg>
        <pc:spChg chg="mod">
          <ac:chgData name="Sara Johnson" userId="51f89924-055d-44ab-8e20-2fc548136883" providerId="ADAL" clId="{3932E92E-EC45-45D6-A571-BA93E841650C}" dt="2021-05-04T08:47:37.031" v="2960" actId="20577"/>
          <ac:spMkLst>
            <pc:docMk/>
            <pc:sldMk cId="1851616968" sldId="787"/>
            <ac:spMk id="12" creationId="{5FDF0ADA-F097-4766-A221-181EB181416D}"/>
          </ac:spMkLst>
        </pc:spChg>
        <pc:picChg chg="del">
          <ac:chgData name="Sara Johnson" userId="51f89924-055d-44ab-8e20-2fc548136883" providerId="ADAL" clId="{3932E92E-EC45-45D6-A571-BA93E841650C}" dt="2021-04-28T09:22:30.793" v="38" actId="478"/>
          <ac:picMkLst>
            <pc:docMk/>
            <pc:sldMk cId="1851616968" sldId="787"/>
            <ac:picMk id="5" creationId="{7E695BAA-E82B-4B46-B551-32E2EA038719}"/>
          </ac:picMkLst>
        </pc:picChg>
      </pc:sldChg>
      <pc:sldChg chg="add">
        <pc:chgData name="Sara Johnson" userId="51f89924-055d-44ab-8e20-2fc548136883" providerId="ADAL" clId="{3932E92E-EC45-45D6-A571-BA93E841650C}" dt="2021-04-28T09:48:27.174" v="309"/>
        <pc:sldMkLst>
          <pc:docMk/>
          <pc:sldMk cId="925476117" sldId="789"/>
        </pc:sldMkLst>
      </pc:sldChg>
      <pc:sldChg chg="delSp modSp add mod ord modNotesTx">
        <pc:chgData name="Sara Johnson" userId="51f89924-055d-44ab-8e20-2fc548136883" providerId="ADAL" clId="{3932E92E-EC45-45D6-A571-BA93E841650C}" dt="2021-05-04T08:50:45.660" v="3156"/>
        <pc:sldMkLst>
          <pc:docMk/>
          <pc:sldMk cId="2520772051" sldId="790"/>
        </pc:sldMkLst>
        <pc:spChg chg="del">
          <ac:chgData name="Sara Johnson" userId="51f89924-055d-44ab-8e20-2fc548136883" providerId="ADAL" clId="{3932E92E-EC45-45D6-A571-BA93E841650C}" dt="2021-05-03T10:11:59.862" v="1816" actId="478"/>
          <ac:spMkLst>
            <pc:docMk/>
            <pc:sldMk cId="2520772051" sldId="790"/>
            <ac:spMk id="4" creationId="{00000000-0000-0000-0000-000000000000}"/>
          </ac:spMkLst>
        </pc:spChg>
        <pc:spChg chg="del">
          <ac:chgData name="Sara Johnson" userId="51f89924-055d-44ab-8e20-2fc548136883" providerId="ADAL" clId="{3932E92E-EC45-45D6-A571-BA93E841650C}" dt="2021-05-03T10:12:04.735" v="1817" actId="478"/>
          <ac:spMkLst>
            <pc:docMk/>
            <pc:sldMk cId="2520772051" sldId="790"/>
            <ac:spMk id="5" creationId="{00000000-0000-0000-0000-000000000000}"/>
          </ac:spMkLst>
        </pc:spChg>
        <pc:spChg chg="mod">
          <ac:chgData name="Sara Johnson" userId="51f89924-055d-44ab-8e20-2fc548136883" providerId="ADAL" clId="{3932E92E-EC45-45D6-A571-BA93E841650C}" dt="2021-05-03T10:36:16.359" v="1822" actId="2711"/>
          <ac:spMkLst>
            <pc:docMk/>
            <pc:sldMk cId="2520772051" sldId="790"/>
            <ac:spMk id="15364" creationId="{00000000-0000-0000-0000-000000000000}"/>
          </ac:spMkLst>
        </pc:spChg>
      </pc:sldChg>
      <pc:sldChg chg="delSp modSp add mod ord modNotesTx">
        <pc:chgData name="Sara Johnson" userId="51f89924-055d-44ab-8e20-2fc548136883" providerId="ADAL" clId="{3932E92E-EC45-45D6-A571-BA93E841650C}" dt="2021-05-04T08:50:49.231" v="3158"/>
        <pc:sldMkLst>
          <pc:docMk/>
          <pc:sldMk cId="1312505906" sldId="791"/>
        </pc:sldMkLst>
        <pc:spChg chg="del">
          <ac:chgData name="Sara Johnson" userId="51f89924-055d-44ab-8e20-2fc548136883" providerId="ADAL" clId="{3932E92E-EC45-45D6-A571-BA93E841650C}" dt="2021-05-03T10:36:49.783" v="1826" actId="478"/>
          <ac:spMkLst>
            <pc:docMk/>
            <pc:sldMk cId="1312505906" sldId="791"/>
            <ac:spMk id="4" creationId="{00000000-0000-0000-0000-000000000000}"/>
          </ac:spMkLst>
        </pc:spChg>
        <pc:spChg chg="del">
          <ac:chgData name="Sara Johnson" userId="51f89924-055d-44ab-8e20-2fc548136883" providerId="ADAL" clId="{3932E92E-EC45-45D6-A571-BA93E841650C}" dt="2021-05-03T10:36:46.375" v="1825" actId="478"/>
          <ac:spMkLst>
            <pc:docMk/>
            <pc:sldMk cId="1312505906" sldId="791"/>
            <ac:spMk id="5" creationId="{00000000-0000-0000-0000-000000000000}"/>
          </ac:spMkLst>
        </pc:spChg>
        <pc:spChg chg="mod">
          <ac:chgData name="Sara Johnson" userId="51f89924-055d-44ab-8e20-2fc548136883" providerId="ADAL" clId="{3932E92E-EC45-45D6-A571-BA93E841650C}" dt="2021-05-03T10:36:41.112" v="1824" actId="1076"/>
          <ac:spMkLst>
            <pc:docMk/>
            <pc:sldMk cId="1312505906" sldId="791"/>
            <ac:spMk id="16389" creationId="{00000000-0000-0000-0000-000000000000}"/>
          </ac:spMkLst>
        </pc:spChg>
      </pc:sldChg>
      <pc:sldChg chg="add del mod ord modShow">
        <pc:chgData name="Sara Johnson" userId="51f89924-055d-44ab-8e20-2fc548136883" providerId="ADAL" clId="{3932E92E-EC45-45D6-A571-BA93E841650C}" dt="2021-05-04T08:55:18.686" v="3163"/>
        <pc:sldMkLst>
          <pc:docMk/>
          <pc:sldMk cId="240077438" sldId="792"/>
        </pc:sldMkLst>
      </pc:sldChg>
      <pc:sldChg chg="new del">
        <pc:chgData name="Sara Johnson" userId="51f89924-055d-44ab-8e20-2fc548136883" providerId="ADAL" clId="{3932E92E-EC45-45D6-A571-BA93E841650C}" dt="2021-04-28T10:00:13.583" v="449" actId="47"/>
        <pc:sldMkLst>
          <pc:docMk/>
          <pc:sldMk cId="977877477" sldId="793"/>
        </pc:sldMkLst>
      </pc:sldChg>
      <pc:sldChg chg="del">
        <pc:chgData name="Sara Johnson" userId="51f89924-055d-44ab-8e20-2fc548136883" providerId="ADAL" clId="{3932E92E-EC45-45D6-A571-BA93E841650C}" dt="2021-04-29T09:21:34.540" v="1029" actId="47"/>
        <pc:sldMkLst>
          <pc:docMk/>
          <pc:sldMk cId="2278323659" sldId="793"/>
        </pc:sldMkLst>
      </pc:sldChg>
      <pc:sldChg chg="modSp add mod ord modNotesTx">
        <pc:chgData name="Sara Johnson" userId="51f89924-055d-44ab-8e20-2fc548136883" providerId="ADAL" clId="{3932E92E-EC45-45D6-A571-BA93E841650C}" dt="2021-05-04T09:35:57.056" v="3910" actId="20577"/>
        <pc:sldMkLst>
          <pc:docMk/>
          <pc:sldMk cId="368400683" sldId="794"/>
        </pc:sldMkLst>
        <pc:spChg chg="mod">
          <ac:chgData name="Sara Johnson" userId="51f89924-055d-44ab-8e20-2fc548136883" providerId="ADAL" clId="{3932E92E-EC45-45D6-A571-BA93E841650C}" dt="2021-05-03T10:44:11.708" v="1996" actId="20577"/>
          <ac:spMkLst>
            <pc:docMk/>
            <pc:sldMk cId="368400683" sldId="794"/>
            <ac:spMk id="2" creationId="{75ADDE9C-F378-4F7E-A968-093914F89118}"/>
          </ac:spMkLst>
        </pc:spChg>
        <pc:spChg chg="mod">
          <ac:chgData name="Sara Johnson" userId="51f89924-055d-44ab-8e20-2fc548136883" providerId="ADAL" clId="{3932E92E-EC45-45D6-A571-BA93E841650C}" dt="2021-05-03T10:44:25.091" v="2003" actId="20577"/>
          <ac:spMkLst>
            <pc:docMk/>
            <pc:sldMk cId="368400683" sldId="794"/>
            <ac:spMk id="3" creationId="{20C624F8-0F0D-4FDD-84F1-169020D16AD3}"/>
          </ac:spMkLst>
        </pc:spChg>
      </pc:sldChg>
      <pc:sldChg chg="modSp add del mod">
        <pc:chgData name="Sara Johnson" userId="51f89924-055d-44ab-8e20-2fc548136883" providerId="ADAL" clId="{3932E92E-EC45-45D6-A571-BA93E841650C}" dt="2021-05-03T08:26:02.387" v="1442" actId="47"/>
        <pc:sldMkLst>
          <pc:docMk/>
          <pc:sldMk cId="3879476540" sldId="795"/>
        </pc:sldMkLst>
        <pc:spChg chg="mod">
          <ac:chgData name="Sara Johnson" userId="51f89924-055d-44ab-8e20-2fc548136883" providerId="ADAL" clId="{3932E92E-EC45-45D6-A571-BA93E841650C}" dt="2021-04-29T09:21:07.696" v="1008" actId="113"/>
          <ac:spMkLst>
            <pc:docMk/>
            <pc:sldMk cId="3879476540" sldId="795"/>
            <ac:spMk id="8" creationId="{36783E26-7715-4825-9F22-1A3826FB597E}"/>
          </ac:spMkLst>
        </pc:spChg>
      </pc:sldChg>
      <pc:sldChg chg="modSp add del mod ord">
        <pc:chgData name="Sara Johnson" userId="51f89924-055d-44ab-8e20-2fc548136883" providerId="ADAL" clId="{3932E92E-EC45-45D6-A571-BA93E841650C}" dt="2021-05-04T09:27:17.431" v="3294"/>
        <pc:sldMkLst>
          <pc:docMk/>
          <pc:sldMk cId="2468721829" sldId="796"/>
        </pc:sldMkLst>
        <pc:spChg chg="mod">
          <ac:chgData name="Sara Johnson" userId="51f89924-055d-44ab-8e20-2fc548136883" providerId="ADAL" clId="{3932E92E-EC45-45D6-A571-BA93E841650C}" dt="2021-05-03T10:45:41.344" v="2135" actId="20577"/>
          <ac:spMkLst>
            <pc:docMk/>
            <pc:sldMk cId="2468721829" sldId="796"/>
            <ac:spMk id="2" creationId="{75ADDE9C-F378-4F7E-A968-093914F89118}"/>
          </ac:spMkLst>
        </pc:spChg>
      </pc:sldChg>
      <pc:sldChg chg="new modNotesTx">
        <pc:chgData name="Sara Johnson" userId="51f89924-055d-44ab-8e20-2fc548136883" providerId="ADAL" clId="{3932E92E-EC45-45D6-A571-BA93E841650C}" dt="2021-05-03T08:03:32.540" v="1316" actId="20577"/>
        <pc:sldMkLst>
          <pc:docMk/>
          <pc:sldMk cId="3804493603" sldId="797"/>
        </pc:sldMkLst>
      </pc:sldChg>
      <pc:sldChg chg="new">
        <pc:chgData name="Sara Johnson" userId="51f89924-055d-44ab-8e20-2fc548136883" providerId="ADAL" clId="{3932E92E-EC45-45D6-A571-BA93E841650C}" dt="2021-05-04T09:20:42.532" v="3273" actId="680"/>
        <pc:sldMkLst>
          <pc:docMk/>
          <pc:sldMk cId="2737563300" sldId="800"/>
        </pc:sldMkLst>
      </pc:sldChg>
      <pc:sldMasterChg chg="delSldLayout">
        <pc:chgData name="Sara Johnson" userId="51f89924-055d-44ab-8e20-2fc548136883" providerId="ADAL" clId="{3932E92E-EC45-45D6-A571-BA93E841650C}" dt="2021-05-04T09:41:28.875" v="3913" actId="2696"/>
        <pc:sldMasterMkLst>
          <pc:docMk/>
          <pc:sldMasterMk cId="338086544" sldId="2147483781"/>
        </pc:sldMasterMkLst>
        <pc:sldLayoutChg chg="del">
          <pc:chgData name="Sara Johnson" userId="51f89924-055d-44ab-8e20-2fc548136883" providerId="ADAL" clId="{3932E92E-EC45-45D6-A571-BA93E841650C}" dt="2021-05-04T09:41:28.875" v="3913" actId="2696"/>
          <pc:sldLayoutMkLst>
            <pc:docMk/>
            <pc:sldMasterMk cId="338086544" sldId="2147483781"/>
            <pc:sldLayoutMk cId="2015395258" sldId="2147483823"/>
          </pc:sldLayoutMkLst>
        </pc:sldLayoutChg>
      </pc:sldMasterChg>
    </pc:docChg>
  </pc:docChgLst>
  <pc:docChgLst>
    <pc:chgData name="Sara Johnson" userId="S::sara.johnson@hushallningssallskapet.se::51f89924-055d-44ab-8e20-2fc548136883" providerId="AD" clId="Web-{C9081973-E998-4284-A748-867A2C63BB71}"/>
    <pc:docChg chg="modSld">
      <pc:chgData name="Sara Johnson" userId="S::sara.johnson@hushallningssallskapet.se::51f89924-055d-44ab-8e20-2fc548136883" providerId="AD" clId="Web-{C9081973-E998-4284-A748-867A2C63BB71}" dt="2021-11-25T11:34:29.108" v="199" actId="14100"/>
      <pc:docMkLst>
        <pc:docMk/>
      </pc:docMkLst>
      <pc:sldChg chg="modSp">
        <pc:chgData name="Sara Johnson" userId="S::sara.johnson@hushallningssallskapet.se::51f89924-055d-44ab-8e20-2fc548136883" providerId="AD" clId="Web-{C9081973-E998-4284-A748-867A2C63BB71}" dt="2021-11-25T11:34:29.108" v="199" actId="14100"/>
        <pc:sldMkLst>
          <pc:docMk/>
          <pc:sldMk cId="680267594" sldId="274"/>
        </pc:sldMkLst>
        <pc:spChg chg="mod">
          <ac:chgData name="Sara Johnson" userId="S::sara.johnson@hushallningssallskapet.se::51f89924-055d-44ab-8e20-2fc548136883" providerId="AD" clId="Web-{C9081973-E998-4284-A748-867A2C63BB71}" dt="2021-11-25T11:34:29.108" v="199" actId="14100"/>
          <ac:spMkLst>
            <pc:docMk/>
            <pc:sldMk cId="680267594" sldId="274"/>
            <ac:spMk id="5" creationId="{A98285D5-23EA-4CDF-8162-B613C56BA4E6}"/>
          </ac:spMkLst>
        </pc:spChg>
        <pc:spChg chg="mod">
          <ac:chgData name="Sara Johnson" userId="S::sara.johnson@hushallningssallskapet.se::51f89924-055d-44ab-8e20-2fc548136883" providerId="AD" clId="Web-{C9081973-E998-4284-A748-867A2C63BB71}" dt="2021-11-25T11:31:19.440" v="75" actId="14100"/>
          <ac:spMkLst>
            <pc:docMk/>
            <pc:sldMk cId="680267594" sldId="274"/>
            <ac:spMk id="8" creationId="{36783E26-7715-4825-9F22-1A3826FB597E}"/>
          </ac:spMkLst>
        </pc:spChg>
        <pc:picChg chg="mod">
          <ac:chgData name="Sara Johnson" userId="S::sara.johnson@hushallningssallskapet.se::51f89924-055d-44ab-8e20-2fc548136883" providerId="AD" clId="Web-{C9081973-E998-4284-A748-867A2C63BB71}" dt="2021-11-25T11:34:20.420" v="197" actId="1076"/>
          <ac:picMkLst>
            <pc:docMk/>
            <pc:sldMk cId="680267594" sldId="274"/>
            <ac:picMk id="4" creationId="{25F362DE-E512-4060-A87E-A42D2B2FCF1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4870" cy="501094"/>
          </a:xfrm>
          <a:prstGeom prst="rect">
            <a:avLst/>
          </a:prstGeom>
        </p:spPr>
        <p:txBody>
          <a:bodyPr vert="horz" lIns="96617" tIns="48308" rIns="96617" bIns="48308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901699" y="1"/>
            <a:ext cx="2984870" cy="501094"/>
          </a:xfrm>
          <a:prstGeom prst="rect">
            <a:avLst/>
          </a:prstGeom>
        </p:spPr>
        <p:txBody>
          <a:bodyPr vert="horz" lIns="96617" tIns="48308" rIns="96617" bIns="48308" rtlCol="0"/>
          <a:lstStyle>
            <a:lvl1pPr algn="r">
              <a:defRPr sz="1300"/>
            </a:lvl1pPr>
          </a:lstStyle>
          <a:p>
            <a:fld id="{47814EDF-B608-49D7-AE03-0965BD185EED}" type="datetimeFigureOut">
              <a:rPr lang="sv-SE" smtClean="0"/>
              <a:t>2025-06-04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7" tIns="48308" rIns="96617" bIns="48308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8817" y="4760398"/>
            <a:ext cx="5510530" cy="4509850"/>
          </a:xfrm>
          <a:prstGeom prst="rect">
            <a:avLst/>
          </a:prstGeom>
        </p:spPr>
        <p:txBody>
          <a:bodyPr vert="horz" lIns="96617" tIns="48308" rIns="96617" bIns="48308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1" y="9519054"/>
            <a:ext cx="2984870" cy="501094"/>
          </a:xfrm>
          <a:prstGeom prst="rect">
            <a:avLst/>
          </a:prstGeom>
        </p:spPr>
        <p:txBody>
          <a:bodyPr vert="horz" lIns="96617" tIns="48308" rIns="96617" bIns="48308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901699" y="9519054"/>
            <a:ext cx="2984870" cy="501094"/>
          </a:xfrm>
          <a:prstGeom prst="rect">
            <a:avLst/>
          </a:prstGeom>
        </p:spPr>
        <p:txBody>
          <a:bodyPr vert="horz" lIns="96617" tIns="48308" rIns="96617" bIns="48308" rtlCol="0" anchor="b"/>
          <a:lstStyle>
            <a:lvl1pPr algn="r">
              <a:defRPr sz="1300"/>
            </a:lvl1pPr>
          </a:lstStyle>
          <a:p>
            <a:fld id="{52F7BF8A-7715-400F-BBF4-F9341909D0F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3964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2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" y="0"/>
            <a:ext cx="13033248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5600" y="3240000"/>
            <a:ext cx="11054080" cy="2386980"/>
          </a:xfrm>
        </p:spPr>
        <p:txBody>
          <a:bodyPr anchor="b" anchorCtr="0">
            <a:norm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500" y="253996"/>
            <a:ext cx="1651000" cy="116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832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4000" y="1980000"/>
            <a:ext cx="11308275" cy="1357322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3197003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7168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9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044000" y="3600000"/>
            <a:ext cx="11307600" cy="5526538"/>
          </a:xfrm>
        </p:spPr>
        <p:txBody>
          <a:bodyPr anchor="ctr"/>
          <a:lstStyle>
            <a:lvl1pPr algn="ctr">
              <a:buNone/>
              <a:defRPr baseline="0"/>
            </a:lvl1pPr>
          </a:lstStyle>
          <a:p>
            <a:r>
              <a:rPr lang="sv-SE"/>
              <a:t>Klicka för att infoga bild</a:t>
            </a:r>
          </a:p>
        </p:txBody>
      </p:sp>
      <p:sp>
        <p:nvSpPr>
          <p:cNvPr id="7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3928473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044000" y="1980000"/>
            <a:ext cx="10915200" cy="7146538"/>
          </a:xfrm>
        </p:spPr>
        <p:txBody>
          <a:bodyPr anchor="ctr"/>
          <a:lstStyle>
            <a:lvl1pPr algn="ctr">
              <a:buNone/>
              <a:defRPr baseline="0"/>
            </a:lvl1pPr>
          </a:lstStyle>
          <a:p>
            <a:r>
              <a:rPr lang="sv-SE"/>
              <a:t>Klicka för att infoga bild</a:t>
            </a:r>
          </a:p>
        </p:txBody>
      </p:sp>
      <p:sp>
        <p:nvSpPr>
          <p:cNvPr id="6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3641154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4000" y="1980000"/>
            <a:ext cx="5479200" cy="1357322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1044000" y="3600000"/>
            <a:ext cx="5479200" cy="55265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6873075" y="1980000"/>
            <a:ext cx="5479200" cy="7146538"/>
          </a:xfrm>
        </p:spPr>
        <p:txBody>
          <a:bodyPr anchor="ctr"/>
          <a:lstStyle>
            <a:lvl1pPr algn="ctr">
              <a:buNone/>
              <a:defRPr baseline="0"/>
            </a:lvl1pPr>
          </a:lstStyle>
          <a:p>
            <a:r>
              <a:rPr lang="sv-SE"/>
              <a:t>Klicka för att infoga bild</a:t>
            </a:r>
          </a:p>
        </p:txBody>
      </p:sp>
      <p:sp>
        <p:nvSpPr>
          <p:cNvPr id="9" name="Platshållare för text 7"/>
          <p:cNvSpPr>
            <a:spLocks noGrp="1"/>
          </p:cNvSpPr>
          <p:nvPr>
            <p:ph type="body" sz="quarter" idx="18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438301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" y="0"/>
            <a:ext cx="13033248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5600" y="3240000"/>
            <a:ext cx="11054080" cy="2386980"/>
          </a:xfrm>
        </p:spPr>
        <p:txBody>
          <a:bodyPr anchor="b" anchorCtr="0">
            <a:norm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500" y="266696"/>
            <a:ext cx="1651000" cy="116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660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ilm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4000" y="1733527"/>
            <a:ext cx="10915200" cy="2409847"/>
          </a:xfrm>
        </p:spPr>
        <p:txBody>
          <a:bodyPr>
            <a:normAutofit/>
          </a:bodyPr>
          <a:lstStyle>
            <a:lvl1pPr algn="ctr">
              <a:defRPr sz="66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8" name="Platshållare för media 7"/>
          <p:cNvSpPr>
            <a:spLocks noGrp="1"/>
          </p:cNvSpPr>
          <p:nvPr>
            <p:ph type="media" sz="quarter" idx="13"/>
          </p:nvPr>
        </p:nvSpPr>
        <p:spPr>
          <a:xfrm>
            <a:off x="1044000" y="4500000"/>
            <a:ext cx="10915200" cy="4626538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81098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4000" y="1980000"/>
            <a:ext cx="11307600" cy="1357322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13751477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5360" y="2733660"/>
            <a:ext cx="11054080" cy="2386980"/>
          </a:xfrm>
        </p:spPr>
        <p:txBody>
          <a:bodyPr anchor="b" anchorCtr="0">
            <a:normAutofit/>
          </a:bodyPr>
          <a:lstStyle>
            <a:lvl1pPr algn="ctr">
              <a:defRPr sz="72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0720" y="5660390"/>
            <a:ext cx="9103360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7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10926776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4001" y="1980000"/>
            <a:ext cx="11306750" cy="1357322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44001" y="3600000"/>
            <a:ext cx="11306750" cy="55265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3242566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lm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4000" y="1733527"/>
            <a:ext cx="10915200" cy="2409847"/>
          </a:xfrm>
        </p:spPr>
        <p:txBody>
          <a:bodyPr>
            <a:normAutofit/>
          </a:bodyPr>
          <a:lstStyle>
            <a:lvl1pPr algn="ctr">
              <a:defRPr sz="66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8" name="Platshållare för media 7"/>
          <p:cNvSpPr>
            <a:spLocks noGrp="1"/>
          </p:cNvSpPr>
          <p:nvPr>
            <p:ph type="media" sz="quarter" idx="13"/>
          </p:nvPr>
        </p:nvSpPr>
        <p:spPr>
          <a:xfrm>
            <a:off x="1044000" y="4500000"/>
            <a:ext cx="10915200" cy="4626538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49547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4000" y="1980000"/>
            <a:ext cx="11308275" cy="1357322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44000" y="3600000"/>
            <a:ext cx="5480198" cy="55265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innehåll 2"/>
          <p:cNvSpPr>
            <a:spLocks noGrp="1"/>
          </p:cNvSpPr>
          <p:nvPr>
            <p:ph idx="13"/>
          </p:nvPr>
        </p:nvSpPr>
        <p:spPr>
          <a:xfrm>
            <a:off x="6872077" y="3600000"/>
            <a:ext cx="5480198" cy="55265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540081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fyra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4000" y="1980000"/>
            <a:ext cx="11308275" cy="1357322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44000" y="3600000"/>
            <a:ext cx="5479200" cy="2556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innehåll 2"/>
          <p:cNvSpPr>
            <a:spLocks noGrp="1"/>
          </p:cNvSpPr>
          <p:nvPr>
            <p:ph idx="13"/>
          </p:nvPr>
        </p:nvSpPr>
        <p:spPr>
          <a:xfrm>
            <a:off x="6873075" y="3600000"/>
            <a:ext cx="5479200" cy="2556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innehåll 2"/>
          <p:cNvSpPr>
            <a:spLocks noGrp="1"/>
          </p:cNvSpPr>
          <p:nvPr>
            <p:ph idx="14"/>
          </p:nvPr>
        </p:nvSpPr>
        <p:spPr>
          <a:xfrm>
            <a:off x="1044000" y="6570538"/>
            <a:ext cx="5479200" cy="2556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6873075" y="6570538"/>
            <a:ext cx="5479200" cy="2556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31120247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tre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4000" y="1980000"/>
            <a:ext cx="11308275" cy="1357322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12" name="Platshållare för innehåll 2"/>
          <p:cNvSpPr>
            <a:spLocks noGrp="1"/>
          </p:cNvSpPr>
          <p:nvPr>
            <p:ph idx="13"/>
          </p:nvPr>
        </p:nvSpPr>
        <p:spPr>
          <a:xfrm>
            <a:off x="6873075" y="3600000"/>
            <a:ext cx="5479200" cy="2556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3" name="Platshållare för innehåll 2"/>
          <p:cNvSpPr>
            <a:spLocks noGrp="1"/>
          </p:cNvSpPr>
          <p:nvPr>
            <p:ph idx="15"/>
          </p:nvPr>
        </p:nvSpPr>
        <p:spPr>
          <a:xfrm>
            <a:off x="6873075" y="6552414"/>
            <a:ext cx="5479200" cy="2556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4" name="Platshållare för innehåll 2"/>
          <p:cNvSpPr>
            <a:spLocks noGrp="1"/>
          </p:cNvSpPr>
          <p:nvPr>
            <p:ph idx="1"/>
          </p:nvPr>
        </p:nvSpPr>
        <p:spPr>
          <a:xfrm>
            <a:off x="1044000" y="3600000"/>
            <a:ext cx="5479200" cy="55265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10264455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4000" y="1980000"/>
            <a:ext cx="11308275" cy="1357322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23198512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335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" y="0"/>
            <a:ext cx="13033248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5600" y="3240000"/>
            <a:ext cx="11054080" cy="2386980"/>
          </a:xfrm>
        </p:spPr>
        <p:txBody>
          <a:bodyPr anchor="b" anchorCtr="0">
            <a:norm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500" y="304796"/>
            <a:ext cx="1651000" cy="116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1784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lm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4000" y="1733527"/>
            <a:ext cx="10915200" cy="2409847"/>
          </a:xfrm>
        </p:spPr>
        <p:txBody>
          <a:bodyPr>
            <a:normAutofit/>
          </a:bodyPr>
          <a:lstStyle>
            <a:lvl1pPr algn="ctr">
              <a:defRPr sz="66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8" name="Platshållare för media 7"/>
          <p:cNvSpPr>
            <a:spLocks noGrp="1"/>
          </p:cNvSpPr>
          <p:nvPr>
            <p:ph type="media" sz="quarter" idx="13"/>
          </p:nvPr>
        </p:nvSpPr>
        <p:spPr>
          <a:xfrm>
            <a:off x="1044000" y="4500001"/>
            <a:ext cx="10915200" cy="4626538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5085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9327580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5360" y="2733660"/>
            <a:ext cx="11054080" cy="2386980"/>
          </a:xfrm>
        </p:spPr>
        <p:txBody>
          <a:bodyPr anchor="b" anchorCtr="0">
            <a:normAutofit/>
          </a:bodyPr>
          <a:lstStyle>
            <a:lvl1pPr algn="ctr">
              <a:defRPr sz="72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0720" y="5660390"/>
            <a:ext cx="9103360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7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8059549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1048430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4000" y="1980000"/>
            <a:ext cx="11307600" cy="1357322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3230112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9139799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4000" y="1980000"/>
            <a:ext cx="11308275" cy="1357322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44000" y="3600000"/>
            <a:ext cx="5480198" cy="55265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innehåll 2"/>
          <p:cNvSpPr>
            <a:spLocks noGrp="1"/>
          </p:cNvSpPr>
          <p:nvPr>
            <p:ph idx="13"/>
          </p:nvPr>
        </p:nvSpPr>
        <p:spPr>
          <a:xfrm>
            <a:off x="6872077" y="3600000"/>
            <a:ext cx="5480198" cy="55265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35178634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fyra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4000" y="1980000"/>
            <a:ext cx="11308275" cy="1357322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44000" y="3600000"/>
            <a:ext cx="5479200" cy="2556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innehåll 2"/>
          <p:cNvSpPr>
            <a:spLocks noGrp="1"/>
          </p:cNvSpPr>
          <p:nvPr>
            <p:ph idx="13"/>
          </p:nvPr>
        </p:nvSpPr>
        <p:spPr>
          <a:xfrm>
            <a:off x="6873075" y="3600000"/>
            <a:ext cx="5479200" cy="2556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innehåll 2"/>
          <p:cNvSpPr>
            <a:spLocks noGrp="1"/>
          </p:cNvSpPr>
          <p:nvPr>
            <p:ph idx="14"/>
          </p:nvPr>
        </p:nvSpPr>
        <p:spPr>
          <a:xfrm>
            <a:off x="1044000" y="6570538"/>
            <a:ext cx="5479200" cy="2556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6873075" y="6570538"/>
            <a:ext cx="5479200" cy="2556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31936050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re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4000" y="1980000"/>
            <a:ext cx="11308275" cy="1357322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12" name="Platshållare för innehåll 2"/>
          <p:cNvSpPr>
            <a:spLocks noGrp="1"/>
          </p:cNvSpPr>
          <p:nvPr>
            <p:ph idx="13"/>
          </p:nvPr>
        </p:nvSpPr>
        <p:spPr>
          <a:xfrm>
            <a:off x="6873075" y="3600000"/>
            <a:ext cx="5479200" cy="2556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3" name="Platshållare för innehåll 2"/>
          <p:cNvSpPr>
            <a:spLocks noGrp="1"/>
          </p:cNvSpPr>
          <p:nvPr>
            <p:ph idx="15"/>
          </p:nvPr>
        </p:nvSpPr>
        <p:spPr>
          <a:xfrm>
            <a:off x="6873075" y="6570538"/>
            <a:ext cx="5479200" cy="2556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4" name="Platshållare för innehåll 2"/>
          <p:cNvSpPr>
            <a:spLocks noGrp="1"/>
          </p:cNvSpPr>
          <p:nvPr>
            <p:ph idx="1"/>
          </p:nvPr>
        </p:nvSpPr>
        <p:spPr>
          <a:xfrm>
            <a:off x="1044000" y="3600000"/>
            <a:ext cx="5479200" cy="55265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42654459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22204507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6E6475C4-5B66-4D5F-AC77-68F9FF5523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600" y="8254996"/>
            <a:ext cx="1651000" cy="116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5157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9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044000" y="3600000"/>
            <a:ext cx="11307600" cy="5526538"/>
          </a:xfrm>
        </p:spPr>
        <p:txBody>
          <a:bodyPr anchor="ctr"/>
          <a:lstStyle>
            <a:lvl1pPr algn="ctr">
              <a:buNone/>
              <a:defRPr baseline="0"/>
            </a:lvl1pPr>
          </a:lstStyle>
          <a:p>
            <a:r>
              <a:rPr lang="sv-SE"/>
              <a:t>Klicka för att infoga bild</a:t>
            </a:r>
          </a:p>
        </p:txBody>
      </p:sp>
      <p:sp>
        <p:nvSpPr>
          <p:cNvPr id="7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13721005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044000" y="1980000"/>
            <a:ext cx="10915200" cy="7146538"/>
          </a:xfrm>
        </p:spPr>
        <p:txBody>
          <a:bodyPr anchor="ctr"/>
          <a:lstStyle>
            <a:lvl1pPr algn="ctr">
              <a:buNone/>
              <a:defRPr baseline="0"/>
            </a:lvl1pPr>
          </a:lstStyle>
          <a:p>
            <a:r>
              <a:rPr lang="sv-SE"/>
              <a:t>Klicka för att infoga bild</a:t>
            </a:r>
          </a:p>
        </p:txBody>
      </p:sp>
      <p:sp>
        <p:nvSpPr>
          <p:cNvPr id="6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19798178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4000" y="1980000"/>
            <a:ext cx="5479200" cy="1357322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15" name="Platshållare för innehåll 2"/>
          <p:cNvSpPr>
            <a:spLocks noGrp="1"/>
          </p:cNvSpPr>
          <p:nvPr>
            <p:ph idx="17"/>
          </p:nvPr>
        </p:nvSpPr>
        <p:spPr>
          <a:xfrm>
            <a:off x="1044000" y="3600000"/>
            <a:ext cx="5480198" cy="55265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6873075" y="1980000"/>
            <a:ext cx="5479200" cy="7146538"/>
          </a:xfrm>
        </p:spPr>
        <p:txBody>
          <a:bodyPr anchor="ctr"/>
          <a:lstStyle>
            <a:lvl1pPr algn="ctr">
              <a:buNone/>
              <a:defRPr baseline="0"/>
            </a:lvl1pPr>
          </a:lstStyle>
          <a:p>
            <a:r>
              <a:rPr lang="sv-SE"/>
              <a:t>Klicka för att infoga bild</a:t>
            </a:r>
          </a:p>
        </p:txBody>
      </p:sp>
      <p:sp>
        <p:nvSpPr>
          <p:cNvPr id="9" name="Platshållare för text 7"/>
          <p:cNvSpPr>
            <a:spLocks noGrp="1"/>
          </p:cNvSpPr>
          <p:nvPr>
            <p:ph type="body" sz="quarter" idx="18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18571998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" y="0"/>
            <a:ext cx="13033248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5600" y="3240000"/>
            <a:ext cx="11054080" cy="2386980"/>
          </a:xfrm>
        </p:spPr>
        <p:txBody>
          <a:bodyPr anchor="b" anchorCtr="0">
            <a:norm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500" y="304796"/>
            <a:ext cx="1651000" cy="116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586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5360" y="2733660"/>
            <a:ext cx="11054080" cy="2386980"/>
          </a:xfrm>
        </p:spPr>
        <p:txBody>
          <a:bodyPr anchor="b" anchorCtr="0">
            <a:normAutofit/>
          </a:bodyPr>
          <a:lstStyle>
            <a:lvl1pPr algn="ctr">
              <a:defRPr sz="72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0720" y="5660390"/>
            <a:ext cx="9103360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7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34569994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lm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4000" y="1733527"/>
            <a:ext cx="10915200" cy="2409847"/>
          </a:xfrm>
        </p:spPr>
        <p:txBody>
          <a:bodyPr>
            <a:normAutofit/>
          </a:bodyPr>
          <a:lstStyle>
            <a:lvl1pPr algn="ctr">
              <a:defRPr sz="66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8" name="Platshållare för media 7"/>
          <p:cNvSpPr>
            <a:spLocks noGrp="1"/>
          </p:cNvSpPr>
          <p:nvPr>
            <p:ph type="media" sz="quarter" idx="13"/>
          </p:nvPr>
        </p:nvSpPr>
        <p:spPr>
          <a:xfrm>
            <a:off x="1044000" y="4500001"/>
            <a:ext cx="10915200" cy="4626538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31001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12154366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5360" y="2733660"/>
            <a:ext cx="11054080" cy="2386980"/>
          </a:xfrm>
        </p:spPr>
        <p:txBody>
          <a:bodyPr anchor="b" anchorCtr="0">
            <a:normAutofit/>
          </a:bodyPr>
          <a:lstStyle>
            <a:lvl1pPr algn="ctr">
              <a:defRPr sz="72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0720" y="5660390"/>
            <a:ext cx="9103360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7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32167436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4231567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30475237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4000" y="1980000"/>
            <a:ext cx="11308275" cy="1357322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44000" y="3600000"/>
            <a:ext cx="5480198" cy="55265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innehåll 2"/>
          <p:cNvSpPr>
            <a:spLocks noGrp="1"/>
          </p:cNvSpPr>
          <p:nvPr>
            <p:ph idx="13"/>
          </p:nvPr>
        </p:nvSpPr>
        <p:spPr>
          <a:xfrm>
            <a:off x="6872077" y="3600000"/>
            <a:ext cx="5480198" cy="55265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543397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fyra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4000" y="1980000"/>
            <a:ext cx="11308275" cy="1357322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44000" y="3600000"/>
            <a:ext cx="5479200" cy="2556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innehåll 2"/>
          <p:cNvSpPr>
            <a:spLocks noGrp="1"/>
          </p:cNvSpPr>
          <p:nvPr>
            <p:ph idx="13"/>
          </p:nvPr>
        </p:nvSpPr>
        <p:spPr>
          <a:xfrm>
            <a:off x="6873075" y="3600000"/>
            <a:ext cx="5479200" cy="2556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innehåll 2"/>
          <p:cNvSpPr>
            <a:spLocks noGrp="1"/>
          </p:cNvSpPr>
          <p:nvPr>
            <p:ph idx="14"/>
          </p:nvPr>
        </p:nvSpPr>
        <p:spPr>
          <a:xfrm>
            <a:off x="1044000" y="6570538"/>
            <a:ext cx="5479200" cy="2556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6873075" y="6570538"/>
            <a:ext cx="5479200" cy="2556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15777786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re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4000" y="1980000"/>
            <a:ext cx="11308275" cy="1357322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12" name="Platshållare för innehåll 2"/>
          <p:cNvSpPr>
            <a:spLocks noGrp="1"/>
          </p:cNvSpPr>
          <p:nvPr>
            <p:ph idx="13"/>
          </p:nvPr>
        </p:nvSpPr>
        <p:spPr>
          <a:xfrm>
            <a:off x="6873075" y="3600000"/>
            <a:ext cx="5479200" cy="2556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3" name="Platshållare för innehåll 2"/>
          <p:cNvSpPr>
            <a:spLocks noGrp="1"/>
          </p:cNvSpPr>
          <p:nvPr>
            <p:ph idx="15"/>
          </p:nvPr>
        </p:nvSpPr>
        <p:spPr>
          <a:xfrm>
            <a:off x="6873075" y="6570538"/>
            <a:ext cx="5479200" cy="2556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4" name="Platshållare för innehåll 2"/>
          <p:cNvSpPr>
            <a:spLocks noGrp="1"/>
          </p:cNvSpPr>
          <p:nvPr>
            <p:ph idx="1"/>
          </p:nvPr>
        </p:nvSpPr>
        <p:spPr>
          <a:xfrm>
            <a:off x="1044000" y="3600000"/>
            <a:ext cx="5479200" cy="55265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8171470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27944543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6417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4001" y="1980000"/>
            <a:ext cx="11306750" cy="1357322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44001" y="3600000"/>
            <a:ext cx="11306750" cy="55265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36505267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9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044000" y="3600000"/>
            <a:ext cx="11307600" cy="5526538"/>
          </a:xfrm>
        </p:spPr>
        <p:txBody>
          <a:bodyPr anchor="ctr"/>
          <a:lstStyle>
            <a:lvl1pPr algn="ctr">
              <a:buNone/>
              <a:defRPr baseline="0"/>
            </a:lvl1pPr>
          </a:lstStyle>
          <a:p>
            <a:r>
              <a:rPr lang="sv-SE"/>
              <a:t>Klicka för att infoga bild</a:t>
            </a:r>
          </a:p>
        </p:txBody>
      </p:sp>
      <p:sp>
        <p:nvSpPr>
          <p:cNvPr id="7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41052403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044000" y="1980000"/>
            <a:ext cx="10915200" cy="7146538"/>
          </a:xfrm>
        </p:spPr>
        <p:txBody>
          <a:bodyPr anchor="ctr"/>
          <a:lstStyle>
            <a:lvl1pPr algn="ctr">
              <a:buNone/>
              <a:defRPr baseline="0"/>
            </a:lvl1pPr>
          </a:lstStyle>
          <a:p>
            <a:r>
              <a:rPr lang="sv-SE"/>
              <a:t>Klicka för att infoga bild</a:t>
            </a:r>
          </a:p>
        </p:txBody>
      </p:sp>
      <p:sp>
        <p:nvSpPr>
          <p:cNvPr id="6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10532207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4000" y="1980000"/>
            <a:ext cx="5479200" cy="1357322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1044000" y="3600000"/>
            <a:ext cx="5479200" cy="55265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6873075" y="1980000"/>
            <a:ext cx="5479200" cy="7146538"/>
          </a:xfrm>
        </p:spPr>
        <p:txBody>
          <a:bodyPr anchor="ctr"/>
          <a:lstStyle>
            <a:lvl1pPr algn="ctr">
              <a:buNone/>
              <a:defRPr baseline="0"/>
            </a:lvl1pPr>
          </a:lstStyle>
          <a:p>
            <a:r>
              <a:rPr lang="sv-SE"/>
              <a:t>Klicka för att infoga bild</a:t>
            </a:r>
          </a:p>
        </p:txBody>
      </p:sp>
      <p:sp>
        <p:nvSpPr>
          <p:cNvPr id="9" name="Platshållare för text 7"/>
          <p:cNvSpPr>
            <a:spLocks noGrp="1"/>
          </p:cNvSpPr>
          <p:nvPr>
            <p:ph type="body" sz="quarter" idx="18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24785212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" y="0"/>
            <a:ext cx="13033248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5600" y="3240000"/>
            <a:ext cx="11054080" cy="2386980"/>
          </a:xfrm>
        </p:spPr>
        <p:txBody>
          <a:bodyPr anchor="b" anchorCtr="0">
            <a:norm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500" y="292096"/>
            <a:ext cx="1651000" cy="116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2876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lm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4000" y="1733527"/>
            <a:ext cx="10915200" cy="2409847"/>
          </a:xfrm>
        </p:spPr>
        <p:txBody>
          <a:bodyPr>
            <a:normAutofit/>
          </a:bodyPr>
          <a:lstStyle>
            <a:lvl1pPr algn="ctr">
              <a:defRPr sz="66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8" name="Platshållare för media 7"/>
          <p:cNvSpPr>
            <a:spLocks noGrp="1"/>
          </p:cNvSpPr>
          <p:nvPr>
            <p:ph type="media" sz="quarter" idx="13"/>
          </p:nvPr>
        </p:nvSpPr>
        <p:spPr>
          <a:xfrm>
            <a:off x="1044000" y="4500000"/>
            <a:ext cx="10915200" cy="4626538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7923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15987217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5360" y="2733660"/>
            <a:ext cx="11054080" cy="2386980"/>
          </a:xfrm>
        </p:spPr>
        <p:txBody>
          <a:bodyPr anchor="b" anchorCtr="0">
            <a:normAutofit/>
          </a:bodyPr>
          <a:lstStyle>
            <a:lvl1pPr algn="ctr">
              <a:defRPr sz="72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0720" y="5660390"/>
            <a:ext cx="9103360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7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31622266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42553087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17847065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4000" y="1980000"/>
            <a:ext cx="11308275" cy="1357322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44000" y="3600000"/>
            <a:ext cx="5480198" cy="55265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innehåll 2"/>
          <p:cNvSpPr>
            <a:spLocks noGrp="1"/>
          </p:cNvSpPr>
          <p:nvPr>
            <p:ph idx="13"/>
          </p:nvPr>
        </p:nvSpPr>
        <p:spPr>
          <a:xfrm>
            <a:off x="6872077" y="3600000"/>
            <a:ext cx="5480198" cy="55265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4045293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4000" y="1980000"/>
            <a:ext cx="11308275" cy="1357322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158248458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fyra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4000" y="1980000"/>
            <a:ext cx="11308275" cy="1357322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44000" y="3600000"/>
            <a:ext cx="5479200" cy="2556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innehåll 2"/>
          <p:cNvSpPr>
            <a:spLocks noGrp="1"/>
          </p:cNvSpPr>
          <p:nvPr>
            <p:ph idx="13"/>
          </p:nvPr>
        </p:nvSpPr>
        <p:spPr>
          <a:xfrm>
            <a:off x="6873075" y="3600000"/>
            <a:ext cx="5479200" cy="2556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innehåll 2"/>
          <p:cNvSpPr>
            <a:spLocks noGrp="1"/>
          </p:cNvSpPr>
          <p:nvPr>
            <p:ph idx="14"/>
          </p:nvPr>
        </p:nvSpPr>
        <p:spPr>
          <a:xfrm>
            <a:off x="1044000" y="6570538"/>
            <a:ext cx="5479200" cy="2556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6873075" y="6570538"/>
            <a:ext cx="5479200" cy="2556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24583119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re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4000" y="1980000"/>
            <a:ext cx="11308275" cy="1357322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12" name="Platshållare för innehåll 2"/>
          <p:cNvSpPr>
            <a:spLocks noGrp="1"/>
          </p:cNvSpPr>
          <p:nvPr>
            <p:ph idx="13"/>
          </p:nvPr>
        </p:nvSpPr>
        <p:spPr>
          <a:xfrm>
            <a:off x="6873075" y="3600000"/>
            <a:ext cx="5479200" cy="2556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3" name="Platshållare för innehåll 2"/>
          <p:cNvSpPr>
            <a:spLocks noGrp="1"/>
          </p:cNvSpPr>
          <p:nvPr>
            <p:ph idx="15"/>
          </p:nvPr>
        </p:nvSpPr>
        <p:spPr>
          <a:xfrm>
            <a:off x="6873075" y="6570538"/>
            <a:ext cx="5479200" cy="2556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4" name="Platshållare för innehåll 2"/>
          <p:cNvSpPr>
            <a:spLocks noGrp="1"/>
          </p:cNvSpPr>
          <p:nvPr>
            <p:ph idx="1"/>
          </p:nvPr>
        </p:nvSpPr>
        <p:spPr>
          <a:xfrm>
            <a:off x="1044000" y="3600000"/>
            <a:ext cx="5479200" cy="55265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229915931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26804454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81462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50240" y="2580240"/>
            <a:ext cx="11704320" cy="5547517"/>
          </a:xfrm>
          <a:prstGeom prst="rect">
            <a:avLst/>
          </a:prstGeom>
        </p:spPr>
        <p:txBody>
          <a:bodyPr/>
          <a:lstStyle>
            <a:lvl1pPr>
              <a:defRPr sz="2844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cs typeface="Arial"/>
              </a:defRPr>
            </a:lvl1pPr>
            <a:lvl2pPr>
              <a:defRPr sz="2560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cs typeface="Arial"/>
              </a:defRPr>
            </a:lvl2pPr>
            <a:lvl3pPr>
              <a:defRPr sz="2560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cs typeface="Arial"/>
              </a:defRPr>
            </a:lvl3pPr>
            <a:lvl4pPr>
              <a:defRPr sz="2133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cs typeface="Arial"/>
              </a:defRPr>
            </a:lvl4pPr>
            <a:lvl5pPr>
              <a:defRPr sz="1707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cs typeface="Arial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Rektangel 10"/>
          <p:cNvSpPr/>
          <p:nvPr userDrawn="1"/>
        </p:nvSpPr>
        <p:spPr>
          <a:xfrm>
            <a:off x="0" y="8620607"/>
            <a:ext cx="13004800" cy="1132993"/>
          </a:xfrm>
          <a:prstGeom prst="rect">
            <a:avLst/>
          </a:prstGeom>
          <a:solidFill>
            <a:srgbClr val="98B5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3698"/>
          </a:p>
        </p:txBody>
      </p:sp>
      <p:pic>
        <p:nvPicPr>
          <p:cNvPr id="12" name="Bildobjekt 11" descr="LEAN_LANTBRUK_logo_sv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467" y="8877024"/>
            <a:ext cx="2824274" cy="564855"/>
          </a:xfrm>
          <a:prstGeom prst="rect">
            <a:avLst/>
          </a:prstGeom>
        </p:spPr>
      </p:pic>
      <p:sp>
        <p:nvSpPr>
          <p:cNvPr id="13" name="Rubrik 15"/>
          <p:cNvSpPr>
            <a:spLocks noGrp="1"/>
          </p:cNvSpPr>
          <p:nvPr>
            <p:ph type="title" hasCustomPrompt="1"/>
          </p:nvPr>
        </p:nvSpPr>
        <p:spPr>
          <a:xfrm>
            <a:off x="650240" y="663317"/>
            <a:ext cx="11704320" cy="1464886"/>
          </a:xfrm>
          <a:prstGeom prst="rect">
            <a:avLst/>
          </a:prstGeom>
        </p:spPr>
        <p:txBody>
          <a:bodyPr vert="horz" anchor="ctr" anchorCtr="0"/>
          <a:lstStyle>
            <a:lvl1pPr>
              <a:defRPr>
                <a:solidFill>
                  <a:schemeClr val="tx1"/>
                </a:solidFill>
                <a:latin typeface="Georgia"/>
              </a:defRPr>
            </a:lvl1pPr>
          </a:lstStyle>
          <a:p>
            <a:r>
              <a:rPr lang="sv-SE"/>
              <a:t>Klicka här för att ändra.</a:t>
            </a:r>
          </a:p>
        </p:txBody>
      </p:sp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3201" y="8579794"/>
            <a:ext cx="1049145" cy="103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2014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50240" y="2275841"/>
            <a:ext cx="5743787" cy="6261571"/>
          </a:xfrm>
        </p:spPr>
        <p:txBody>
          <a:bodyPr>
            <a:normAutofit/>
          </a:bodyPr>
          <a:lstStyle>
            <a:lvl1pPr marL="487672" marR="0" indent="-487672" algn="l" defTabSz="65023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844" b="0" i="0">
                <a:solidFill>
                  <a:schemeClr val="tx1">
                    <a:lumMod val="75000"/>
                    <a:lumOff val="25000"/>
                  </a:schemeClr>
                </a:solidFill>
                <a:latin typeface="Arial Bold"/>
                <a:cs typeface="Arial Bold"/>
              </a:defRPr>
            </a:lvl1pPr>
            <a:lvl2pPr>
              <a:defRPr sz="3413"/>
            </a:lvl2pPr>
            <a:lvl3pPr>
              <a:defRPr sz="2844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marL="487672" marR="0" lvl="0" indent="-487672" algn="l" defTabSz="65023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sv-SE"/>
              <a:t>Klicka här för att ändra format på bakgrundstexten</a:t>
            </a:r>
          </a:p>
          <a:p>
            <a:pPr lvl="0"/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10773" y="2275841"/>
            <a:ext cx="5743787" cy="6261571"/>
          </a:xfrm>
        </p:spPr>
        <p:txBody>
          <a:bodyPr>
            <a:normAutofit/>
          </a:bodyPr>
          <a:lstStyle>
            <a:lvl1pPr>
              <a:defRPr sz="2844" b="0" i="0">
                <a:solidFill>
                  <a:schemeClr val="tx1">
                    <a:lumMod val="75000"/>
                    <a:lumOff val="25000"/>
                  </a:schemeClr>
                </a:solidFill>
                <a:latin typeface="Arial Bold"/>
                <a:cs typeface="Arial Bold"/>
              </a:defRPr>
            </a:lvl1pPr>
            <a:lvl2pPr>
              <a:defRPr sz="3413"/>
            </a:lvl2pPr>
            <a:lvl3pPr>
              <a:defRPr sz="2844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650240" y="701619"/>
            <a:ext cx="11704320" cy="1164386"/>
          </a:xfrm>
          <a:prstGeom prst="rect">
            <a:avLst/>
          </a:prstGeom>
        </p:spPr>
        <p:txBody>
          <a:bodyPr anchor="b"/>
          <a:lstStyle>
            <a:lvl1pPr algn="l">
              <a:defRPr sz="3413" b="0" i="1">
                <a:solidFill>
                  <a:schemeClr val="tx1">
                    <a:lumMod val="75000"/>
                    <a:lumOff val="25000"/>
                  </a:schemeClr>
                </a:solidFill>
                <a:latin typeface="Arial Bold"/>
                <a:cs typeface="Arial Bold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pic>
        <p:nvPicPr>
          <p:cNvPr id="6" name="Bildobjekt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8806174"/>
            <a:ext cx="13016842" cy="95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51287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50240" y="2580240"/>
            <a:ext cx="11704320" cy="5547517"/>
          </a:xfrm>
          <a:prstGeom prst="rect">
            <a:avLst/>
          </a:prstGeom>
        </p:spPr>
        <p:txBody>
          <a:bodyPr/>
          <a:lstStyle>
            <a:lvl1pPr>
              <a:defRPr sz="2844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cs typeface="Arial"/>
              </a:defRPr>
            </a:lvl1pPr>
            <a:lvl2pPr>
              <a:defRPr sz="2560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cs typeface="Arial"/>
              </a:defRPr>
            </a:lvl2pPr>
            <a:lvl3pPr>
              <a:defRPr sz="2560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cs typeface="Arial"/>
              </a:defRPr>
            </a:lvl3pPr>
            <a:lvl4pPr>
              <a:defRPr sz="2133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cs typeface="Arial"/>
              </a:defRPr>
            </a:lvl4pPr>
            <a:lvl5pPr>
              <a:defRPr sz="1707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cs typeface="Arial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Rektangel 10"/>
          <p:cNvSpPr/>
          <p:nvPr userDrawn="1"/>
        </p:nvSpPr>
        <p:spPr>
          <a:xfrm>
            <a:off x="0" y="8620607"/>
            <a:ext cx="13004800" cy="1132993"/>
          </a:xfrm>
          <a:prstGeom prst="rect">
            <a:avLst/>
          </a:prstGeom>
          <a:solidFill>
            <a:srgbClr val="98B5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3698"/>
          </a:p>
        </p:txBody>
      </p:sp>
      <p:pic>
        <p:nvPicPr>
          <p:cNvPr id="12" name="Bildobjekt 11" descr="LEAN_LANTBRUK_logo_sv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467" y="8877024"/>
            <a:ext cx="2824274" cy="564855"/>
          </a:xfrm>
          <a:prstGeom prst="rect">
            <a:avLst/>
          </a:prstGeom>
        </p:spPr>
      </p:pic>
      <p:sp>
        <p:nvSpPr>
          <p:cNvPr id="13" name="Rubrik 15"/>
          <p:cNvSpPr>
            <a:spLocks noGrp="1"/>
          </p:cNvSpPr>
          <p:nvPr>
            <p:ph type="title" hasCustomPrompt="1"/>
          </p:nvPr>
        </p:nvSpPr>
        <p:spPr>
          <a:xfrm>
            <a:off x="650240" y="663317"/>
            <a:ext cx="11704320" cy="1464886"/>
          </a:xfrm>
          <a:prstGeom prst="rect">
            <a:avLst/>
          </a:prstGeom>
        </p:spPr>
        <p:txBody>
          <a:bodyPr vert="horz" anchor="ctr" anchorCtr="0"/>
          <a:lstStyle>
            <a:lvl1pPr>
              <a:defRPr>
                <a:solidFill>
                  <a:schemeClr val="tx1"/>
                </a:solidFill>
                <a:latin typeface="Georgia"/>
              </a:defRPr>
            </a:lvl1pPr>
          </a:lstStyle>
          <a:p>
            <a:r>
              <a:rPr lang="sv-SE"/>
              <a:t>Klicka här för att ändra.</a:t>
            </a:r>
          </a:p>
        </p:txBody>
      </p:sp>
    </p:spTree>
    <p:extLst>
      <p:ext uri="{BB962C8B-B14F-4D97-AF65-F5344CB8AC3E}">
        <p14:creationId xmlns:p14="http://schemas.microsoft.com/office/powerpoint/2010/main" val="168167006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89" b="0" i="1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0240" y="2243328"/>
            <a:ext cx="565708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7471" y="2243328"/>
            <a:ext cx="565708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736244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One CGIA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B4765544-9D0A-EE48-9187-D9E2AD4C54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97" y="1"/>
            <a:ext cx="12982404" cy="9753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258" y="475730"/>
            <a:ext cx="9642299" cy="1104297"/>
          </a:xfrm>
        </p:spPr>
        <p:txBody>
          <a:bodyPr anchor="b">
            <a:normAutofit/>
          </a:bodyPr>
          <a:lstStyle>
            <a:lvl1pPr>
              <a:defRPr sz="3413" b="1" i="0">
                <a:solidFill>
                  <a:schemeClr val="tx1"/>
                </a:solidFill>
                <a:latin typeface="Montserrat ExtraBold" panose="00000900000000000000" pitchFamily="2" charset="0"/>
                <a:ea typeface="Montserrat ExtraBold" panose="00000900000000000000" pitchFamily="2" charset="0"/>
                <a:cs typeface="Calibri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DA4A70F-8E18-7D11-2DE1-713701279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75741" y="8897490"/>
            <a:ext cx="1698196" cy="51928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431629A-4462-435F-A7BD-B91EA56A5123}" type="slidenum">
              <a:rPr lang="sv-SE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95286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4001" y="2390402"/>
            <a:ext cx="5479201" cy="1357322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15" name="Platshållare för innehåll 2"/>
          <p:cNvSpPr>
            <a:spLocks noGrp="1"/>
          </p:cNvSpPr>
          <p:nvPr>
            <p:ph idx="17"/>
          </p:nvPr>
        </p:nvSpPr>
        <p:spPr>
          <a:xfrm>
            <a:off x="1044002" y="3888000"/>
            <a:ext cx="5480197" cy="48276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1044001" y="3888000"/>
            <a:ext cx="5479201" cy="48276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6873077" y="2390402"/>
            <a:ext cx="5479201" cy="6321600"/>
          </a:xfrm>
        </p:spPr>
        <p:txBody>
          <a:bodyPr rtlCol="0" anchor="ctr">
            <a:normAutofit/>
          </a:bodyPr>
          <a:lstStyle>
            <a:lvl1pPr algn="ctr">
              <a:buNone/>
              <a:defRPr baseline="0"/>
            </a:lvl1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6" name="Platshållare för datum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2012-11-05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" name="Platshållare för bildnumm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F6BB0-EACB-4B3D-8F36-92E18C1B4F2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0945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4000" y="1980000"/>
            <a:ext cx="11308275" cy="1357322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44000" y="3600000"/>
            <a:ext cx="5480198" cy="55265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innehåll 2"/>
          <p:cNvSpPr>
            <a:spLocks noGrp="1"/>
          </p:cNvSpPr>
          <p:nvPr>
            <p:ph idx="13"/>
          </p:nvPr>
        </p:nvSpPr>
        <p:spPr>
          <a:xfrm>
            <a:off x="6872077" y="3600000"/>
            <a:ext cx="5480198" cy="55265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296005857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625600" y="1596249"/>
            <a:ext cx="9753600" cy="3395698"/>
          </a:xfrm>
        </p:spPr>
        <p:txBody>
          <a:bodyPr anchor="b"/>
          <a:lstStyle>
            <a:lvl1pPr algn="ctr">
              <a:defRPr sz="64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2560"/>
            </a:lvl1pPr>
            <a:lvl2pPr marL="487695" indent="0" algn="ctr">
              <a:buNone/>
              <a:defRPr sz="2133"/>
            </a:lvl2pPr>
            <a:lvl3pPr marL="975390" indent="0" algn="ctr">
              <a:buNone/>
              <a:defRPr sz="1920"/>
            </a:lvl3pPr>
            <a:lvl4pPr marL="1463086" indent="0" algn="ctr">
              <a:buNone/>
              <a:defRPr sz="1707"/>
            </a:lvl4pPr>
            <a:lvl5pPr marL="1950781" indent="0" algn="ctr">
              <a:buNone/>
              <a:defRPr sz="1707"/>
            </a:lvl5pPr>
            <a:lvl6pPr marL="2438476" indent="0" algn="ctr">
              <a:buNone/>
              <a:defRPr sz="1707"/>
            </a:lvl6pPr>
            <a:lvl7pPr marL="2926171" indent="0" algn="ctr">
              <a:buNone/>
              <a:defRPr sz="1707"/>
            </a:lvl7pPr>
            <a:lvl8pPr marL="3413867" indent="0" algn="ctr">
              <a:buNone/>
              <a:defRPr sz="1707"/>
            </a:lvl8pPr>
            <a:lvl9pPr marL="3901562" indent="0" algn="ctr">
              <a:buNone/>
              <a:defRPr sz="1707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2025-06-04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87345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GIA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B4765544-9D0A-EE48-9187-D9E2AD4C54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97" y="1"/>
            <a:ext cx="12982404" cy="9753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258" y="475730"/>
            <a:ext cx="9642299" cy="1104297"/>
          </a:xfrm>
        </p:spPr>
        <p:txBody>
          <a:bodyPr anchor="b">
            <a:normAutofit/>
          </a:bodyPr>
          <a:lstStyle>
            <a:lvl1pPr>
              <a:defRPr sz="3413" b="1" i="0">
                <a:solidFill>
                  <a:schemeClr val="tx1"/>
                </a:solidFill>
                <a:latin typeface="Montserrat ExtraBold" panose="00000900000000000000" pitchFamily="2" charset="0"/>
                <a:ea typeface="Montserrat ExtraBold" panose="00000900000000000000" pitchFamily="2" charset="0"/>
                <a:cs typeface="Calibri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257" y="1932489"/>
            <a:ext cx="11400682" cy="6852527"/>
          </a:xfrm>
        </p:spPr>
        <p:txBody>
          <a:bodyPr/>
          <a:lstStyle>
            <a:lvl1pPr marL="365771" indent="-365771">
              <a:buFont typeface="Arial" panose="020B0604020202020204" pitchFamily="34" charset="0"/>
              <a:buChar char="•"/>
              <a:defRPr sz="256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defRPr>
            </a:lvl1pPr>
            <a:lvl2pPr marL="731543" indent="-243848"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anose="020B0604020202020204" pitchFamily="34" charset="0"/>
              <a:buChar char="•"/>
              <a:defRPr sz="256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defRPr>
            </a:lvl2pPr>
            <a:lvl3pPr marL="1219238" indent="-243848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defRPr>
            </a:lvl3pPr>
            <a:lvl4pPr marL="1706933" indent="-243848">
              <a:buClr>
                <a:schemeClr val="tx1">
                  <a:lumMod val="65000"/>
                  <a:lumOff val="35000"/>
                </a:schemeClr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2000505000000020004" pitchFamily="2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4C16281-7C92-2545-A794-60384473D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75741" y="8897490"/>
            <a:ext cx="1698196" cy="51928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431629A-4462-435F-A7BD-B91EA56A5123}" type="slidenum">
              <a:rPr lang="sv-SE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64095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9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044000" y="3780000"/>
            <a:ext cx="11307600" cy="5346538"/>
          </a:xfrm>
        </p:spPr>
        <p:txBody>
          <a:bodyPr anchor="ctr"/>
          <a:lstStyle>
            <a:lvl1pPr algn="ctr">
              <a:buNone/>
              <a:defRPr baseline="0"/>
            </a:lvl1pPr>
          </a:lstStyle>
          <a:p>
            <a:r>
              <a:rPr lang="sv-SE"/>
              <a:t>Klicka för att infoga bild</a:t>
            </a:r>
          </a:p>
        </p:txBody>
      </p:sp>
      <p:sp>
        <p:nvSpPr>
          <p:cNvPr id="7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423199672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044000" y="1980000"/>
            <a:ext cx="10915200" cy="7146538"/>
          </a:xfrm>
        </p:spPr>
        <p:txBody>
          <a:bodyPr anchor="ctr"/>
          <a:lstStyle>
            <a:lvl1pPr algn="ctr">
              <a:buNone/>
              <a:defRPr baseline="0"/>
            </a:lvl1pPr>
          </a:lstStyle>
          <a:p>
            <a:r>
              <a:rPr lang="sv-SE"/>
              <a:t>Klicka för att infoga bild</a:t>
            </a:r>
          </a:p>
        </p:txBody>
      </p:sp>
      <p:sp>
        <p:nvSpPr>
          <p:cNvPr id="6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331571008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4000" y="1980000"/>
            <a:ext cx="5479200" cy="1357322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15" name="Platshållare för innehåll 2"/>
          <p:cNvSpPr>
            <a:spLocks noGrp="1"/>
          </p:cNvSpPr>
          <p:nvPr>
            <p:ph idx="17"/>
          </p:nvPr>
        </p:nvSpPr>
        <p:spPr>
          <a:xfrm>
            <a:off x="1044000" y="3600000"/>
            <a:ext cx="5480198" cy="55265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6873075" y="1980000"/>
            <a:ext cx="5479200" cy="7146538"/>
          </a:xfrm>
        </p:spPr>
        <p:txBody>
          <a:bodyPr anchor="ctr"/>
          <a:lstStyle>
            <a:lvl1pPr algn="ctr">
              <a:buNone/>
              <a:defRPr baseline="0"/>
            </a:lvl1pPr>
          </a:lstStyle>
          <a:p>
            <a:r>
              <a:rPr lang="sv-SE"/>
              <a:t>Klicka för att infoga bild</a:t>
            </a:r>
          </a:p>
        </p:txBody>
      </p:sp>
      <p:sp>
        <p:nvSpPr>
          <p:cNvPr id="9" name="Platshållare för text 7"/>
          <p:cNvSpPr>
            <a:spLocks noGrp="1"/>
          </p:cNvSpPr>
          <p:nvPr>
            <p:ph type="body" sz="quarter" idx="18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31481960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255311071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4000" y="1980000"/>
            <a:ext cx="11308275" cy="1357322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44000" y="3600000"/>
            <a:ext cx="5480198" cy="55265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innehåll 2"/>
          <p:cNvSpPr>
            <a:spLocks noGrp="1"/>
          </p:cNvSpPr>
          <p:nvPr>
            <p:ph idx="13"/>
          </p:nvPr>
        </p:nvSpPr>
        <p:spPr>
          <a:xfrm>
            <a:off x="6872077" y="3600000"/>
            <a:ext cx="5480198" cy="55265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378337320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50240" y="701619"/>
            <a:ext cx="11704320" cy="1164386"/>
          </a:xfrm>
          <a:prstGeom prst="rect">
            <a:avLst/>
          </a:prstGeom>
        </p:spPr>
        <p:txBody>
          <a:bodyPr anchor="b"/>
          <a:lstStyle>
            <a:lvl1pPr algn="l">
              <a:defRPr sz="3413" b="0" i="1">
                <a:solidFill>
                  <a:schemeClr val="tx1">
                    <a:lumMod val="75000"/>
                    <a:lumOff val="25000"/>
                  </a:schemeClr>
                </a:solidFill>
                <a:latin typeface="Arial Bold"/>
                <a:cs typeface="Arial Bold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50240" y="2275841"/>
            <a:ext cx="11704320" cy="6113711"/>
          </a:xfrm>
        </p:spPr>
        <p:txBody>
          <a:bodyPr/>
          <a:lstStyle>
            <a:lvl1pPr>
              <a:defRPr sz="2844" b="0" i="0">
                <a:solidFill>
                  <a:schemeClr val="tx1">
                    <a:lumMod val="75000"/>
                    <a:lumOff val="25000"/>
                  </a:schemeClr>
                </a:solidFill>
                <a:latin typeface="Arial Bold"/>
                <a:cs typeface="Arial Bold"/>
              </a:defRPr>
            </a:lvl1pPr>
            <a:lvl2pPr>
              <a:defRPr sz="256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 Bold"/>
                <a:cs typeface="Arial Bold"/>
              </a:defRPr>
            </a:lvl2pPr>
            <a:lvl3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Arial Bold"/>
                <a:cs typeface="Arial Bold"/>
              </a:defRPr>
            </a:lvl3pPr>
            <a:lvl4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Arial Bold"/>
                <a:cs typeface="Arial Bold"/>
              </a:defRPr>
            </a:lvl4pPr>
            <a:lvl5pPr>
              <a:defRPr b="0" i="0">
                <a:solidFill>
                  <a:schemeClr val="tx1">
                    <a:lumMod val="75000"/>
                    <a:lumOff val="25000"/>
                  </a:schemeClr>
                </a:solidFill>
                <a:latin typeface="Arial Bold"/>
                <a:cs typeface="Arial Bold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8806174"/>
            <a:ext cx="13016842" cy="95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64956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128268027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75360" y="2733660"/>
            <a:ext cx="11054080" cy="2386980"/>
          </a:xfrm>
        </p:spPr>
        <p:txBody>
          <a:bodyPr anchor="b" anchorCtr="0">
            <a:normAutofit/>
          </a:bodyPr>
          <a:lstStyle>
            <a:lvl1pPr algn="ctr">
              <a:defRPr sz="72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950720" y="5660390"/>
            <a:ext cx="9103360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7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3553251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fyra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4000" y="1980000"/>
            <a:ext cx="11308275" cy="1357322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44000" y="3600000"/>
            <a:ext cx="5479200" cy="2556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innehåll 2"/>
          <p:cNvSpPr>
            <a:spLocks noGrp="1"/>
          </p:cNvSpPr>
          <p:nvPr>
            <p:ph idx="13"/>
          </p:nvPr>
        </p:nvSpPr>
        <p:spPr>
          <a:xfrm>
            <a:off x="6873075" y="3600000"/>
            <a:ext cx="5479200" cy="2556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innehåll 2"/>
          <p:cNvSpPr>
            <a:spLocks noGrp="1"/>
          </p:cNvSpPr>
          <p:nvPr>
            <p:ph idx="14"/>
          </p:nvPr>
        </p:nvSpPr>
        <p:spPr>
          <a:xfrm>
            <a:off x="1044000" y="6570538"/>
            <a:ext cx="5479200" cy="2556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6873075" y="6570538"/>
            <a:ext cx="5479200" cy="2556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377901185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687130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/>
          <p:cNvSpPr/>
          <p:nvPr userDrawn="1"/>
        </p:nvSpPr>
        <p:spPr>
          <a:xfrm>
            <a:off x="0" y="8620607"/>
            <a:ext cx="13004800" cy="1132993"/>
          </a:xfrm>
          <a:prstGeom prst="rect">
            <a:avLst/>
          </a:prstGeom>
          <a:solidFill>
            <a:srgbClr val="98B5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3698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50240" y="4478547"/>
            <a:ext cx="11704320" cy="19089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44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cs typeface="Arial"/>
              </a:defRPr>
            </a:lvl1pPr>
            <a:lvl2pPr marL="650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1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16" name="Rubrik 15"/>
          <p:cNvSpPr>
            <a:spLocks noGrp="1"/>
          </p:cNvSpPr>
          <p:nvPr>
            <p:ph type="title" hasCustomPrompt="1"/>
          </p:nvPr>
        </p:nvSpPr>
        <p:spPr>
          <a:xfrm>
            <a:off x="650240" y="2256014"/>
            <a:ext cx="11704320" cy="1464886"/>
          </a:xfrm>
          <a:prstGeom prst="rect">
            <a:avLst/>
          </a:prstGeom>
        </p:spPr>
        <p:txBody>
          <a:bodyPr vert="horz" anchor="ctr" anchorCtr="0"/>
          <a:lstStyle>
            <a:lvl1pPr>
              <a:defRPr>
                <a:solidFill>
                  <a:schemeClr val="tx1"/>
                </a:solidFill>
                <a:latin typeface="Georgia"/>
              </a:defRPr>
            </a:lvl1pPr>
          </a:lstStyle>
          <a:p>
            <a:r>
              <a:rPr lang="sv-SE"/>
              <a:t>Klicka här för att ändra.</a:t>
            </a:r>
          </a:p>
        </p:txBody>
      </p:sp>
      <p:pic>
        <p:nvPicPr>
          <p:cNvPr id="19" name="Bildobjekt 18" descr="LEAN_LANTBRUK_logo_sv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467" y="8877024"/>
            <a:ext cx="2824274" cy="564855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40" y="8581120"/>
            <a:ext cx="1052720" cy="102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07589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50240" y="2580240"/>
            <a:ext cx="11704320" cy="5547517"/>
          </a:xfrm>
          <a:prstGeom prst="rect">
            <a:avLst/>
          </a:prstGeom>
        </p:spPr>
        <p:txBody>
          <a:bodyPr/>
          <a:lstStyle>
            <a:lvl1pPr>
              <a:defRPr sz="2844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cs typeface="Arial"/>
              </a:defRPr>
            </a:lvl1pPr>
            <a:lvl2pPr>
              <a:defRPr sz="2560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cs typeface="Arial"/>
              </a:defRPr>
            </a:lvl2pPr>
            <a:lvl3pPr>
              <a:defRPr sz="2560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cs typeface="Arial"/>
              </a:defRPr>
            </a:lvl3pPr>
            <a:lvl4pPr>
              <a:defRPr sz="2133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cs typeface="Arial"/>
              </a:defRPr>
            </a:lvl4pPr>
            <a:lvl5pPr>
              <a:defRPr sz="1707">
                <a:solidFill>
                  <a:schemeClr val="tx1">
                    <a:lumMod val="85000"/>
                    <a:lumOff val="15000"/>
                  </a:schemeClr>
                </a:solidFill>
                <a:latin typeface="Georgia"/>
                <a:cs typeface="Arial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Rektangel 10"/>
          <p:cNvSpPr/>
          <p:nvPr userDrawn="1"/>
        </p:nvSpPr>
        <p:spPr>
          <a:xfrm>
            <a:off x="0" y="8620607"/>
            <a:ext cx="13004800" cy="1132993"/>
          </a:xfrm>
          <a:prstGeom prst="rect">
            <a:avLst/>
          </a:prstGeom>
          <a:solidFill>
            <a:srgbClr val="98B52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3698"/>
          </a:p>
        </p:txBody>
      </p:sp>
      <p:pic>
        <p:nvPicPr>
          <p:cNvPr id="12" name="Bildobjekt 11" descr="LEAN_LANTBRUK_logo_sv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467" y="8877024"/>
            <a:ext cx="2824274" cy="564855"/>
          </a:xfrm>
          <a:prstGeom prst="rect">
            <a:avLst/>
          </a:prstGeom>
        </p:spPr>
      </p:pic>
      <p:sp>
        <p:nvSpPr>
          <p:cNvPr id="13" name="Rubrik 15"/>
          <p:cNvSpPr>
            <a:spLocks noGrp="1"/>
          </p:cNvSpPr>
          <p:nvPr>
            <p:ph type="title" hasCustomPrompt="1"/>
          </p:nvPr>
        </p:nvSpPr>
        <p:spPr>
          <a:xfrm>
            <a:off x="650240" y="663317"/>
            <a:ext cx="11704320" cy="1464886"/>
          </a:xfrm>
          <a:prstGeom prst="rect">
            <a:avLst/>
          </a:prstGeom>
        </p:spPr>
        <p:txBody>
          <a:bodyPr vert="horz" anchor="ctr" anchorCtr="0"/>
          <a:lstStyle>
            <a:lvl1pPr>
              <a:defRPr>
                <a:solidFill>
                  <a:schemeClr val="tx1"/>
                </a:solidFill>
                <a:latin typeface="Georgia"/>
              </a:defRPr>
            </a:lvl1pPr>
          </a:lstStyle>
          <a:p>
            <a:r>
              <a:rPr lang="sv-SE"/>
              <a:t>Klicka här för att ändra.</a:t>
            </a:r>
          </a:p>
        </p:txBody>
      </p:sp>
    </p:spTree>
    <p:extLst>
      <p:ext uri="{BB962C8B-B14F-4D97-AF65-F5344CB8AC3E}">
        <p14:creationId xmlns:p14="http://schemas.microsoft.com/office/powerpoint/2010/main" val="71419378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765896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50240" y="2275841"/>
            <a:ext cx="5743787" cy="6261571"/>
          </a:xfrm>
        </p:spPr>
        <p:txBody>
          <a:bodyPr>
            <a:normAutofit/>
          </a:bodyPr>
          <a:lstStyle>
            <a:lvl1pPr marL="487672" marR="0" indent="-487672" algn="l" defTabSz="65023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844" b="0" i="0">
                <a:solidFill>
                  <a:schemeClr val="tx1">
                    <a:lumMod val="75000"/>
                    <a:lumOff val="25000"/>
                  </a:schemeClr>
                </a:solidFill>
                <a:latin typeface="Arial Bold"/>
                <a:cs typeface="Arial Bold"/>
              </a:defRPr>
            </a:lvl1pPr>
            <a:lvl2pPr>
              <a:defRPr sz="3413"/>
            </a:lvl2pPr>
            <a:lvl3pPr>
              <a:defRPr sz="2844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marL="487672" marR="0" lvl="0" indent="-487672" algn="l" defTabSz="65023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sv-SE"/>
              <a:t>Klicka här för att ändra format på bakgrundstexten</a:t>
            </a:r>
          </a:p>
          <a:p>
            <a:pPr lvl="0"/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10773" y="2275841"/>
            <a:ext cx="5743787" cy="6261571"/>
          </a:xfrm>
        </p:spPr>
        <p:txBody>
          <a:bodyPr>
            <a:normAutofit/>
          </a:bodyPr>
          <a:lstStyle>
            <a:lvl1pPr>
              <a:defRPr sz="2844" b="0" i="0">
                <a:solidFill>
                  <a:schemeClr val="tx1">
                    <a:lumMod val="75000"/>
                    <a:lumOff val="25000"/>
                  </a:schemeClr>
                </a:solidFill>
                <a:latin typeface="Arial Bold"/>
                <a:cs typeface="Arial Bold"/>
              </a:defRPr>
            </a:lvl1pPr>
            <a:lvl2pPr>
              <a:defRPr sz="3413"/>
            </a:lvl2pPr>
            <a:lvl3pPr>
              <a:defRPr sz="2844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650240" y="701619"/>
            <a:ext cx="11704320" cy="1164386"/>
          </a:xfrm>
          <a:prstGeom prst="rect">
            <a:avLst/>
          </a:prstGeom>
        </p:spPr>
        <p:txBody>
          <a:bodyPr anchor="b"/>
          <a:lstStyle>
            <a:lvl1pPr algn="l">
              <a:defRPr sz="3413" b="0" i="1">
                <a:solidFill>
                  <a:schemeClr val="tx1">
                    <a:lumMod val="75000"/>
                    <a:lumOff val="25000"/>
                  </a:schemeClr>
                </a:solidFill>
                <a:latin typeface="Arial Bold"/>
                <a:cs typeface="Arial Bold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pic>
        <p:nvPicPr>
          <p:cNvPr id="6" name="Bildobjekt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8806174"/>
            <a:ext cx="13016842" cy="95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89408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94769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re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44000" y="1980000"/>
            <a:ext cx="11308275" cy="1357322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12" name="Platshållare för innehåll 2"/>
          <p:cNvSpPr>
            <a:spLocks noGrp="1"/>
          </p:cNvSpPr>
          <p:nvPr>
            <p:ph idx="13"/>
          </p:nvPr>
        </p:nvSpPr>
        <p:spPr>
          <a:xfrm>
            <a:off x="6873075" y="3600000"/>
            <a:ext cx="5479200" cy="2556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3" name="Platshållare för innehåll 2"/>
          <p:cNvSpPr>
            <a:spLocks noGrp="1"/>
          </p:cNvSpPr>
          <p:nvPr>
            <p:ph idx="15"/>
          </p:nvPr>
        </p:nvSpPr>
        <p:spPr>
          <a:xfrm>
            <a:off x="6873075" y="6552414"/>
            <a:ext cx="5479200" cy="2556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4" name="Platshållare för innehåll 2"/>
          <p:cNvSpPr>
            <a:spLocks noGrp="1"/>
          </p:cNvSpPr>
          <p:nvPr>
            <p:ph idx="1"/>
          </p:nvPr>
        </p:nvSpPr>
        <p:spPr>
          <a:xfrm>
            <a:off x="1044000" y="3600000"/>
            <a:ext cx="5479200" cy="55265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654050" y="479913"/>
            <a:ext cx="4398596" cy="46965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sv-SE"/>
              <a:t>Kapitelnamn</a:t>
            </a:r>
          </a:p>
        </p:txBody>
      </p:sp>
    </p:spTree>
    <p:extLst>
      <p:ext uri="{BB962C8B-B14F-4D97-AF65-F5344CB8AC3E}">
        <p14:creationId xmlns:p14="http://schemas.microsoft.com/office/powerpoint/2010/main" val="1277921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2.jpeg"/><Relationship Id="rId5" Type="http://schemas.openxmlformats.org/officeDocument/2006/relationships/image" Target="../media/image9.jpeg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image" Target="../media/image9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theme" Target="../theme/theme11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73.xml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theme" Target="../theme/theme12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7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.jpeg"/><Relationship Id="rId5" Type="http://schemas.openxmlformats.org/officeDocument/2006/relationships/image" Target="../media/image5.jpe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32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31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.jpeg"/><Relationship Id="rId5" Type="http://schemas.openxmlformats.org/officeDocument/2006/relationships/image" Target="../media/image5.jpe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.jpeg"/><Relationship Id="rId5" Type="http://schemas.openxmlformats.org/officeDocument/2006/relationships/image" Target="../media/image7.jpe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46.xml"/><Relationship Id="rId10" Type="http://schemas.openxmlformats.org/officeDocument/2006/relationships/image" Target="../media/image7.jpeg"/><Relationship Id="rId4" Type="http://schemas.openxmlformats.org/officeDocument/2006/relationships/slideLayout" Target="../slideLayouts/slideLayout45.xml"/><Relationship Id="rId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.jpeg"/><Relationship Id="rId5" Type="http://schemas.openxmlformats.org/officeDocument/2006/relationships/image" Target="../media/image7.jpe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" y="0"/>
            <a:ext cx="13033248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044000" y="1980000"/>
            <a:ext cx="11307600" cy="1357322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44000" y="3600000"/>
            <a:ext cx="11307600" cy="55265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725150" y="9354469"/>
            <a:ext cx="1886585" cy="20863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5910AEA-691F-457D-A933-137C85A9265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500" y="279396"/>
            <a:ext cx="1651000" cy="116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03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700" r:id="rId2"/>
    <p:sldLayoutId id="2147483742" r:id="rId3"/>
  </p:sldLayoutIdLst>
  <p:hf sldNum="0" hdr="0" ftr="0" dt="0"/>
  <p:txStyles>
    <p:titleStyle>
      <a:lvl1pPr algn="l" defTabSz="130046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72" indent="-487672" algn="l" defTabSz="130046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623" indent="-406394" algn="l" defTabSz="130046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" y="0"/>
            <a:ext cx="13033248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044000" y="1980000"/>
            <a:ext cx="11307600" cy="1357322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44000" y="3600000"/>
            <a:ext cx="11307600" cy="55265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725150" y="9354469"/>
            <a:ext cx="1886585" cy="20863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5910AEA-691F-457D-A933-137C85A9265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500" y="300732"/>
            <a:ext cx="1651000" cy="116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111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</p:sldLayoutIdLst>
  <p:hf sldNum="0" hdr="0" ftr="0" dt="0"/>
  <p:txStyles>
    <p:titleStyle>
      <a:lvl1pPr algn="l" defTabSz="130046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72" indent="-487672" algn="l" defTabSz="130046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623" indent="-406394" algn="l" defTabSz="130046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" y="0"/>
            <a:ext cx="13033248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044000" y="1980000"/>
            <a:ext cx="11308275" cy="1357322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44000" y="3600000"/>
            <a:ext cx="11308275" cy="55265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725150" y="9354469"/>
            <a:ext cx="1886585" cy="20863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5910AEA-691F-457D-A933-137C85A9265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500" y="317496"/>
            <a:ext cx="1651000" cy="116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86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806" r:id="rId9"/>
    <p:sldLayoutId id="2147483814" r:id="rId10"/>
    <p:sldLayoutId id="2147483819" r:id="rId11"/>
    <p:sldLayoutId id="2147483862" r:id="rId12"/>
    <p:sldLayoutId id="2147483866" r:id="rId13"/>
    <p:sldLayoutId id="2147483877" r:id="rId14"/>
    <p:sldLayoutId id="2147483878" r:id="rId15"/>
    <p:sldLayoutId id="2147483879" r:id="rId16"/>
  </p:sldLayoutIdLst>
  <p:hf sldNum="0" hdr="0" ftr="0" dt="0"/>
  <p:txStyles>
    <p:titleStyle>
      <a:lvl1pPr algn="l" defTabSz="130046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72" indent="-487672" algn="l" defTabSz="130046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623" indent="-406394" algn="l" defTabSz="130046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" y="0"/>
            <a:ext cx="13033248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044000" y="1980000"/>
            <a:ext cx="11307600" cy="1357322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44000" y="3600000"/>
            <a:ext cx="11307600" cy="55265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725150" y="9354469"/>
            <a:ext cx="1886585" cy="20863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5910AEA-691F-457D-A933-137C85A9265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500" y="304796"/>
            <a:ext cx="1651000" cy="116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477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  <p:sldLayoutId id="2147483861" r:id="rId14"/>
  </p:sldLayoutIdLst>
  <p:hf sldNum="0" hdr="0" ftr="0" dt="0"/>
  <p:txStyles>
    <p:titleStyle>
      <a:lvl1pPr algn="l" defTabSz="130046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72" indent="-487672" algn="l" defTabSz="130046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623" indent="-406394" algn="l" defTabSz="130046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E:\FRILANS\Ord&amp;Bild Reklambyrå\HIR_130307\Links 130307\jpg från InDesign\Bild_3.jpg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33375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044000" y="1980000"/>
            <a:ext cx="11308275" cy="1357322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44000" y="3581400"/>
            <a:ext cx="11308275" cy="55451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725150" y="9354469"/>
            <a:ext cx="1886585" cy="20863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5910AEA-691F-457D-A933-137C85A9265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500" y="300732"/>
            <a:ext cx="1651000" cy="116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333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</p:sldLayoutIdLst>
  <p:hf sldNum="0" hdr="0" ftr="0" dt="0"/>
  <p:txStyles>
    <p:titleStyle>
      <a:lvl1pPr algn="l" defTabSz="130046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72" indent="-487672" algn="l" defTabSz="130046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623" indent="-406394" algn="l" defTabSz="130046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E:\FRILANS\Ord&amp;Bild Reklambyrå\HIR_130307\Links 130307\jpg från InDesign\Bild_3.jp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33375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044000" y="1980000"/>
            <a:ext cx="11307600" cy="1357322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44000" y="3600000"/>
            <a:ext cx="11307600" cy="55265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725150" y="9354469"/>
            <a:ext cx="1886585" cy="20863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5910AEA-691F-457D-A933-137C85A9265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500" y="292096"/>
            <a:ext cx="1651000" cy="116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116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</p:sldLayoutIdLst>
  <p:hf sldNum="0" hdr="0" ftr="0" dt="0"/>
  <p:txStyles>
    <p:titleStyle>
      <a:lvl1pPr algn="l" defTabSz="130046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72" indent="-487672" algn="l" defTabSz="130046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623" indent="-406394" algn="l" defTabSz="130046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" y="0"/>
            <a:ext cx="13033248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044000" y="1980000"/>
            <a:ext cx="11307600" cy="1357322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44000" y="3600000"/>
            <a:ext cx="11307600" cy="55265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725150" y="9354469"/>
            <a:ext cx="1886585" cy="20863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5910AEA-691F-457D-A933-137C85A9265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500" y="317496"/>
            <a:ext cx="1651000" cy="116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09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</p:sldLayoutIdLst>
  <p:hf sldNum="0" hdr="0" ftr="0" dt="0"/>
  <p:txStyles>
    <p:titleStyle>
      <a:lvl1pPr algn="l" defTabSz="130046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72" indent="-487672" algn="l" defTabSz="130046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623" indent="-406394" algn="l" defTabSz="130046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" y="0"/>
            <a:ext cx="13033248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044000" y="1980000"/>
            <a:ext cx="11308275" cy="1357322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44000" y="3600000"/>
            <a:ext cx="11308275" cy="55265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725150" y="9354469"/>
            <a:ext cx="1886585" cy="20863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5910AEA-691F-457D-A933-137C85A9265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500" y="292096"/>
            <a:ext cx="1651000" cy="116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305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</p:sldLayoutIdLst>
  <p:hf sldNum="0" hdr="0" ftr="0" dt="0"/>
  <p:txStyles>
    <p:titleStyle>
      <a:lvl1pPr algn="l" defTabSz="130046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72" indent="-487672" algn="l" defTabSz="130046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623" indent="-406394" algn="l" defTabSz="130046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" y="0"/>
            <a:ext cx="13033248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044000" y="1980000"/>
            <a:ext cx="11307600" cy="1357322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44000" y="3600000"/>
            <a:ext cx="11307600" cy="55265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725150" y="9354469"/>
            <a:ext cx="1886585" cy="20863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5910AEA-691F-457D-A933-137C85A9265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304796"/>
            <a:ext cx="1651000" cy="116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395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</p:sldLayoutIdLst>
  <p:hf sldNum="0" hdr="0" ftr="0" dt="0"/>
  <p:txStyles>
    <p:titleStyle>
      <a:lvl1pPr algn="l" defTabSz="130046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72" indent="-487672" algn="l" defTabSz="130046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623" indent="-406394" algn="l" defTabSz="130046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" y="0"/>
            <a:ext cx="13033248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044000" y="1980000"/>
            <a:ext cx="11307600" cy="1357322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44000" y="3600000"/>
            <a:ext cx="11307600" cy="55265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725150" y="9354469"/>
            <a:ext cx="1886585" cy="20863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5910AEA-691F-457D-A933-137C85A9265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0" y="300732"/>
            <a:ext cx="1651000" cy="116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405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</p:sldLayoutIdLst>
  <p:hf sldNum="0" hdr="0" ftr="0" dt="0"/>
  <p:txStyles>
    <p:titleStyle>
      <a:lvl1pPr algn="l" defTabSz="130046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72" indent="-487672" algn="l" defTabSz="130046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623" indent="-406394" algn="l" defTabSz="130046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" y="0"/>
            <a:ext cx="13033248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044000" y="1980000"/>
            <a:ext cx="11308275" cy="1357322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44000" y="3600000"/>
            <a:ext cx="11308275" cy="55265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725150" y="9354469"/>
            <a:ext cx="1886585" cy="20863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5910AEA-691F-457D-A933-137C85A9265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500" y="317496"/>
            <a:ext cx="1651000" cy="116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196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</p:sldLayoutIdLst>
  <p:hf sldNum="0" hdr="0" ftr="0" dt="0"/>
  <p:txStyles>
    <p:titleStyle>
      <a:lvl1pPr algn="l" defTabSz="130046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72" indent="-487672" algn="l" defTabSz="130046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623" indent="-406394" algn="l" defTabSz="130046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" y="0"/>
            <a:ext cx="13033248" cy="975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044000" y="1980000"/>
            <a:ext cx="11307600" cy="1357322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44000" y="3600000"/>
            <a:ext cx="11307600" cy="55265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725150" y="9354469"/>
            <a:ext cx="1886585" cy="20863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5910AEA-691F-457D-A933-137C85A92659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500" y="300732"/>
            <a:ext cx="1651000" cy="116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389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</p:sldLayoutIdLst>
  <p:hf sldNum="0" hdr="0" ftr="0" dt="0"/>
  <p:txStyles>
    <p:titleStyle>
      <a:lvl1pPr algn="l" defTabSz="130046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72" indent="-487672" algn="l" defTabSz="130046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623" indent="-406394" algn="l" defTabSz="130046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D122AD-923B-7657-080C-EB845DF997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312863"/>
            <a:ext cx="9640888" cy="828675"/>
          </a:xfrm>
        </p:spPr>
        <p:txBody>
          <a:bodyPr vert="horz" lIns="97536" tIns="48768" rIns="97536" bIns="48768" rtlCol="0" anchor="b" anchorCtr="0">
            <a:noAutofit/>
          </a:bodyPr>
          <a:lstStyle/>
          <a:p>
            <a:r>
              <a:rPr lang="en-US" sz="3600" b="1" dirty="0">
                <a:latin typeface="Arial"/>
                <a:cs typeface="Calibri"/>
              </a:rPr>
              <a:t>1. Mall – </a:t>
            </a:r>
            <a:r>
              <a:rPr lang="en-US" sz="3600" b="1" dirty="0" err="1">
                <a:latin typeface="Arial"/>
                <a:cs typeface="Calibri"/>
              </a:rPr>
              <a:t>mötesstruktur</a:t>
            </a:r>
            <a:r>
              <a:rPr lang="en-US" sz="3600" b="1" dirty="0">
                <a:latin typeface="Arial"/>
                <a:cs typeface="Calibri"/>
              </a:rPr>
              <a:t> </a:t>
            </a:r>
            <a:endParaRPr lang="en-US" sz="3600" b="1" dirty="0">
              <a:latin typeface="Tahoma"/>
              <a:ea typeface="Tahoma"/>
              <a:cs typeface="Tahoma"/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02DDA34-4499-B52B-39C9-8529879C50B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2659063"/>
            <a:ext cx="4333875" cy="5632450"/>
          </a:xfrm>
          <a:ln w="12700">
            <a:solidFill>
              <a:schemeClr val="accent4">
                <a:lumMod val="50000"/>
              </a:schemeClr>
            </a:solidFill>
          </a:ln>
        </p:spPr>
        <p:txBody>
          <a:bodyPr vert="horz" lIns="97536" tIns="48768" rIns="97536" bIns="48768" rtlCol="0" anchor="t">
            <a:normAutofit/>
          </a:bodyPr>
          <a:lstStyle/>
          <a:p>
            <a:pPr marL="487045" indent="-487045"/>
            <a:r>
              <a:rPr lang="en-US" b="1" err="1">
                <a:latin typeface="Arial"/>
                <a:ea typeface="Calibri"/>
                <a:cs typeface="Calibri"/>
              </a:rPr>
              <a:t>Pulsmöten</a:t>
            </a:r>
            <a:endParaRPr lang="en-US" b="1">
              <a:latin typeface="Arial"/>
              <a:ea typeface="Calibri"/>
              <a:cs typeface="Calibri"/>
            </a:endParaRPr>
          </a:p>
          <a:p>
            <a:pPr marL="487045" indent="-487045"/>
            <a:r>
              <a:rPr lang="en-US" sz="1450" err="1">
                <a:latin typeface="Arial"/>
                <a:ea typeface="Calibri"/>
                <a:cs typeface="Calibri"/>
              </a:rPr>
              <a:t>Syfte</a:t>
            </a:r>
            <a:r>
              <a:rPr lang="en-US" sz="1450" dirty="0">
                <a:latin typeface="Arial"/>
                <a:ea typeface="Calibri"/>
                <a:cs typeface="Calibri"/>
              </a:rPr>
              <a:t>/</a:t>
            </a:r>
            <a:r>
              <a:rPr lang="en-US" sz="1450" err="1">
                <a:latin typeface="Arial"/>
                <a:ea typeface="Calibri"/>
                <a:cs typeface="Calibri"/>
              </a:rPr>
              <a:t>varför</a:t>
            </a:r>
            <a:r>
              <a:rPr lang="en-US" sz="1450" dirty="0">
                <a:latin typeface="Arial"/>
                <a:ea typeface="Calibri"/>
                <a:cs typeface="Calibri"/>
              </a:rPr>
              <a:t> </a:t>
            </a:r>
            <a:r>
              <a:rPr lang="en-US" sz="1450" err="1">
                <a:latin typeface="Arial"/>
                <a:ea typeface="Calibri"/>
                <a:cs typeface="Calibri"/>
              </a:rPr>
              <a:t>har</a:t>
            </a:r>
            <a:r>
              <a:rPr lang="en-US" sz="1450" dirty="0">
                <a:latin typeface="Arial"/>
                <a:ea typeface="Calibri"/>
                <a:cs typeface="Calibri"/>
              </a:rPr>
              <a:t> vi </a:t>
            </a:r>
            <a:r>
              <a:rPr lang="en-US" sz="1450" err="1">
                <a:latin typeface="Arial"/>
                <a:ea typeface="Calibri"/>
                <a:cs typeface="Calibri"/>
              </a:rPr>
              <a:t>pulsmöte</a:t>
            </a:r>
            <a:r>
              <a:rPr lang="en-US" sz="1450" dirty="0">
                <a:latin typeface="Arial"/>
                <a:ea typeface="Calibri"/>
                <a:cs typeface="Calibri"/>
              </a:rPr>
              <a:t>?</a:t>
            </a:r>
          </a:p>
          <a:p>
            <a:pPr marL="487045" indent="-487045"/>
            <a:r>
              <a:rPr lang="en-US" sz="1450" err="1">
                <a:latin typeface="Arial"/>
                <a:ea typeface="Calibri"/>
                <a:cs typeface="Calibri"/>
              </a:rPr>
              <a:t>När</a:t>
            </a:r>
            <a:r>
              <a:rPr lang="en-US" sz="1450" dirty="0">
                <a:latin typeface="Arial"/>
                <a:ea typeface="Calibri"/>
                <a:cs typeface="Calibri"/>
              </a:rPr>
              <a:t>/</a:t>
            </a:r>
            <a:r>
              <a:rPr lang="en-US" sz="1450" err="1">
                <a:latin typeface="Arial"/>
                <a:ea typeface="Calibri"/>
                <a:cs typeface="Calibri"/>
              </a:rPr>
              <a:t>hur</a:t>
            </a:r>
            <a:r>
              <a:rPr lang="en-US" sz="1450" dirty="0">
                <a:latin typeface="Arial"/>
                <a:ea typeface="Calibri"/>
                <a:cs typeface="Calibri"/>
              </a:rPr>
              <a:t> </a:t>
            </a:r>
            <a:r>
              <a:rPr lang="en-US" sz="1450" err="1">
                <a:latin typeface="Arial"/>
                <a:ea typeface="Calibri"/>
                <a:cs typeface="Calibri"/>
              </a:rPr>
              <a:t>ofta</a:t>
            </a:r>
            <a:r>
              <a:rPr lang="en-US" sz="1450" dirty="0">
                <a:latin typeface="Arial"/>
                <a:ea typeface="Calibri"/>
                <a:cs typeface="Calibri"/>
              </a:rPr>
              <a:t>:</a:t>
            </a:r>
            <a:endParaRPr lang="en-US">
              <a:latin typeface="Arial"/>
              <a:cs typeface="Arial"/>
            </a:endParaRPr>
          </a:p>
          <a:p>
            <a:pPr marL="487045" indent="-487045"/>
            <a:r>
              <a:rPr lang="en-US" sz="1450" err="1">
                <a:latin typeface="Arial"/>
                <a:ea typeface="Calibri"/>
                <a:cs typeface="Calibri"/>
              </a:rPr>
              <a:t>Längd</a:t>
            </a:r>
            <a:r>
              <a:rPr lang="en-US" sz="1450" dirty="0">
                <a:latin typeface="Arial"/>
                <a:ea typeface="Calibri"/>
                <a:cs typeface="Calibri"/>
              </a:rPr>
              <a:t> på </a:t>
            </a:r>
            <a:r>
              <a:rPr lang="en-US" sz="1450" err="1">
                <a:latin typeface="Arial"/>
                <a:ea typeface="Calibri"/>
                <a:cs typeface="Calibri"/>
              </a:rPr>
              <a:t>möte</a:t>
            </a:r>
            <a:r>
              <a:rPr lang="en-US" sz="1450" dirty="0">
                <a:latin typeface="Arial"/>
                <a:ea typeface="Calibri"/>
                <a:cs typeface="Calibri"/>
              </a:rPr>
              <a:t>:</a:t>
            </a:r>
          </a:p>
          <a:p>
            <a:pPr marL="487045" indent="-487045"/>
            <a:r>
              <a:rPr lang="en-US" sz="1450" err="1">
                <a:latin typeface="Arial"/>
                <a:ea typeface="Calibri"/>
                <a:cs typeface="Calibri"/>
              </a:rPr>
              <a:t>Deltagare</a:t>
            </a:r>
            <a:r>
              <a:rPr lang="en-US" sz="1450" dirty="0">
                <a:latin typeface="Arial"/>
                <a:ea typeface="Calibri"/>
                <a:cs typeface="Calibri"/>
              </a:rPr>
              <a:t>:</a:t>
            </a:r>
          </a:p>
          <a:p>
            <a:pPr marL="487045" indent="-487045"/>
            <a:r>
              <a:rPr lang="en-US" sz="1450" err="1">
                <a:latin typeface="Arial"/>
                <a:ea typeface="Calibri"/>
                <a:cs typeface="Calibri"/>
              </a:rPr>
              <a:t>Ansvarig</a:t>
            </a:r>
            <a:r>
              <a:rPr lang="en-US" sz="1450" dirty="0">
                <a:latin typeface="Arial"/>
                <a:ea typeface="Calibri"/>
                <a:cs typeface="Calibri"/>
              </a:rPr>
              <a:t>: </a:t>
            </a:r>
          </a:p>
          <a:p>
            <a:pPr marL="487045" indent="-487045"/>
            <a:r>
              <a:rPr lang="en-US" sz="1450" err="1">
                <a:latin typeface="Arial"/>
                <a:ea typeface="Calibri"/>
                <a:cs typeface="Calibri"/>
              </a:rPr>
              <a:t>Dagordning</a:t>
            </a:r>
            <a:r>
              <a:rPr lang="en-US" sz="1450" dirty="0">
                <a:latin typeface="Arial"/>
                <a:ea typeface="Calibri"/>
                <a:cs typeface="Calibri"/>
              </a:rPr>
              <a:t>:</a:t>
            </a:r>
          </a:p>
          <a:p>
            <a:pPr marL="487045" indent="-487045"/>
            <a:endParaRPr lang="en-US" dirty="0">
              <a:latin typeface="Arial"/>
              <a:ea typeface="Calibri"/>
              <a:cs typeface="Calibri"/>
            </a:endParaRPr>
          </a:p>
          <a:p>
            <a:pPr marL="487045" indent="-487045"/>
            <a:endParaRPr lang="en-US" dirty="0">
              <a:latin typeface="Arial"/>
              <a:ea typeface="Calibri"/>
              <a:cs typeface="Calibri"/>
            </a:endParaRPr>
          </a:p>
          <a:p>
            <a:pPr marL="487045" indent="-487045"/>
            <a:r>
              <a:rPr lang="en-US" b="1" err="1">
                <a:latin typeface="Arial"/>
                <a:ea typeface="Calibri"/>
                <a:cs typeface="Calibri"/>
              </a:rPr>
              <a:t>Förbättringsmöten</a:t>
            </a:r>
            <a:endParaRPr lang="en-US" b="1">
              <a:latin typeface="Arial"/>
              <a:ea typeface="Calibri"/>
              <a:cs typeface="Calibri"/>
            </a:endParaRPr>
          </a:p>
          <a:p>
            <a:pPr marL="487045" indent="-487045"/>
            <a:r>
              <a:rPr lang="en-US" sz="1500" err="1">
                <a:latin typeface="Arial"/>
                <a:ea typeface="Calibri"/>
                <a:cs typeface="Calibri"/>
              </a:rPr>
              <a:t>Syfte</a:t>
            </a:r>
            <a:r>
              <a:rPr lang="en-US" sz="1500" dirty="0">
                <a:latin typeface="Arial"/>
                <a:ea typeface="Calibri"/>
                <a:cs typeface="Calibri"/>
              </a:rPr>
              <a:t>/</a:t>
            </a:r>
            <a:r>
              <a:rPr lang="en-US" sz="1500" err="1">
                <a:latin typeface="Arial"/>
                <a:ea typeface="Calibri"/>
                <a:cs typeface="Calibri"/>
              </a:rPr>
              <a:t>varför</a:t>
            </a:r>
            <a:r>
              <a:rPr lang="en-US" sz="1500" dirty="0">
                <a:latin typeface="Arial"/>
                <a:ea typeface="Calibri"/>
                <a:cs typeface="Calibri"/>
              </a:rPr>
              <a:t> </a:t>
            </a:r>
            <a:r>
              <a:rPr lang="en-US" sz="1500" err="1">
                <a:latin typeface="Arial"/>
                <a:ea typeface="Calibri"/>
                <a:cs typeface="Calibri"/>
              </a:rPr>
              <a:t>har</a:t>
            </a:r>
            <a:r>
              <a:rPr lang="en-US" sz="1500" dirty="0">
                <a:latin typeface="Arial"/>
                <a:ea typeface="Calibri"/>
                <a:cs typeface="Calibri"/>
              </a:rPr>
              <a:t> vi </a:t>
            </a:r>
            <a:r>
              <a:rPr lang="en-US" sz="1500" err="1">
                <a:latin typeface="Arial"/>
                <a:ea typeface="Calibri"/>
                <a:cs typeface="Calibri"/>
              </a:rPr>
              <a:t>fokusmöte</a:t>
            </a:r>
            <a:r>
              <a:rPr lang="en-US" sz="1500" dirty="0">
                <a:latin typeface="Arial"/>
                <a:ea typeface="Calibri"/>
                <a:cs typeface="Calibri"/>
              </a:rPr>
              <a:t>?</a:t>
            </a:r>
          </a:p>
          <a:p>
            <a:pPr marL="487045" indent="-487045"/>
            <a:r>
              <a:rPr lang="en-US" sz="1450" err="1">
                <a:latin typeface="Arial"/>
                <a:ea typeface="Calibri"/>
                <a:cs typeface="Arial"/>
              </a:rPr>
              <a:t>När</a:t>
            </a:r>
            <a:r>
              <a:rPr lang="en-US" sz="1450" dirty="0">
                <a:latin typeface="Arial"/>
                <a:ea typeface="Calibri"/>
                <a:cs typeface="Arial"/>
              </a:rPr>
              <a:t>/</a:t>
            </a:r>
            <a:r>
              <a:rPr lang="en-US" sz="1450" err="1">
                <a:latin typeface="Arial"/>
                <a:ea typeface="Calibri"/>
                <a:cs typeface="Arial"/>
              </a:rPr>
              <a:t>hur</a:t>
            </a:r>
            <a:r>
              <a:rPr lang="en-US" sz="1450" dirty="0">
                <a:latin typeface="Arial"/>
                <a:ea typeface="Calibri"/>
                <a:cs typeface="Arial"/>
              </a:rPr>
              <a:t> </a:t>
            </a:r>
            <a:r>
              <a:rPr lang="en-US" sz="1450" err="1">
                <a:latin typeface="Arial"/>
                <a:ea typeface="Calibri"/>
                <a:cs typeface="Arial"/>
              </a:rPr>
              <a:t>ofta</a:t>
            </a:r>
            <a:r>
              <a:rPr lang="en-US" sz="1450" dirty="0">
                <a:latin typeface="Arial"/>
                <a:ea typeface="Calibri"/>
                <a:cs typeface="Arial"/>
              </a:rPr>
              <a:t>:</a:t>
            </a:r>
            <a:endParaRPr lang="en-US">
              <a:latin typeface="Arial"/>
              <a:cs typeface="Arial"/>
            </a:endParaRPr>
          </a:p>
          <a:p>
            <a:pPr marL="487045" indent="-487045"/>
            <a:r>
              <a:rPr lang="en-US" sz="1450" err="1">
                <a:latin typeface="Arial"/>
                <a:ea typeface="Calibri"/>
                <a:cs typeface="Arial"/>
              </a:rPr>
              <a:t>Längd</a:t>
            </a:r>
            <a:r>
              <a:rPr lang="en-US" sz="1450" dirty="0">
                <a:latin typeface="Arial"/>
                <a:ea typeface="Calibri"/>
                <a:cs typeface="Arial"/>
              </a:rPr>
              <a:t> på </a:t>
            </a:r>
            <a:r>
              <a:rPr lang="en-US" sz="1450" err="1">
                <a:latin typeface="Arial"/>
                <a:ea typeface="Calibri"/>
                <a:cs typeface="Arial"/>
              </a:rPr>
              <a:t>möte</a:t>
            </a:r>
            <a:r>
              <a:rPr lang="en-US" sz="1450" dirty="0">
                <a:latin typeface="Arial"/>
                <a:ea typeface="Calibri"/>
                <a:cs typeface="Arial"/>
              </a:rPr>
              <a:t>:</a:t>
            </a:r>
          </a:p>
          <a:p>
            <a:pPr marL="487045" indent="-487045"/>
            <a:r>
              <a:rPr lang="en-US" sz="1450" err="1">
                <a:latin typeface="Arial"/>
                <a:ea typeface="Calibri"/>
                <a:cs typeface="Arial"/>
              </a:rPr>
              <a:t>Deltagare</a:t>
            </a:r>
            <a:r>
              <a:rPr lang="en-US" sz="1450" dirty="0">
                <a:latin typeface="Arial"/>
                <a:ea typeface="Calibri"/>
                <a:cs typeface="Arial"/>
              </a:rPr>
              <a:t>:</a:t>
            </a:r>
          </a:p>
          <a:p>
            <a:pPr marL="487045" indent="-487045"/>
            <a:r>
              <a:rPr lang="en-US" sz="1450" err="1">
                <a:latin typeface="Arial"/>
                <a:ea typeface="Calibri"/>
                <a:cs typeface="Arial"/>
              </a:rPr>
              <a:t>Ansvarig</a:t>
            </a:r>
            <a:r>
              <a:rPr lang="en-US" sz="1450" dirty="0">
                <a:latin typeface="Arial"/>
                <a:ea typeface="Calibri"/>
                <a:cs typeface="Arial"/>
              </a:rPr>
              <a:t>:</a:t>
            </a:r>
          </a:p>
          <a:p>
            <a:pPr marL="487045" indent="-487045"/>
            <a:r>
              <a:rPr lang="en-US" sz="1450" err="1">
                <a:latin typeface="Arial"/>
                <a:ea typeface="Calibri"/>
                <a:cs typeface="Arial"/>
              </a:rPr>
              <a:t>Dagordning</a:t>
            </a:r>
            <a:r>
              <a:rPr lang="en-US" sz="1450" dirty="0">
                <a:latin typeface="Arial"/>
                <a:ea typeface="Calibri"/>
                <a:cs typeface="Arial"/>
              </a:rPr>
              <a:t>:</a:t>
            </a:r>
          </a:p>
          <a:p>
            <a:pPr marL="487045" indent="-487045"/>
            <a:endParaRPr lang="en-US" dirty="0">
              <a:ea typeface="Tahoma"/>
              <a:cs typeface="Tahoma"/>
            </a:endParaRP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DAEB741-988F-6557-0A55-47537C3AAD9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614988" y="2668588"/>
            <a:ext cx="7389812" cy="5613400"/>
          </a:xfrm>
          <a:ln>
            <a:solidFill>
              <a:schemeClr val="accent4">
                <a:lumMod val="50000"/>
              </a:schemeClr>
            </a:solidFill>
          </a:ln>
        </p:spPr>
        <p:txBody>
          <a:bodyPr vert="horz" lIns="97536" tIns="48768" rIns="97536" bIns="48768" rtlCol="0" anchor="t">
            <a:normAutofit/>
          </a:bodyPr>
          <a:lstStyle/>
          <a:p>
            <a:pPr marL="487045" indent="-487045"/>
            <a:r>
              <a:rPr lang="en-US" b="1" err="1">
                <a:latin typeface="Arial"/>
                <a:cs typeface="Arial"/>
              </a:rPr>
              <a:t>Våra</a:t>
            </a:r>
            <a:r>
              <a:rPr lang="en-US" b="1" dirty="0">
                <a:latin typeface="Arial"/>
                <a:cs typeface="Arial"/>
              </a:rPr>
              <a:t> </a:t>
            </a:r>
            <a:r>
              <a:rPr lang="en-US" b="1" err="1">
                <a:latin typeface="Arial"/>
                <a:cs typeface="Arial"/>
              </a:rPr>
              <a:t>spelregler</a:t>
            </a:r>
            <a:r>
              <a:rPr lang="en-US" b="1" dirty="0">
                <a:latin typeface="Arial"/>
                <a:cs typeface="Arial"/>
              </a:rPr>
              <a:t> för </a:t>
            </a:r>
            <a:r>
              <a:rPr lang="en-US" b="1" err="1">
                <a:latin typeface="Arial"/>
                <a:cs typeface="Arial"/>
              </a:rPr>
              <a:t>möten</a:t>
            </a:r>
            <a:r>
              <a:rPr lang="en-US" b="1" dirty="0">
                <a:latin typeface="Arial"/>
                <a:cs typeface="Arial"/>
              </a:rPr>
              <a:t>:</a:t>
            </a:r>
          </a:p>
          <a:p>
            <a:pPr marL="365760" indent="-365760"/>
            <a:r>
              <a:rPr lang="en-US" sz="2400" dirty="0">
                <a:latin typeface="Arial"/>
                <a:cs typeface="Arial"/>
              </a:rPr>
              <a:t>xx</a:t>
            </a:r>
          </a:p>
          <a:p>
            <a:pPr marL="365760" indent="-365760"/>
            <a:r>
              <a:rPr lang="en-US" sz="2400" err="1">
                <a:latin typeface="Arial"/>
                <a:cs typeface="Arial"/>
              </a:rPr>
              <a:t>Yyy</a:t>
            </a:r>
            <a:endParaRPr lang="en-US" dirty="0">
              <a:latin typeface="Arial"/>
              <a:ea typeface="Tahoma"/>
              <a:cs typeface="Arial"/>
            </a:endParaRP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60B3AE5-7A3E-BEC9-6BB5-E05B864C8EF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06175" y="8897938"/>
            <a:ext cx="1698625" cy="519112"/>
          </a:xfrm>
        </p:spPr>
        <p:txBody>
          <a:bodyPr/>
          <a:lstStyle/>
          <a:p>
            <a:fld id="{4431629A-4462-435F-A7BD-B91EA56A5123}" type="slidenum">
              <a:rPr lang="sv-SE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</a:t>
            </a:fld>
            <a:endParaRPr lang="sv-SE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textruta 1">
            <a:extLst>
              <a:ext uri="{FF2B5EF4-FFF2-40B4-BE49-F238E27FC236}">
                <a16:creationId xmlns:a16="http://schemas.microsoft.com/office/drawing/2014/main" id="{C09B8693-752A-0D14-EA2A-31A6B73126BD}"/>
              </a:ext>
            </a:extLst>
          </p:cNvPr>
          <p:cNvSpPr txBox="1"/>
          <p:nvPr/>
        </p:nvSpPr>
        <p:spPr>
          <a:xfrm>
            <a:off x="251778" y="2103368"/>
            <a:ext cx="9375034" cy="426720"/>
          </a:xfrm>
          <a:prstGeom prst="rect">
            <a:avLst/>
          </a:prstGeom>
          <a:noFill/>
        </p:spPr>
        <p:txBody>
          <a:bodyPr rot="0" spcFirstLastPara="0" vert="horz" wrap="square" lIns="97536" tIns="48768" rIns="97536" bIns="48768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v-SE" sz="2100" dirty="0">
                <a:latin typeface="Arial"/>
                <a:ea typeface="Calibri"/>
                <a:cs typeface="Calibri"/>
              </a:rPr>
              <a:t>Team:</a:t>
            </a:r>
            <a:endParaRPr lang="sv-SE" sz="2100" dirty="0">
              <a:latin typeface="Arial"/>
            </a:endParaRPr>
          </a:p>
        </p:txBody>
      </p:sp>
      <p:sp>
        <p:nvSpPr>
          <p:cNvPr id="8" name="textruta 1">
            <a:extLst>
              <a:ext uri="{FF2B5EF4-FFF2-40B4-BE49-F238E27FC236}">
                <a16:creationId xmlns:a16="http://schemas.microsoft.com/office/drawing/2014/main" id="{83136D01-BDC5-3B65-5888-C4F56597D85B}"/>
              </a:ext>
            </a:extLst>
          </p:cNvPr>
          <p:cNvSpPr txBox="1"/>
          <p:nvPr/>
        </p:nvSpPr>
        <p:spPr>
          <a:xfrm rot="10800000" flipV="1">
            <a:off x="3839619" y="2138696"/>
            <a:ext cx="8173726" cy="393954"/>
          </a:xfrm>
          <a:prstGeom prst="rect">
            <a:avLst/>
          </a:prstGeom>
          <a:noFill/>
        </p:spPr>
        <p:txBody>
          <a:bodyPr rot="0" spcFirstLastPara="0" vert="horz" wrap="square" lIns="97536" tIns="48768" rIns="97536" bIns="48768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900" dirty="0">
                <a:cs typeface="Calibri"/>
              </a:rPr>
              <a:t>                      </a:t>
            </a:r>
            <a:r>
              <a:rPr lang="sv-SE" sz="1900" dirty="0">
                <a:latin typeface="Arial"/>
                <a:cs typeface="Calibri"/>
              </a:rPr>
              <a:t>      Datum:                                             Ansvarig:</a:t>
            </a:r>
            <a:endParaRPr lang="sv-SE" sz="1920" dirty="0">
              <a:latin typeface="Tahoma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9739597"/>
      </p:ext>
    </p:extLst>
  </p:cSld>
  <p:clrMapOvr>
    <a:masterClrMapping/>
  </p:clrMapOvr>
</p:sld>
</file>

<file path=ppt/theme/theme1.xml><?xml version="1.0" encoding="utf-8"?>
<a:theme xmlns:a="http://schemas.openxmlformats.org/drawingml/2006/main" name="HS HIR, Jord - Kapitelsida">
  <a:themeElements>
    <a:clrScheme name="Hushållningssällskapet">
      <a:dk1>
        <a:sysClr val="windowText" lastClr="000000"/>
      </a:dk1>
      <a:lt1>
        <a:sysClr val="window" lastClr="FFFFFF"/>
      </a:lt1>
      <a:dk2>
        <a:srgbClr val="9B9B9B"/>
      </a:dk2>
      <a:lt2>
        <a:srgbClr val="EBEBEB"/>
      </a:lt2>
      <a:accent1>
        <a:srgbClr val="A0D614"/>
      </a:accent1>
      <a:accent2>
        <a:srgbClr val="FFE400"/>
      </a:accent2>
      <a:accent3>
        <a:srgbClr val="E7AE11"/>
      </a:accent3>
      <a:accent4>
        <a:srgbClr val="DC9015"/>
      </a:accent4>
      <a:accent5>
        <a:srgbClr val="6C8E2E"/>
      </a:accent5>
      <a:accent6>
        <a:srgbClr val="9B9B9B"/>
      </a:accent6>
      <a:hlink>
        <a:srgbClr val="231F20"/>
      </a:hlink>
      <a:folHlink>
        <a:srgbClr val="231F20"/>
      </a:folHlink>
    </a:clrScheme>
    <a:fontScheme name="Hushållningssällskape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IR-Skåne_presentation_mall-141222.potx" id="{7A6A1622-15D8-4CA7-9EDF-A083D71A558C}" vid="{53D4C607-EA6A-4267-8AC4-A628DFDA4FD4}"/>
    </a:ext>
  </a:extLst>
</a:theme>
</file>

<file path=ppt/theme/theme10.xml><?xml version="1.0" encoding="utf-8"?>
<a:theme xmlns:a="http://schemas.openxmlformats.org/drawingml/2006/main" name="1_HS HIR, Raps - Kapitelsida">
  <a:themeElements>
    <a:clrScheme name="Hushållningssällskapet">
      <a:dk1>
        <a:sysClr val="windowText" lastClr="000000"/>
      </a:dk1>
      <a:lt1>
        <a:sysClr val="window" lastClr="FFFFFF"/>
      </a:lt1>
      <a:dk2>
        <a:srgbClr val="9B9B9B"/>
      </a:dk2>
      <a:lt2>
        <a:srgbClr val="EBEBEB"/>
      </a:lt2>
      <a:accent1>
        <a:srgbClr val="A0D614"/>
      </a:accent1>
      <a:accent2>
        <a:srgbClr val="FFE400"/>
      </a:accent2>
      <a:accent3>
        <a:srgbClr val="E7AE11"/>
      </a:accent3>
      <a:accent4>
        <a:srgbClr val="DC9015"/>
      </a:accent4>
      <a:accent5>
        <a:srgbClr val="6C8E2E"/>
      </a:accent5>
      <a:accent6>
        <a:srgbClr val="9B9B9B"/>
      </a:accent6>
      <a:hlink>
        <a:srgbClr val="231F20"/>
      </a:hlink>
      <a:folHlink>
        <a:srgbClr val="231F20"/>
      </a:folHlink>
    </a:clrScheme>
    <a:fontScheme name="Hushållningssällskape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IR-Skåne_presentation_mall-141222.potx" id="{7A6A1622-15D8-4CA7-9EDF-A083D71A558C}" vid="{77B7364D-14C2-4EAA-A67E-460B9870D1B0}"/>
    </a:ext>
  </a:extLst>
</a:theme>
</file>

<file path=ppt/theme/theme11.xml><?xml version="1.0" encoding="utf-8"?>
<a:theme xmlns:a="http://schemas.openxmlformats.org/drawingml/2006/main" name="1_HS HIR, Raps - Övriga layouter">
  <a:themeElements>
    <a:clrScheme name="Hushållningssällskapet">
      <a:dk1>
        <a:sysClr val="windowText" lastClr="000000"/>
      </a:dk1>
      <a:lt1>
        <a:sysClr val="window" lastClr="FFFFFF"/>
      </a:lt1>
      <a:dk2>
        <a:srgbClr val="9B9B9B"/>
      </a:dk2>
      <a:lt2>
        <a:srgbClr val="EBEBEB"/>
      </a:lt2>
      <a:accent1>
        <a:srgbClr val="A0D614"/>
      </a:accent1>
      <a:accent2>
        <a:srgbClr val="FFE400"/>
      </a:accent2>
      <a:accent3>
        <a:srgbClr val="E7AE11"/>
      </a:accent3>
      <a:accent4>
        <a:srgbClr val="DC9015"/>
      </a:accent4>
      <a:accent5>
        <a:srgbClr val="6C8E2E"/>
      </a:accent5>
      <a:accent6>
        <a:srgbClr val="9B9B9B"/>
      </a:accent6>
      <a:hlink>
        <a:srgbClr val="231F20"/>
      </a:hlink>
      <a:folHlink>
        <a:srgbClr val="231F20"/>
      </a:folHlink>
    </a:clrScheme>
    <a:fontScheme name="Hushållningssällskape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IR-Skåne_presentation_mall-141222.potx" id="{7A6A1622-15D8-4CA7-9EDF-A083D71A558C}" vid="{ECCF0520-6E40-4094-B458-220293BDA4CF}"/>
    </a:ext>
  </a:extLst>
</a:theme>
</file>

<file path=ppt/theme/theme12.xml><?xml version="1.0" encoding="utf-8"?>
<a:theme xmlns:a="http://schemas.openxmlformats.org/drawingml/2006/main" name="1_HS HIR, Raps - Bildlayouter">
  <a:themeElements>
    <a:clrScheme name="Hushållningssällskapet">
      <a:dk1>
        <a:sysClr val="windowText" lastClr="000000"/>
      </a:dk1>
      <a:lt1>
        <a:sysClr val="window" lastClr="FFFFFF"/>
      </a:lt1>
      <a:dk2>
        <a:srgbClr val="9B9B9B"/>
      </a:dk2>
      <a:lt2>
        <a:srgbClr val="EBEBEB"/>
      </a:lt2>
      <a:accent1>
        <a:srgbClr val="A0D614"/>
      </a:accent1>
      <a:accent2>
        <a:srgbClr val="FFE400"/>
      </a:accent2>
      <a:accent3>
        <a:srgbClr val="E7AE11"/>
      </a:accent3>
      <a:accent4>
        <a:srgbClr val="DC9015"/>
      </a:accent4>
      <a:accent5>
        <a:srgbClr val="6C8E2E"/>
      </a:accent5>
      <a:accent6>
        <a:srgbClr val="9B9B9B"/>
      </a:accent6>
      <a:hlink>
        <a:srgbClr val="231F20"/>
      </a:hlink>
      <a:folHlink>
        <a:srgbClr val="231F20"/>
      </a:folHlink>
    </a:clrScheme>
    <a:fontScheme name="Hushållningssällskape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IR-Skåne_presentation_mall-141222.potx" id="{7A6A1622-15D8-4CA7-9EDF-A083D71A558C}" vid="{AEA9B450-D293-44FC-A5BA-F7FBF6DC54CD}"/>
    </a:ext>
  </a:extLst>
</a:theme>
</file>

<file path=ppt/theme/theme1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S HIR, Jord - Övriga layouter">
  <a:themeElements>
    <a:clrScheme name="Hushållningssällskapet">
      <a:dk1>
        <a:sysClr val="windowText" lastClr="000000"/>
      </a:dk1>
      <a:lt1>
        <a:sysClr val="window" lastClr="FFFFFF"/>
      </a:lt1>
      <a:dk2>
        <a:srgbClr val="9B9B9B"/>
      </a:dk2>
      <a:lt2>
        <a:srgbClr val="EBEBEB"/>
      </a:lt2>
      <a:accent1>
        <a:srgbClr val="A0D614"/>
      </a:accent1>
      <a:accent2>
        <a:srgbClr val="FFE400"/>
      </a:accent2>
      <a:accent3>
        <a:srgbClr val="E7AE11"/>
      </a:accent3>
      <a:accent4>
        <a:srgbClr val="DC9015"/>
      </a:accent4>
      <a:accent5>
        <a:srgbClr val="6C8E2E"/>
      </a:accent5>
      <a:accent6>
        <a:srgbClr val="9B9B9B"/>
      </a:accent6>
      <a:hlink>
        <a:srgbClr val="231F20"/>
      </a:hlink>
      <a:folHlink>
        <a:srgbClr val="231F20"/>
      </a:folHlink>
    </a:clrScheme>
    <a:fontScheme name="Hushållningssällskape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IR-Skåne_presentation_mall-141222.potx" id="{7A6A1622-15D8-4CA7-9EDF-A083D71A558C}" vid="{B6333778-8508-44F6-838F-D043259B52A1}"/>
    </a:ext>
  </a:extLst>
</a:theme>
</file>

<file path=ppt/theme/theme3.xml><?xml version="1.0" encoding="utf-8"?>
<a:theme xmlns:a="http://schemas.openxmlformats.org/drawingml/2006/main" name="HS HIR, Jord - Bildlayouter">
  <a:themeElements>
    <a:clrScheme name="Hushållningssällskapet">
      <a:dk1>
        <a:sysClr val="windowText" lastClr="000000"/>
      </a:dk1>
      <a:lt1>
        <a:sysClr val="window" lastClr="FFFFFF"/>
      </a:lt1>
      <a:dk2>
        <a:srgbClr val="9B9B9B"/>
      </a:dk2>
      <a:lt2>
        <a:srgbClr val="EBEBEB"/>
      </a:lt2>
      <a:accent1>
        <a:srgbClr val="A0D614"/>
      </a:accent1>
      <a:accent2>
        <a:srgbClr val="FFE400"/>
      </a:accent2>
      <a:accent3>
        <a:srgbClr val="E7AE11"/>
      </a:accent3>
      <a:accent4>
        <a:srgbClr val="DC9015"/>
      </a:accent4>
      <a:accent5>
        <a:srgbClr val="6C8E2E"/>
      </a:accent5>
      <a:accent6>
        <a:srgbClr val="9B9B9B"/>
      </a:accent6>
      <a:hlink>
        <a:srgbClr val="231F20"/>
      </a:hlink>
      <a:folHlink>
        <a:srgbClr val="231F20"/>
      </a:folHlink>
    </a:clrScheme>
    <a:fontScheme name="Hushållningssällskape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IR-Skåne_presentation_mall-141222.potx" id="{7A6A1622-15D8-4CA7-9EDF-A083D71A558C}" vid="{6A90127F-84A0-45CC-81FE-A83C971C2F28}"/>
    </a:ext>
  </a:extLst>
</a:theme>
</file>

<file path=ppt/theme/theme4.xml><?xml version="1.0" encoding="utf-8"?>
<a:theme xmlns:a="http://schemas.openxmlformats.org/drawingml/2006/main" name="1_HS HIR, Sådd - Kapitelsida">
  <a:themeElements>
    <a:clrScheme name="Hushållningssällskapet">
      <a:dk1>
        <a:sysClr val="windowText" lastClr="000000"/>
      </a:dk1>
      <a:lt1>
        <a:sysClr val="window" lastClr="FFFFFF"/>
      </a:lt1>
      <a:dk2>
        <a:srgbClr val="9B9B9B"/>
      </a:dk2>
      <a:lt2>
        <a:srgbClr val="EBEBEB"/>
      </a:lt2>
      <a:accent1>
        <a:srgbClr val="A0D614"/>
      </a:accent1>
      <a:accent2>
        <a:srgbClr val="FFE400"/>
      </a:accent2>
      <a:accent3>
        <a:srgbClr val="E7AE11"/>
      </a:accent3>
      <a:accent4>
        <a:srgbClr val="DC9015"/>
      </a:accent4>
      <a:accent5>
        <a:srgbClr val="6C8E2E"/>
      </a:accent5>
      <a:accent6>
        <a:srgbClr val="9B9B9B"/>
      </a:accent6>
      <a:hlink>
        <a:srgbClr val="231F20"/>
      </a:hlink>
      <a:folHlink>
        <a:srgbClr val="231F20"/>
      </a:folHlink>
    </a:clrScheme>
    <a:fontScheme name="Hushållningssällskape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IR-Skåne_presentation_mall-141222.potx" id="{7A6A1622-15D8-4CA7-9EDF-A083D71A558C}" vid="{1D98220C-11DE-41F2-8689-5A16E30730E6}"/>
    </a:ext>
  </a:extLst>
</a:theme>
</file>

<file path=ppt/theme/theme5.xml><?xml version="1.0" encoding="utf-8"?>
<a:theme xmlns:a="http://schemas.openxmlformats.org/drawingml/2006/main" name="1_HS HIR, Sådd - Övriga layouter">
  <a:themeElements>
    <a:clrScheme name="Hushållningssällskapet">
      <a:dk1>
        <a:sysClr val="windowText" lastClr="000000"/>
      </a:dk1>
      <a:lt1>
        <a:sysClr val="window" lastClr="FFFFFF"/>
      </a:lt1>
      <a:dk2>
        <a:srgbClr val="9B9B9B"/>
      </a:dk2>
      <a:lt2>
        <a:srgbClr val="EBEBEB"/>
      </a:lt2>
      <a:accent1>
        <a:srgbClr val="A0D614"/>
      </a:accent1>
      <a:accent2>
        <a:srgbClr val="FFE400"/>
      </a:accent2>
      <a:accent3>
        <a:srgbClr val="E7AE11"/>
      </a:accent3>
      <a:accent4>
        <a:srgbClr val="DC9015"/>
      </a:accent4>
      <a:accent5>
        <a:srgbClr val="6C8E2E"/>
      </a:accent5>
      <a:accent6>
        <a:srgbClr val="9B9B9B"/>
      </a:accent6>
      <a:hlink>
        <a:srgbClr val="231F20"/>
      </a:hlink>
      <a:folHlink>
        <a:srgbClr val="231F20"/>
      </a:folHlink>
    </a:clrScheme>
    <a:fontScheme name="Hushållningssällskape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IR-Skåne_presentation_mall-141222.potx" id="{7A6A1622-15D8-4CA7-9EDF-A083D71A558C}" vid="{DEEEB5F0-C996-4748-A559-A98CA17BFD7D}"/>
    </a:ext>
  </a:extLst>
</a:theme>
</file>

<file path=ppt/theme/theme6.xml><?xml version="1.0" encoding="utf-8"?>
<a:theme xmlns:a="http://schemas.openxmlformats.org/drawingml/2006/main" name="1_HS HIR, Sådd - Bildlayouter">
  <a:themeElements>
    <a:clrScheme name="Hushållningssällskapet">
      <a:dk1>
        <a:sysClr val="windowText" lastClr="000000"/>
      </a:dk1>
      <a:lt1>
        <a:sysClr val="window" lastClr="FFFFFF"/>
      </a:lt1>
      <a:dk2>
        <a:srgbClr val="9B9B9B"/>
      </a:dk2>
      <a:lt2>
        <a:srgbClr val="EBEBEB"/>
      </a:lt2>
      <a:accent1>
        <a:srgbClr val="A0D614"/>
      </a:accent1>
      <a:accent2>
        <a:srgbClr val="FFE400"/>
      </a:accent2>
      <a:accent3>
        <a:srgbClr val="E7AE11"/>
      </a:accent3>
      <a:accent4>
        <a:srgbClr val="DC9015"/>
      </a:accent4>
      <a:accent5>
        <a:srgbClr val="6C8E2E"/>
      </a:accent5>
      <a:accent6>
        <a:srgbClr val="9B9B9B"/>
      </a:accent6>
      <a:hlink>
        <a:srgbClr val="231F20"/>
      </a:hlink>
      <a:folHlink>
        <a:srgbClr val="231F20"/>
      </a:folHlink>
    </a:clrScheme>
    <a:fontScheme name="Hushållningssällskape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IR-Skåne_presentation_mall-141222.potx" id="{7A6A1622-15D8-4CA7-9EDF-A083D71A558C}" vid="{1C0A718C-0810-425C-95A9-4F077F7213D9}"/>
    </a:ext>
  </a:extLst>
</a:theme>
</file>

<file path=ppt/theme/theme7.xml><?xml version="1.0" encoding="utf-8"?>
<a:theme xmlns:a="http://schemas.openxmlformats.org/drawingml/2006/main" name="1_HS HIR, Säd - Kapitelsida">
  <a:themeElements>
    <a:clrScheme name="Hushållningssällskapet">
      <a:dk1>
        <a:sysClr val="windowText" lastClr="000000"/>
      </a:dk1>
      <a:lt1>
        <a:sysClr val="window" lastClr="FFFFFF"/>
      </a:lt1>
      <a:dk2>
        <a:srgbClr val="9B9B9B"/>
      </a:dk2>
      <a:lt2>
        <a:srgbClr val="EBEBEB"/>
      </a:lt2>
      <a:accent1>
        <a:srgbClr val="A0D614"/>
      </a:accent1>
      <a:accent2>
        <a:srgbClr val="FFE400"/>
      </a:accent2>
      <a:accent3>
        <a:srgbClr val="E7AE11"/>
      </a:accent3>
      <a:accent4>
        <a:srgbClr val="DC9015"/>
      </a:accent4>
      <a:accent5>
        <a:srgbClr val="6C8E2E"/>
      </a:accent5>
      <a:accent6>
        <a:srgbClr val="9B9B9B"/>
      </a:accent6>
      <a:hlink>
        <a:srgbClr val="231F20"/>
      </a:hlink>
      <a:folHlink>
        <a:srgbClr val="231F20"/>
      </a:folHlink>
    </a:clrScheme>
    <a:fontScheme name="Hushållningssällskape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IR-Skåne_presentation_mall-141222.potx" id="{7A6A1622-15D8-4CA7-9EDF-A083D71A558C}" vid="{4719BECA-419F-4C94-9073-AC80C747E4D1}"/>
    </a:ext>
  </a:extLst>
</a:theme>
</file>

<file path=ppt/theme/theme8.xml><?xml version="1.0" encoding="utf-8"?>
<a:theme xmlns:a="http://schemas.openxmlformats.org/drawingml/2006/main" name="1_HS HIR, Säd - Övriga layouter">
  <a:themeElements>
    <a:clrScheme name="Hushållningssällskapet">
      <a:dk1>
        <a:sysClr val="windowText" lastClr="000000"/>
      </a:dk1>
      <a:lt1>
        <a:sysClr val="window" lastClr="FFFFFF"/>
      </a:lt1>
      <a:dk2>
        <a:srgbClr val="9B9B9B"/>
      </a:dk2>
      <a:lt2>
        <a:srgbClr val="EBEBEB"/>
      </a:lt2>
      <a:accent1>
        <a:srgbClr val="A0D614"/>
      </a:accent1>
      <a:accent2>
        <a:srgbClr val="FFE400"/>
      </a:accent2>
      <a:accent3>
        <a:srgbClr val="E7AE11"/>
      </a:accent3>
      <a:accent4>
        <a:srgbClr val="DC9015"/>
      </a:accent4>
      <a:accent5>
        <a:srgbClr val="6C8E2E"/>
      </a:accent5>
      <a:accent6>
        <a:srgbClr val="9B9B9B"/>
      </a:accent6>
      <a:hlink>
        <a:srgbClr val="231F20"/>
      </a:hlink>
      <a:folHlink>
        <a:srgbClr val="231F20"/>
      </a:folHlink>
    </a:clrScheme>
    <a:fontScheme name="Hushållningssällskape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IR-Skåne_presentation_mall-141222.potx" id="{7A6A1622-15D8-4CA7-9EDF-A083D71A558C}" vid="{970A7612-CAF5-4AE5-B6C7-28FE06E0D834}"/>
    </a:ext>
  </a:extLst>
</a:theme>
</file>

<file path=ppt/theme/theme9.xml><?xml version="1.0" encoding="utf-8"?>
<a:theme xmlns:a="http://schemas.openxmlformats.org/drawingml/2006/main" name="1_HS HIR, Säd - Bildlayouter">
  <a:themeElements>
    <a:clrScheme name="Hushållningssällskapet">
      <a:dk1>
        <a:sysClr val="windowText" lastClr="000000"/>
      </a:dk1>
      <a:lt1>
        <a:sysClr val="window" lastClr="FFFFFF"/>
      </a:lt1>
      <a:dk2>
        <a:srgbClr val="9B9B9B"/>
      </a:dk2>
      <a:lt2>
        <a:srgbClr val="EBEBEB"/>
      </a:lt2>
      <a:accent1>
        <a:srgbClr val="A0D614"/>
      </a:accent1>
      <a:accent2>
        <a:srgbClr val="FFE400"/>
      </a:accent2>
      <a:accent3>
        <a:srgbClr val="E7AE11"/>
      </a:accent3>
      <a:accent4>
        <a:srgbClr val="DC9015"/>
      </a:accent4>
      <a:accent5>
        <a:srgbClr val="6C8E2E"/>
      </a:accent5>
      <a:accent6>
        <a:srgbClr val="9B9B9B"/>
      </a:accent6>
      <a:hlink>
        <a:srgbClr val="231F20"/>
      </a:hlink>
      <a:folHlink>
        <a:srgbClr val="231F20"/>
      </a:folHlink>
    </a:clrScheme>
    <a:fontScheme name="Hushållningssällskape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IR-Skåne_presentation_mall-141222.potx" id="{7A6A1622-15D8-4CA7-9EDF-A083D71A558C}" vid="{B7093653-F676-469F-AE24-99EEF267871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7DA9F26C8271C4C8C5445BECDB8F407" ma:contentTypeVersion="12" ma:contentTypeDescription="Skapa ett nytt dokument." ma:contentTypeScope="" ma:versionID="e2be050b02f4fa8b5aa6b5e31dcebccd">
  <xsd:schema xmlns:xsd="http://www.w3.org/2001/XMLSchema" xmlns:xs="http://www.w3.org/2001/XMLSchema" xmlns:p="http://schemas.microsoft.com/office/2006/metadata/properties" xmlns:ns2="4cc52fd1-4084-4967-b238-cfd41d19cde4" xmlns:ns3="da959c67-1504-4c94-b121-98718622c0b0" targetNamespace="http://schemas.microsoft.com/office/2006/metadata/properties" ma:root="true" ma:fieldsID="5f84ff716df39f2248df64523d9e1a74" ns2:_="" ns3:_="">
    <xsd:import namespace="4cc52fd1-4084-4967-b238-cfd41d19cde4"/>
    <xsd:import namespace="da959c67-1504-4c94-b121-98718622c0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c52fd1-4084-4967-b238-cfd41d19cd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ildmarkeringar" ma:readOnly="false" ma:fieldId="{5cf76f15-5ced-4ddc-b409-7134ff3c332f}" ma:taxonomyMulti="true" ma:sspId="357ce2f8-f89c-471c-b8ae-5f01d944964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959c67-1504-4c94-b121-98718622c0b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fe89e46-3c17-4b3f-afdc-bf5f9390e02d}" ma:internalName="TaxCatchAll" ma:showField="CatchAllData" ma:web="da959c67-1504-4c94-b121-98718622c0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cc52fd1-4084-4967-b238-cfd41d19cde4">
      <Terms xmlns="http://schemas.microsoft.com/office/infopath/2007/PartnerControls"/>
    </lcf76f155ced4ddcb4097134ff3c332f>
    <TaxCatchAll xmlns="da959c67-1504-4c94-b121-98718622c0b0" xsi:nil="true"/>
  </documentManagement>
</p:properties>
</file>

<file path=customXml/itemProps1.xml><?xml version="1.0" encoding="utf-8"?>
<ds:datastoreItem xmlns:ds="http://schemas.openxmlformats.org/officeDocument/2006/customXml" ds:itemID="{36E74A87-AF70-4240-B14B-18E18C6BBB2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EA65825-5A6B-4314-AC79-56CD33C6F4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c52fd1-4084-4967-b238-cfd41d19cde4"/>
    <ds:schemaRef ds:uri="da959c67-1504-4c94-b121-98718622c0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D758918-7CEC-41ED-8C5F-64B255EEFFDC}">
  <ds:schemaRefs>
    <ds:schemaRef ds:uri="http://schemas.openxmlformats.org/package/2006/metadata/core-properties"/>
    <ds:schemaRef ds:uri="http://www.w3.org/XML/1998/namespace"/>
    <ds:schemaRef ds:uri="3783813a-a908-48d3-af1b-2dde1f7d32cf"/>
    <ds:schemaRef ds:uri="http://purl.org/dc/dcmitype/"/>
    <ds:schemaRef ds:uri="http://purl.org/dc/elements/1.1/"/>
    <ds:schemaRef ds:uri="http://schemas.microsoft.com/office/2006/metadata/properties"/>
    <ds:schemaRef ds:uri="edf87c31-c10e-4dfc-8508-ba0e7f764ffd"/>
    <ds:schemaRef ds:uri="http://schemas.microsoft.com/office/2006/documentManagement/types"/>
    <ds:schemaRef ds:uri="http://schemas.microsoft.com/office/infopath/2007/PartnerControls"/>
    <ds:schemaRef ds:uri="http://purl.org/dc/terms/"/>
    <ds:schemaRef ds:uri="4cc52fd1-4084-4967-b238-cfd41d19cde4"/>
    <ds:schemaRef ds:uri="da959c67-1504-4c94-b121-98718622c0b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HIR-Skåne_presentation_mall-141222</Template>
  <TotalTime>106</TotalTime>
  <Words>306</Words>
  <Application>Microsoft Office PowerPoint</Application>
  <PresentationFormat>Custom</PresentationFormat>
  <Paragraphs>104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1</vt:i4>
      </vt:variant>
    </vt:vector>
  </HeadingPairs>
  <TitlesOfParts>
    <vt:vector size="13" baseType="lpstr">
      <vt:lpstr>HS HIR, Jord - Kapitelsida</vt:lpstr>
      <vt:lpstr>HS HIR, Jord - Övriga layouter</vt:lpstr>
      <vt:lpstr>HS HIR, Jord - Bildlayouter</vt:lpstr>
      <vt:lpstr>1_HS HIR, Sådd - Kapitelsida</vt:lpstr>
      <vt:lpstr>1_HS HIR, Sådd - Övriga layouter</vt:lpstr>
      <vt:lpstr>1_HS HIR, Sådd - Bildlayouter</vt:lpstr>
      <vt:lpstr>1_HS HIR, Säd - Kapitelsida</vt:lpstr>
      <vt:lpstr>1_HS HIR, Säd - Övriga layouter</vt:lpstr>
      <vt:lpstr>1_HS HIR, Säd - Bildlayouter</vt:lpstr>
      <vt:lpstr>1_HS HIR, Raps - Kapitelsida</vt:lpstr>
      <vt:lpstr>1_HS HIR, Raps - Övriga layouter</vt:lpstr>
      <vt:lpstr>1_HS HIR, Raps - Bildlayouter</vt:lpstr>
      <vt:lpstr>1. Mall – mötesstruktur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Sara Johnson</dc:creator>
  <cp:lastModifiedBy>Sara Johnson</cp:lastModifiedBy>
  <cp:revision>10</cp:revision>
  <cp:lastPrinted>2021-11-25T11:15:32Z</cp:lastPrinted>
  <dcterms:created xsi:type="dcterms:W3CDTF">2021-01-26T10:57:25Z</dcterms:created>
  <dcterms:modified xsi:type="dcterms:W3CDTF">2025-06-04T13:50:32Z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0x01010017DA9F26C8271C4C8C5445BECDB8F407</vt:lpwstr>
  </property>
  <property fmtid="{D5CDD505-2E9C-101B-9397-08002B2CF9AE}" pid="3" name="MediaServiceImageTags">
    <vt:lpwstr/>
  </property>
  <property fmtid="{D5CDD505-2E9C-101B-9397-08002B2CF9AE}" pid="4" name="Order">
    <vt:r8>140500</vt:r8>
  </property>
  <property fmtid="{D5CDD505-2E9C-101B-9397-08002B2CF9AE}" pid="5" name="xd_Signature">
    <vt:bool>false</vt:bool>
  </property>
  <property fmtid="{D5CDD505-2E9C-101B-9397-08002B2CF9AE}" pid="6" name="SharedWithUsers">
    <vt:lpwstr>32;#Sebastian Remvig</vt:lpwstr>
  </property>
  <property fmtid="{D5CDD505-2E9C-101B-9397-08002B2CF9AE}" pid="7" name="xd_ProgID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  <property fmtid="{D5CDD505-2E9C-101B-9397-08002B2CF9AE}" pid="12" name="_ExtendedDescription">
    <vt:lpwstr/>
  </property>
  <property fmtid="{D5CDD505-2E9C-101B-9397-08002B2CF9AE}" pid="13" name="TriggerFlowInfo">
    <vt:lpwstr/>
  </property>
</Properties>
</file>