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7"/>
  </p:notesMasterIdLst>
  <p:sldIdLst>
    <p:sldId id="326" r:id="rId5"/>
    <p:sldId id="327" r:id="rId6"/>
  </p:sldIdLst>
  <p:sldSz cx="9144000" cy="6858000" type="screen4x3"/>
  <p:notesSz cx="6794500" cy="9931400"/>
  <p:defaultTextStyle>
    <a:defPPr>
      <a:defRPr lang="sv-S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8B5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A0BEE87-F884-9DDB-25AD-CE96325DE53B}" v="6" dt="2025-06-14T14:24:48.90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3" d="100"/>
          <a:sy n="73" d="100"/>
        </p:scale>
        <p:origin x="1080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tarina Steen" userId="S::katarina.steen_vxa.se#ext#@svelantbruksuniversitet.onmicrosoft.com::9fc3855b-ece0-42ae-86f3-62743addf2fd" providerId="AD" clId="Web-{0A0BEE87-F884-9DDB-25AD-CE96325DE53B}"/>
    <pc:docChg chg="addSld delSld modSld">
      <pc:chgData name="Katarina Steen" userId="S::katarina.steen_vxa.se#ext#@svelantbruksuniversitet.onmicrosoft.com::9fc3855b-ece0-42ae-86f3-62743addf2fd" providerId="AD" clId="Web-{0A0BEE87-F884-9DDB-25AD-CE96325DE53B}" dt="2025-06-14T14:24:48.909" v="5"/>
      <pc:docMkLst>
        <pc:docMk/>
      </pc:docMkLst>
      <pc:sldChg chg="add del">
        <pc:chgData name="Katarina Steen" userId="S::katarina.steen_vxa.se#ext#@svelantbruksuniversitet.onmicrosoft.com::9fc3855b-ece0-42ae-86f3-62743addf2fd" providerId="AD" clId="Web-{0A0BEE87-F884-9DDB-25AD-CE96325DE53B}" dt="2025-06-14T14:24:48.909" v="5"/>
        <pc:sldMkLst>
          <pc:docMk/>
          <pc:sldMk cId="1902899156" sldId="270"/>
        </pc:sldMkLst>
      </pc:sldChg>
      <pc:sldChg chg="delSp mod modClrScheme chgLayout">
        <pc:chgData name="Katarina Steen" userId="S::katarina.steen_vxa.se#ext#@svelantbruksuniversitet.onmicrosoft.com::9fc3855b-ece0-42ae-86f3-62743addf2fd" providerId="AD" clId="Web-{0A0BEE87-F884-9DDB-25AD-CE96325DE53B}" dt="2025-06-14T14:24:31.237" v="3"/>
        <pc:sldMkLst>
          <pc:docMk/>
          <pc:sldMk cId="1493801749" sldId="326"/>
        </pc:sldMkLst>
        <pc:picChg chg="del">
          <ac:chgData name="Katarina Steen" userId="S::katarina.steen_vxa.se#ext#@svelantbruksuniversitet.onmicrosoft.com::9fc3855b-ece0-42ae-86f3-62743addf2fd" providerId="AD" clId="Web-{0A0BEE87-F884-9DDB-25AD-CE96325DE53B}" dt="2025-06-14T14:23:16.675" v="0"/>
          <ac:picMkLst>
            <pc:docMk/>
            <pc:sldMk cId="1493801749" sldId="326"/>
            <ac:picMk id="3" creationId="{00000000-0000-0000-0000-000000000000}"/>
          </ac:picMkLst>
        </pc:picChg>
      </pc:sldChg>
      <pc:sldChg chg="delSp mod modClrScheme chgLayout">
        <pc:chgData name="Katarina Steen" userId="S::katarina.steen_vxa.se#ext#@svelantbruksuniversitet.onmicrosoft.com::9fc3855b-ece0-42ae-86f3-62743addf2fd" providerId="AD" clId="Web-{0A0BEE87-F884-9DDB-25AD-CE96325DE53B}" dt="2025-06-14T14:24:45.300" v="4"/>
        <pc:sldMkLst>
          <pc:docMk/>
          <pc:sldMk cId="1901846194" sldId="327"/>
        </pc:sldMkLst>
        <pc:picChg chg="del">
          <ac:chgData name="Katarina Steen" userId="S::katarina.steen_vxa.se#ext#@svelantbruksuniversitet.onmicrosoft.com::9fc3855b-ece0-42ae-86f3-62743addf2fd" providerId="AD" clId="Web-{0A0BEE87-F884-9DDB-25AD-CE96325DE53B}" dt="2025-06-14T14:23:19.831" v="1"/>
          <ac:picMkLst>
            <pc:docMk/>
            <pc:sldMk cId="1901846194" sldId="327"/>
            <ac:picMk id="3" creationId="{00000000-0000-0000-0000-000000000000}"/>
          </ac:picMkLst>
        </pc:picChg>
      </pc:sldChg>
      <pc:sldMasterChg chg="addSldLayout">
        <pc:chgData name="Katarina Steen" userId="S::katarina.steen_vxa.se#ext#@svelantbruksuniversitet.onmicrosoft.com::9fc3855b-ece0-42ae-86f3-62743addf2fd" providerId="AD" clId="Web-{0A0BEE87-F884-9DDB-25AD-CE96325DE53B}" dt="2025-06-14T14:24:19.862" v="2"/>
        <pc:sldMasterMkLst>
          <pc:docMk/>
          <pc:sldMasterMk cId="3044405378" sldId="2147483648"/>
        </pc:sldMasterMkLst>
        <pc:sldLayoutChg chg="add">
          <pc:chgData name="Katarina Steen" userId="S::katarina.steen_vxa.se#ext#@svelantbruksuniversitet.onmicrosoft.com::9fc3855b-ece0-42ae-86f3-62743addf2fd" providerId="AD" clId="Web-{0A0BEE87-F884-9DDB-25AD-CE96325DE53B}" dt="2025-06-14T14:24:19.862" v="2"/>
          <pc:sldLayoutMkLst>
            <pc:docMk/>
            <pc:sldMasterMk cId="3044405378" sldId="2147483648"/>
            <pc:sldLayoutMk cId="878684059" sldId="2147483653"/>
          </pc:sldLayoutMkLst>
        </pc:sldLayoutChg>
      </pc:sldMasterChg>
    </pc:docChg>
  </pc:docChgLst>
  <pc:docChgLst>
    <pc:chgData name="Katarina Steen" userId="661cf60c-0cc0-4526-bde4-fc6bfa49c6fd" providerId="ADAL" clId="{ADD18668-6189-4F83-90AD-93BF33E990BF}"/>
    <pc:docChg chg="undo custSel addSld delSld modSld">
      <pc:chgData name="Katarina Steen" userId="661cf60c-0cc0-4526-bde4-fc6bfa49c6fd" providerId="ADAL" clId="{ADD18668-6189-4F83-90AD-93BF33E990BF}" dt="2024-05-28T11:55:23.811" v="12" actId="2696"/>
      <pc:docMkLst>
        <pc:docMk/>
      </pc:docMkLst>
      <pc:sldChg chg="del">
        <pc:chgData name="Katarina Steen" userId="661cf60c-0cc0-4526-bde4-fc6bfa49c6fd" providerId="ADAL" clId="{ADD18668-6189-4F83-90AD-93BF33E990BF}" dt="2024-05-28T11:53:49.085" v="0" actId="2696"/>
        <pc:sldMkLst>
          <pc:docMk/>
          <pc:sldMk cId="2959812689" sldId="256"/>
        </pc:sldMkLst>
      </pc:sldChg>
      <pc:sldChg chg="modSp del mod">
        <pc:chgData name="Katarina Steen" userId="661cf60c-0cc0-4526-bde4-fc6bfa49c6fd" providerId="ADAL" clId="{ADD18668-6189-4F83-90AD-93BF33E990BF}" dt="2024-05-28T11:55:23.811" v="12" actId="2696"/>
        <pc:sldMkLst>
          <pc:docMk/>
          <pc:sldMk cId="2567324733" sldId="325"/>
        </pc:sldMkLst>
        <pc:spChg chg="mod">
          <ac:chgData name="Katarina Steen" userId="661cf60c-0cc0-4526-bde4-fc6bfa49c6fd" providerId="ADAL" clId="{ADD18668-6189-4F83-90AD-93BF33E990BF}" dt="2024-05-28T11:55:13.531" v="11" actId="20577"/>
          <ac:spMkLst>
            <pc:docMk/>
            <pc:sldMk cId="2567324733" sldId="325"/>
            <ac:spMk id="5" creationId="{00000000-0000-0000-0000-000000000000}"/>
          </ac:spMkLst>
        </pc:spChg>
      </pc:sldChg>
      <pc:sldChg chg="add">
        <pc:chgData name="Katarina Steen" userId="661cf60c-0cc0-4526-bde4-fc6bfa49c6fd" providerId="ADAL" clId="{ADD18668-6189-4F83-90AD-93BF33E990BF}" dt="2024-05-28T11:54:12.343" v="3"/>
        <pc:sldMkLst>
          <pc:docMk/>
          <pc:sldMk cId="1493801749" sldId="326"/>
        </pc:sldMkLst>
      </pc:sldChg>
      <pc:sldChg chg="add">
        <pc:chgData name="Katarina Steen" userId="661cf60c-0cc0-4526-bde4-fc6bfa49c6fd" providerId="ADAL" clId="{ADD18668-6189-4F83-90AD-93BF33E990BF}" dt="2024-05-28T11:54:13.700" v="4"/>
        <pc:sldMkLst>
          <pc:docMk/>
          <pc:sldMk cId="1901846194" sldId="327"/>
        </pc:sldMkLst>
      </pc:sldChg>
      <pc:sldChg chg="del">
        <pc:chgData name="Katarina Steen" userId="661cf60c-0cc0-4526-bde4-fc6bfa49c6fd" providerId="ADAL" clId="{ADD18668-6189-4F83-90AD-93BF33E990BF}" dt="2024-05-28T11:54:06.798" v="1" actId="2696"/>
        <pc:sldMkLst>
          <pc:docMk/>
          <pc:sldMk cId="2512227457" sldId="327"/>
        </pc:sldMkLst>
      </pc:sldChg>
      <pc:sldChg chg="del">
        <pc:chgData name="Katarina Steen" userId="661cf60c-0cc0-4526-bde4-fc6bfa49c6fd" providerId="ADAL" clId="{ADD18668-6189-4F83-90AD-93BF33E990BF}" dt="2024-05-28T11:54:08.935" v="2" actId="2696"/>
        <pc:sldMkLst>
          <pc:docMk/>
          <pc:sldMk cId="2512227457" sldId="32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4810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0CBC23-DD3E-437D-88F0-7040D5A16826}" type="datetimeFigureOut">
              <a:rPr lang="sv-SE" smtClean="0"/>
              <a:t>2025-06-14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914400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450" y="4718050"/>
            <a:ext cx="5435600" cy="44688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32925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48100" y="9432925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9D4C13-3DDF-4634-A15A-DCF399D09B0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272269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5E1824-A169-4B5F-9962-7E50A3E911D1}" type="slidenum">
              <a:rPr lang="sv-SE" smtClean="0"/>
              <a:pPr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52512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5E1824-A169-4B5F-9962-7E50A3E911D1}" type="slidenum">
              <a:rPr lang="sv-SE" smtClean="0"/>
              <a:pPr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865020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98B5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2" name="Bildobjekt 1" descr="LEAN_LANTBRUK_logo_devis_sv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8183" y="2477545"/>
            <a:ext cx="4987636" cy="13965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02433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ktangel 19"/>
          <p:cNvSpPr/>
          <p:nvPr userDrawn="1"/>
        </p:nvSpPr>
        <p:spPr>
          <a:xfrm>
            <a:off x="0" y="6061364"/>
            <a:ext cx="9144000" cy="796636"/>
          </a:xfrm>
          <a:prstGeom prst="rect">
            <a:avLst/>
          </a:prstGeom>
          <a:solidFill>
            <a:srgbClr val="98B5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457200" y="3148978"/>
            <a:ext cx="8229600" cy="13421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85000"/>
                    <a:lumOff val="15000"/>
                  </a:schemeClr>
                </a:solidFill>
                <a:latin typeface="Georgia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Klicka här för att ändra format på underrubrik i bakgrunden</a:t>
            </a:r>
          </a:p>
        </p:txBody>
      </p:sp>
      <p:sp>
        <p:nvSpPr>
          <p:cNvPr id="16" name="Rubrik 15"/>
          <p:cNvSpPr>
            <a:spLocks noGrp="1"/>
          </p:cNvSpPr>
          <p:nvPr>
            <p:ph type="title" hasCustomPrompt="1"/>
          </p:nvPr>
        </p:nvSpPr>
        <p:spPr>
          <a:xfrm>
            <a:off x="457200" y="1586260"/>
            <a:ext cx="8229600" cy="1029998"/>
          </a:xfrm>
          <a:prstGeom prst="rect">
            <a:avLst/>
          </a:prstGeom>
        </p:spPr>
        <p:txBody>
          <a:bodyPr vert="horz" anchor="ctr" anchorCtr="0"/>
          <a:lstStyle>
            <a:lvl1pPr>
              <a:defRPr>
                <a:solidFill>
                  <a:schemeClr val="tx1"/>
                </a:solidFill>
                <a:latin typeface="Georgia"/>
              </a:defRPr>
            </a:lvl1pPr>
          </a:lstStyle>
          <a:p>
            <a:r>
              <a:rPr lang="sv-SE" dirty="0"/>
              <a:t>Klicka här för att ändra.</a:t>
            </a:r>
          </a:p>
        </p:txBody>
      </p:sp>
      <p:pic>
        <p:nvPicPr>
          <p:cNvPr id="19" name="Bildobjekt 18" descr="LEAN_LANTBRUK_logo_sv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3531" y="6241657"/>
            <a:ext cx="1985818" cy="397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6192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57200" y="1814231"/>
            <a:ext cx="8229600" cy="3900598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chemeClr val="tx1">
                    <a:lumMod val="85000"/>
                    <a:lumOff val="15000"/>
                  </a:schemeClr>
                </a:solidFill>
                <a:latin typeface="Georgia"/>
                <a:cs typeface="Arial"/>
              </a:defRPr>
            </a:lvl1pPr>
            <a:lvl2pPr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Georgia"/>
                <a:cs typeface="Arial"/>
              </a:defRPr>
            </a:lvl2pPr>
            <a:lvl3pPr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Georgia"/>
                <a:cs typeface="Arial"/>
              </a:defRPr>
            </a:lvl3pPr>
            <a:lvl4pPr>
              <a:defRPr sz="1500">
                <a:solidFill>
                  <a:schemeClr val="tx1">
                    <a:lumMod val="85000"/>
                    <a:lumOff val="15000"/>
                  </a:schemeClr>
                </a:solidFill>
                <a:latin typeface="Georgia"/>
                <a:cs typeface="Arial"/>
              </a:defRPr>
            </a:lvl4pPr>
            <a:lvl5pPr>
              <a:defRPr sz="1200">
                <a:solidFill>
                  <a:schemeClr val="tx1">
                    <a:lumMod val="85000"/>
                    <a:lumOff val="15000"/>
                  </a:schemeClr>
                </a:solidFill>
                <a:latin typeface="Georgia"/>
                <a:cs typeface="Arial"/>
              </a:defRPr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1" name="Rektangel 10"/>
          <p:cNvSpPr/>
          <p:nvPr userDrawn="1"/>
        </p:nvSpPr>
        <p:spPr>
          <a:xfrm>
            <a:off x="0" y="6061364"/>
            <a:ext cx="9144000" cy="796636"/>
          </a:xfrm>
          <a:prstGeom prst="rect">
            <a:avLst/>
          </a:prstGeom>
          <a:solidFill>
            <a:srgbClr val="98B5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12" name="Bildobjekt 11" descr="LEAN_LANTBRUK_logo_sv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3531" y="6241657"/>
            <a:ext cx="1985818" cy="397164"/>
          </a:xfrm>
          <a:prstGeom prst="rect">
            <a:avLst/>
          </a:prstGeom>
        </p:spPr>
      </p:pic>
      <p:sp>
        <p:nvSpPr>
          <p:cNvPr id="13" name="Rubrik 15"/>
          <p:cNvSpPr>
            <a:spLocks noGrp="1"/>
          </p:cNvSpPr>
          <p:nvPr>
            <p:ph type="title" hasCustomPrompt="1"/>
          </p:nvPr>
        </p:nvSpPr>
        <p:spPr>
          <a:xfrm>
            <a:off x="457200" y="466395"/>
            <a:ext cx="8229600" cy="1029998"/>
          </a:xfrm>
          <a:prstGeom prst="rect">
            <a:avLst/>
          </a:prstGeom>
        </p:spPr>
        <p:txBody>
          <a:bodyPr vert="horz" anchor="ctr" anchorCtr="0"/>
          <a:lstStyle>
            <a:lvl1pPr>
              <a:defRPr>
                <a:solidFill>
                  <a:schemeClr val="tx1"/>
                </a:solidFill>
                <a:latin typeface="Georgia"/>
              </a:defRPr>
            </a:lvl1pPr>
          </a:lstStyle>
          <a:p>
            <a:r>
              <a:rPr lang="sv-SE" dirty="0"/>
              <a:t>Klicka här för att ändra.</a:t>
            </a:r>
          </a:p>
        </p:txBody>
      </p:sp>
    </p:spTree>
    <p:extLst>
      <p:ext uri="{BB962C8B-B14F-4D97-AF65-F5344CB8AC3E}">
        <p14:creationId xmlns:p14="http://schemas.microsoft.com/office/powerpoint/2010/main" val="3416409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/>
          <p:cNvSpPr/>
          <p:nvPr userDrawn="1"/>
        </p:nvSpPr>
        <p:spPr>
          <a:xfrm>
            <a:off x="0" y="6061364"/>
            <a:ext cx="9144000" cy="796636"/>
          </a:xfrm>
          <a:prstGeom prst="rect">
            <a:avLst/>
          </a:prstGeom>
          <a:solidFill>
            <a:srgbClr val="98B5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7" name="Bildobjekt 6" descr="LEAN_LANTBRUK_logo_sv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3531" y="6241657"/>
            <a:ext cx="1985818" cy="397164"/>
          </a:xfrm>
          <a:prstGeom prst="rect">
            <a:avLst/>
          </a:prstGeom>
        </p:spPr>
      </p:pic>
      <p:sp>
        <p:nvSpPr>
          <p:cNvPr id="3" name="Platshållare för bild 2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6061075"/>
          </a:xfrm>
          <a:prstGeom prst="rect">
            <a:avLst/>
          </a:prstGeom>
        </p:spPr>
        <p:txBody>
          <a:bodyPr vert="horz"/>
          <a:lstStyle>
            <a:lvl1pPr>
              <a:defRPr>
                <a:latin typeface="Georgia"/>
              </a:defRPr>
            </a:lvl1pPr>
          </a:lstStyle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539936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35BC2-B6A5-8242-9CD3-62ACAA1365B2}" type="datetimeFigureOut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2025-06-14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E2B2B-A71B-0F40-B198-A1C7A3AB2C93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8684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44405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49" r:id="rId2"/>
    <p:sldLayoutId id="2147483650" r:id="rId3"/>
    <p:sldLayoutId id="2147483651" r:id="rId4"/>
    <p:sldLayoutId id="2147483653" r:id="rId5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ruta 4"/>
          <p:cNvSpPr txBox="1"/>
          <p:nvPr/>
        </p:nvSpPr>
        <p:spPr>
          <a:xfrm>
            <a:off x="395536" y="195943"/>
            <a:ext cx="7920880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050" b="1" dirty="0"/>
              <a:t>Värderingar</a:t>
            </a:r>
          </a:p>
          <a:p>
            <a:r>
              <a:rPr lang="sv-SE" sz="1050" dirty="0"/>
              <a:t> </a:t>
            </a:r>
          </a:p>
          <a:p>
            <a:r>
              <a:rPr lang="sv-SE" sz="1050" dirty="0"/>
              <a:t>Med____________________</a:t>
            </a:r>
            <a:r>
              <a:rPr lang="sv-SE" sz="1050" b="1" dirty="0"/>
              <a:t> </a:t>
            </a:r>
            <a:r>
              <a:rPr lang="sv-SE" sz="1050" dirty="0"/>
              <a:t>menar vi:______________________________________________________________________________ ______________________________________________________________________________________________________________</a:t>
            </a:r>
          </a:p>
          <a:p>
            <a:r>
              <a:rPr lang="sv-SE" sz="1050" dirty="0"/>
              <a:t>____________________________________________________________________________________________________________________</a:t>
            </a:r>
          </a:p>
          <a:p>
            <a:r>
              <a:rPr lang="sv-SE" sz="1050" dirty="0"/>
              <a:t>För att leva upp till detta ska vi:</a:t>
            </a:r>
          </a:p>
          <a:p>
            <a:r>
              <a:rPr lang="sv-SE" sz="1050" dirty="0"/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  <a:p>
            <a:endParaRPr lang="sv-SE" sz="1050" dirty="0"/>
          </a:p>
          <a:p>
            <a:r>
              <a:rPr lang="sv-SE" sz="1050" dirty="0"/>
              <a:t>Med____________________</a:t>
            </a:r>
            <a:r>
              <a:rPr lang="sv-SE" sz="1050" b="1" dirty="0"/>
              <a:t> </a:t>
            </a:r>
            <a:r>
              <a:rPr lang="sv-SE" sz="1050" dirty="0"/>
              <a:t>menar vi:______________________________________________________________________________ ______________________________________________________________________________________________________________</a:t>
            </a:r>
          </a:p>
          <a:p>
            <a:r>
              <a:rPr lang="sv-SE" sz="1050" dirty="0"/>
              <a:t>____________________________________________________________________________________________________________________</a:t>
            </a:r>
          </a:p>
          <a:p>
            <a:r>
              <a:rPr lang="sv-SE" sz="1050" dirty="0"/>
              <a:t>För att leva upp till detta ska vi:</a:t>
            </a:r>
          </a:p>
          <a:p>
            <a:r>
              <a:rPr lang="sv-SE" sz="1050" dirty="0"/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  <a:p>
            <a:endParaRPr lang="sv-SE" sz="1050" dirty="0"/>
          </a:p>
          <a:p>
            <a:endParaRPr lang="sv-SE" sz="1050" dirty="0"/>
          </a:p>
          <a:p>
            <a:r>
              <a:rPr lang="sv-SE" sz="1050" dirty="0"/>
              <a:t>Med____________________</a:t>
            </a:r>
            <a:r>
              <a:rPr lang="sv-SE" sz="1050" b="1" dirty="0"/>
              <a:t> </a:t>
            </a:r>
            <a:r>
              <a:rPr lang="sv-SE" sz="1050" dirty="0"/>
              <a:t>menar vi:______________________________________________________________________________ ______________________________________________________________________________________________________________</a:t>
            </a:r>
          </a:p>
          <a:p>
            <a:r>
              <a:rPr lang="sv-SE" sz="1050" dirty="0"/>
              <a:t>____________________________________________________________________________________________________________________</a:t>
            </a:r>
          </a:p>
          <a:p>
            <a:r>
              <a:rPr lang="sv-SE" sz="1050" dirty="0"/>
              <a:t>För att leva upp till detta ska vi:</a:t>
            </a:r>
          </a:p>
          <a:p>
            <a:r>
              <a:rPr lang="sv-SE" sz="1050" dirty="0"/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  <a:p>
            <a:endParaRPr lang="sv-SE" sz="1050" dirty="0"/>
          </a:p>
          <a:p>
            <a:endParaRPr lang="sv-SE" sz="1050" dirty="0"/>
          </a:p>
          <a:p>
            <a:r>
              <a:rPr lang="sv-SE" sz="1050" dirty="0"/>
              <a:t>Med____________________</a:t>
            </a:r>
            <a:r>
              <a:rPr lang="sv-SE" sz="1050" b="1" dirty="0"/>
              <a:t> </a:t>
            </a:r>
            <a:r>
              <a:rPr lang="sv-SE" sz="1050" dirty="0"/>
              <a:t>menar vi:______________________________________________________________________________ ______________________________________________________________________________________________________________</a:t>
            </a:r>
          </a:p>
          <a:p>
            <a:r>
              <a:rPr lang="sv-SE" sz="1050" dirty="0"/>
              <a:t>____________________________________________________________________________________________________________________</a:t>
            </a:r>
          </a:p>
          <a:p>
            <a:r>
              <a:rPr lang="sv-SE" sz="1050" dirty="0"/>
              <a:t>För att leva upp till detta ska vi:</a:t>
            </a:r>
          </a:p>
          <a:p>
            <a:r>
              <a:rPr lang="sv-SE" sz="1050" dirty="0"/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  <a:p>
            <a:endParaRPr lang="sv-SE" sz="1050" dirty="0"/>
          </a:p>
        </p:txBody>
      </p:sp>
    </p:spTree>
    <p:extLst>
      <p:ext uri="{BB962C8B-B14F-4D97-AF65-F5344CB8AC3E}">
        <p14:creationId xmlns:p14="http://schemas.microsoft.com/office/powerpoint/2010/main" val="14938017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ruta 4"/>
          <p:cNvSpPr txBox="1"/>
          <p:nvPr/>
        </p:nvSpPr>
        <p:spPr>
          <a:xfrm>
            <a:off x="395536" y="195943"/>
            <a:ext cx="7920880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050" b="1" dirty="0"/>
              <a:t>Värderingar</a:t>
            </a:r>
          </a:p>
          <a:p>
            <a:r>
              <a:rPr lang="sv-SE" sz="1050" dirty="0"/>
              <a:t> </a:t>
            </a:r>
          </a:p>
          <a:p>
            <a:r>
              <a:rPr lang="sv-SE" sz="1050" dirty="0"/>
              <a:t>Med____________________</a:t>
            </a:r>
            <a:r>
              <a:rPr lang="sv-SE" sz="1050" b="1" dirty="0"/>
              <a:t> </a:t>
            </a:r>
            <a:r>
              <a:rPr lang="sv-SE" sz="1050" dirty="0"/>
              <a:t>menar vi:______________________________________________________________________________ ______________________________________________________________________________________________________________</a:t>
            </a:r>
          </a:p>
          <a:p>
            <a:r>
              <a:rPr lang="sv-SE" sz="1050" dirty="0"/>
              <a:t>____________________________________________________________________________________________________________________</a:t>
            </a:r>
          </a:p>
          <a:p>
            <a:r>
              <a:rPr lang="sv-SE" sz="1050" dirty="0"/>
              <a:t>För att leva upp till detta ska vi:</a:t>
            </a:r>
          </a:p>
          <a:p>
            <a:r>
              <a:rPr lang="sv-SE" sz="1050" dirty="0"/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  <a:p>
            <a:endParaRPr lang="sv-SE" sz="1050" dirty="0"/>
          </a:p>
          <a:p>
            <a:r>
              <a:rPr lang="sv-SE" sz="1050" dirty="0"/>
              <a:t>Med____________________</a:t>
            </a:r>
            <a:r>
              <a:rPr lang="sv-SE" sz="1050" b="1" dirty="0"/>
              <a:t> </a:t>
            </a:r>
            <a:r>
              <a:rPr lang="sv-SE" sz="1050" dirty="0"/>
              <a:t>menar vi:______________________________________________________________________________ ______________________________________________________________________________________________________________</a:t>
            </a:r>
          </a:p>
          <a:p>
            <a:r>
              <a:rPr lang="sv-SE" sz="1050" dirty="0"/>
              <a:t>____________________________________________________________________________________________________________________</a:t>
            </a:r>
          </a:p>
          <a:p>
            <a:r>
              <a:rPr lang="sv-SE" sz="1050" dirty="0"/>
              <a:t>För att leva upp till detta ska vi:</a:t>
            </a:r>
          </a:p>
          <a:p>
            <a:r>
              <a:rPr lang="sv-SE" sz="1050" dirty="0"/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  <a:p>
            <a:endParaRPr lang="sv-SE" sz="1050" dirty="0"/>
          </a:p>
          <a:p>
            <a:endParaRPr lang="sv-SE" sz="1050" dirty="0"/>
          </a:p>
          <a:p>
            <a:r>
              <a:rPr lang="sv-SE" sz="1050" dirty="0"/>
              <a:t>Med____________________</a:t>
            </a:r>
            <a:r>
              <a:rPr lang="sv-SE" sz="1050" b="1" dirty="0"/>
              <a:t> </a:t>
            </a:r>
            <a:r>
              <a:rPr lang="sv-SE" sz="1050" dirty="0"/>
              <a:t>menar vi:______________________________________________________________________________ ______________________________________________________________________________________________________________</a:t>
            </a:r>
          </a:p>
          <a:p>
            <a:r>
              <a:rPr lang="sv-SE" sz="1050" dirty="0"/>
              <a:t>____________________________________________________________________________________________________________________</a:t>
            </a:r>
          </a:p>
          <a:p>
            <a:r>
              <a:rPr lang="sv-SE" sz="1050" dirty="0"/>
              <a:t>För att leva upp till detta ska vi:</a:t>
            </a:r>
          </a:p>
          <a:p>
            <a:r>
              <a:rPr lang="sv-SE" sz="1050" dirty="0"/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  <a:p>
            <a:endParaRPr lang="sv-SE" sz="1050" dirty="0"/>
          </a:p>
          <a:p>
            <a:endParaRPr lang="sv-SE" sz="1050" dirty="0"/>
          </a:p>
          <a:p>
            <a:r>
              <a:rPr lang="sv-SE" sz="1050" dirty="0"/>
              <a:t>Med____________________</a:t>
            </a:r>
            <a:r>
              <a:rPr lang="sv-SE" sz="1050" b="1" dirty="0"/>
              <a:t> </a:t>
            </a:r>
            <a:r>
              <a:rPr lang="sv-SE" sz="1050" dirty="0"/>
              <a:t>menar vi:______________________________________________________________________________ ______________________________________________________________________________________________________________</a:t>
            </a:r>
          </a:p>
          <a:p>
            <a:r>
              <a:rPr lang="sv-SE" sz="1050" dirty="0"/>
              <a:t>____________________________________________________________________________________________________________________</a:t>
            </a:r>
          </a:p>
          <a:p>
            <a:r>
              <a:rPr lang="sv-SE" sz="1050" dirty="0"/>
              <a:t>För att leva upp till detta ska vi:</a:t>
            </a:r>
          </a:p>
          <a:p>
            <a:r>
              <a:rPr lang="sv-SE" sz="1050" dirty="0"/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  <a:p>
            <a:endParaRPr lang="sv-SE" sz="1050" dirty="0"/>
          </a:p>
        </p:txBody>
      </p:sp>
    </p:spTree>
    <p:extLst>
      <p:ext uri="{BB962C8B-B14F-4D97-AF65-F5344CB8AC3E}">
        <p14:creationId xmlns:p14="http://schemas.microsoft.com/office/powerpoint/2010/main" val="19018461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 vert="horz" lIns="91440" tIns="45720" rIns="91440" bIns="45720" rtlCol="0" anchor="t">
        <a:normAutofit/>
      </a:bodyPr>
      <a:lstStyle>
        <a:defPPr>
          <a:defRPr sz="2800" dirty="0" smtClean="0">
            <a:solidFill>
              <a:schemeClr val="tx1">
                <a:lumMod val="85000"/>
                <a:lumOff val="15000"/>
              </a:schemeClr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17DA9F26C8271C4C8C5445BECDB8F407" ma:contentTypeVersion="12" ma:contentTypeDescription="Skapa ett nytt dokument." ma:contentTypeScope="" ma:versionID="e2be050b02f4fa8b5aa6b5e31dcebccd">
  <xsd:schema xmlns:xsd="http://www.w3.org/2001/XMLSchema" xmlns:xs="http://www.w3.org/2001/XMLSchema" xmlns:p="http://schemas.microsoft.com/office/2006/metadata/properties" xmlns:ns2="4cc52fd1-4084-4967-b238-cfd41d19cde4" xmlns:ns3="da959c67-1504-4c94-b121-98718622c0b0" targetNamespace="http://schemas.microsoft.com/office/2006/metadata/properties" ma:root="true" ma:fieldsID="5f84ff716df39f2248df64523d9e1a74" ns2:_="" ns3:_="">
    <xsd:import namespace="4cc52fd1-4084-4967-b238-cfd41d19cde4"/>
    <xsd:import namespace="da959c67-1504-4c94-b121-98718622c0b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cc52fd1-4084-4967-b238-cfd41d19cde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Bildmarkeringar" ma:readOnly="false" ma:fieldId="{5cf76f15-5ced-4ddc-b409-7134ff3c332f}" ma:taxonomyMulti="true" ma:sspId="357ce2f8-f89c-471c-b8ae-5f01d944964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959c67-1504-4c94-b121-98718622c0b0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4fe89e46-3c17-4b3f-afdc-bf5f9390e02d}" ma:internalName="TaxCatchAll" ma:showField="CatchAllData" ma:web="da959c67-1504-4c94-b121-98718622c0b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cc52fd1-4084-4967-b238-cfd41d19cde4">
      <Terms xmlns="http://schemas.microsoft.com/office/infopath/2007/PartnerControls"/>
    </lcf76f155ced4ddcb4097134ff3c332f>
    <TaxCatchAll xmlns="da959c67-1504-4c94-b121-98718622c0b0" xsi:nil="true"/>
  </documentManagement>
</p:properties>
</file>

<file path=customXml/itemProps1.xml><?xml version="1.0" encoding="utf-8"?>
<ds:datastoreItem xmlns:ds="http://schemas.openxmlformats.org/officeDocument/2006/customXml" ds:itemID="{EDC75F1E-5EFD-45C5-89C6-63ABA22BFAA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504090C-8C69-4D61-BF47-D07BEF47EB4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cc52fd1-4084-4967-b238-cfd41d19cde4"/>
    <ds:schemaRef ds:uri="da959c67-1504-4c94-b121-98718622c0b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8803E5B-9E17-4F1C-BC3F-D0713B8E375A}">
  <ds:schemaRefs>
    <ds:schemaRef ds:uri="http://schemas.microsoft.com/office/2006/metadata/properties"/>
    <ds:schemaRef ds:uri="http://schemas.microsoft.com/office/infopath/2007/PartnerControls"/>
    <ds:schemaRef ds:uri="4cc52fd1-4084-4967-b238-cfd41d19cde4"/>
    <ds:schemaRef ds:uri="da959c67-1504-4c94-b121-98718622c0b0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449</TotalTime>
  <Words>142</Words>
  <Application>Microsoft Office PowerPoint</Application>
  <PresentationFormat>On-screen Show (4:3)</PresentationFormat>
  <Paragraphs>48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Office-tema</vt:lpstr>
      <vt:lpstr>PowerPoint Presentation</vt:lpstr>
      <vt:lpstr>PowerPoint Presentation</vt:lpstr>
    </vt:vector>
  </TitlesOfParts>
  <Company>Treativ Reklambyrå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Lina Berntsson</dc:creator>
  <cp:lastModifiedBy>Katarina Steen</cp:lastModifiedBy>
  <cp:revision>41</cp:revision>
  <cp:lastPrinted>2012-10-29T11:14:44Z</cp:lastPrinted>
  <dcterms:created xsi:type="dcterms:W3CDTF">2012-10-29T08:09:31Z</dcterms:created>
  <dcterms:modified xsi:type="dcterms:W3CDTF">2025-06-14T14:24:50Z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0x01010017DA9F26C8271C4C8C5445BECDB8F407</vt:lpwstr>
  </property>
  <property fmtid="{D5CDD505-2E9C-101B-9397-08002B2CF9AE}" pid="3" name="Order">
    <vt:r8>143500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_SourceUrl">
    <vt:lpwstr/>
  </property>
  <property fmtid="{D5CDD505-2E9C-101B-9397-08002B2CF9AE}" pid="7" name="_SharedFileIndex">
    <vt:lpwstr/>
  </property>
  <property fmtid="{D5CDD505-2E9C-101B-9397-08002B2CF9AE}" pid="8" name="ComplianceAssetId">
    <vt:lpwstr/>
  </property>
  <property fmtid="{D5CDD505-2E9C-101B-9397-08002B2CF9AE}" pid="9" name="TemplateUrl">
    <vt:lpwstr/>
  </property>
  <property fmtid="{D5CDD505-2E9C-101B-9397-08002B2CF9AE}" pid="10" name="_ExtendedDescription">
    <vt:lpwstr/>
  </property>
  <property fmtid="{D5CDD505-2E9C-101B-9397-08002B2CF9AE}" pid="11" name="TriggerFlowInfo">
    <vt:lpwstr/>
  </property>
  <property fmtid="{D5CDD505-2E9C-101B-9397-08002B2CF9AE}" pid="12" name="MediaServiceImageTags">
    <vt:lpwstr/>
  </property>
</Properties>
</file>