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1701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E41A92-D09E-4BE6-B81B-2023C0AE543D}" v="2" dt="2025-06-21T10:59:01.7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sa-Lina Nordlund" userId="7e96768a-9080-4672-be98-afb4b17f83c4" providerId="ADAL" clId="{44E41A92-D09E-4BE6-B81B-2023C0AE543D}"/>
    <pc:docChg chg="custSel modSld">
      <pc:chgData name="Åsa-Lina Nordlund" userId="7e96768a-9080-4672-be98-afb4b17f83c4" providerId="ADAL" clId="{44E41A92-D09E-4BE6-B81B-2023C0AE543D}" dt="2025-06-21T10:59:54.562" v="203" actId="14734"/>
      <pc:docMkLst>
        <pc:docMk/>
      </pc:docMkLst>
      <pc:sldChg chg="addSp modSp mod">
        <pc:chgData name="Åsa-Lina Nordlund" userId="7e96768a-9080-4672-be98-afb4b17f83c4" providerId="ADAL" clId="{44E41A92-D09E-4BE6-B81B-2023C0AE543D}" dt="2025-06-21T10:59:54.562" v="203" actId="14734"/>
        <pc:sldMkLst>
          <pc:docMk/>
          <pc:sldMk cId="2999479121" sldId="1701"/>
        </pc:sldMkLst>
        <pc:spChg chg="mod">
          <ac:chgData name="Åsa-Lina Nordlund" userId="7e96768a-9080-4672-be98-afb4b17f83c4" providerId="ADAL" clId="{44E41A92-D09E-4BE6-B81B-2023C0AE543D}" dt="2025-06-21T10:59:44.390" v="201" actId="313"/>
          <ac:spMkLst>
            <pc:docMk/>
            <pc:sldMk cId="2999479121" sldId="1701"/>
            <ac:spMk id="2" creationId="{1F0CF3BC-4BD6-79ED-9652-0B71D70CF956}"/>
          </ac:spMkLst>
        </pc:spChg>
        <pc:graphicFrameChg chg="mod modGraphic">
          <ac:chgData name="Åsa-Lina Nordlund" userId="7e96768a-9080-4672-be98-afb4b17f83c4" providerId="ADAL" clId="{44E41A92-D09E-4BE6-B81B-2023C0AE543D}" dt="2025-06-21T10:59:54.562" v="203" actId="14734"/>
          <ac:graphicFrameMkLst>
            <pc:docMk/>
            <pc:sldMk cId="2999479121" sldId="1701"/>
            <ac:graphicFrameMk id="10" creationId="{BB735430-3A2E-06F4-D146-0C963621B336}"/>
          </ac:graphicFrameMkLst>
        </pc:graphicFrameChg>
        <pc:picChg chg="add mod">
          <ac:chgData name="Åsa-Lina Nordlund" userId="7e96768a-9080-4672-be98-afb4b17f83c4" providerId="ADAL" clId="{44E41A92-D09E-4BE6-B81B-2023C0AE543D}" dt="2025-06-21T10:59:10.998" v="178" actId="1076"/>
          <ac:picMkLst>
            <pc:docMk/>
            <pc:sldMk cId="2999479121" sldId="1701"/>
            <ac:picMk id="3" creationId="{D7BDB7E9-D952-B0B2-2DC6-F8B3B9151AA2}"/>
          </ac:picMkLst>
        </pc:picChg>
      </pc:sldChg>
    </pc:docChg>
  </pc:docChgLst>
  <pc:docChgLst>
    <pc:chgData name="Sara Johnson" userId="S::sara.johnson_hushallningssallskapet.se#ext#@svelantbruksuniversitet.onmicrosoft.com::ed1f32c4-1659-416d-9813-73c7d56c359a" providerId="AD" clId="Web-{C5317390-B8BF-5E4D-C50F-C2F297A9B234}"/>
    <pc:docChg chg="addSld delSld modSld">
      <pc:chgData name="Sara Johnson" userId="S::sara.johnson_hushallningssallskapet.se#ext#@svelantbruksuniversitet.onmicrosoft.com::ed1f32c4-1659-416d-9813-73c7d56c359a" providerId="AD" clId="Web-{C5317390-B8BF-5E4D-C50F-C2F297A9B234}" dt="2024-12-10T10:09:08.004" v="2"/>
      <pc:docMkLst>
        <pc:docMk/>
      </pc:docMkLst>
      <pc:sldChg chg="delSp del mod modClrScheme chgLayout">
        <pc:chgData name="Sara Johnson" userId="S::sara.johnson_hushallningssallskapet.se#ext#@svelantbruksuniversitet.onmicrosoft.com::ed1f32c4-1659-416d-9813-73c7d56c359a" providerId="AD" clId="Web-{C5317390-B8BF-5E4D-C50F-C2F297A9B234}" dt="2024-12-10T10:09:08.004" v="2"/>
        <pc:sldMkLst>
          <pc:docMk/>
          <pc:sldMk cId="3194377694" sldId="256"/>
        </pc:sldMkLst>
      </pc:sldChg>
      <pc:sldChg chg="add">
        <pc:chgData name="Sara Johnson" userId="S::sara.johnson_hushallningssallskapet.se#ext#@svelantbruksuniversitet.onmicrosoft.com::ed1f32c4-1659-416d-9813-73c7d56c359a" providerId="AD" clId="Web-{C5317390-B8BF-5E4D-C50F-C2F297A9B234}" dt="2024-12-10T10:08:53.801" v="1"/>
        <pc:sldMkLst>
          <pc:docMk/>
          <pc:sldMk cId="2999479121" sldId="170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0CF3BC-4BD6-79ED-9652-0B71D70CF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304" y="61711"/>
            <a:ext cx="10528935" cy="994172"/>
          </a:xfrm>
        </p:spPr>
        <p:txBody>
          <a:bodyPr>
            <a:normAutofit fontScale="90000"/>
          </a:bodyPr>
          <a:lstStyle>
            <a:defPPr>
              <a:defRPr lang="sv-SE"/>
            </a:defPPr>
            <a:lvl1pPr marL="0" algn="l" defTabSz="1088485" rtl="0" eaLnBrk="1" latinLnBrk="0" hangingPunct="1">
              <a:defRPr sz="2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243" algn="l" defTabSz="1088485" rtl="0" eaLnBrk="1" latinLnBrk="0" hangingPunct="1">
              <a:defRPr sz="2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8485" algn="l" defTabSz="1088485" rtl="0" eaLnBrk="1" latinLnBrk="0" hangingPunct="1">
              <a:defRPr sz="2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2728" algn="l" defTabSz="1088485" rtl="0" eaLnBrk="1" latinLnBrk="0" hangingPunct="1">
              <a:defRPr sz="2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6969" algn="l" defTabSz="1088485" rtl="0" eaLnBrk="1" latinLnBrk="0" hangingPunct="1">
              <a:defRPr sz="2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1212" algn="l" defTabSz="1088485" rtl="0" eaLnBrk="1" latinLnBrk="0" hangingPunct="1">
              <a:defRPr sz="2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5454" algn="l" defTabSz="1088485" rtl="0" eaLnBrk="1" latinLnBrk="0" hangingPunct="1">
              <a:defRPr sz="2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9697" algn="l" defTabSz="1088485" rtl="0" eaLnBrk="1" latinLnBrk="0" hangingPunct="1">
              <a:defRPr sz="2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3939" algn="l" defTabSz="1088485" rtl="0" eaLnBrk="1" latinLnBrk="0" hangingPunct="1">
              <a:defRPr sz="2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4000" b="1" dirty="0">
                <a:latin typeface="Arial" panose="020B0604020202020204" pitchFamily="34" charset="0"/>
                <a:cs typeface="Arial" panose="020B0604020202020204" pitchFamily="34" charset="0"/>
              </a:rPr>
              <a:t>Gruppredovisning: Övning ”Slöserijakt”</a:t>
            </a:r>
            <a:br>
              <a:rPr lang="sv-SE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Datum:  				Gruppmedlemmar:</a:t>
            </a:r>
          </a:p>
        </p:txBody>
      </p:sp>
      <p:graphicFrame>
        <p:nvGraphicFramePr>
          <p:cNvPr id="10" name="Tabell 10">
            <a:extLst>
              <a:ext uri="{FF2B5EF4-FFF2-40B4-BE49-F238E27FC236}">
                <a16:creationId xmlns:a16="http://schemas.microsoft.com/office/drawing/2014/main" id="{BB735430-3A2E-06F4-D146-0C963621B3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6148944"/>
              </p:ext>
            </p:extLst>
          </p:nvPr>
        </p:nvGraphicFramePr>
        <p:xfrm>
          <a:off x="389571" y="1412240"/>
          <a:ext cx="11528109" cy="5181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266">
                  <a:extLst>
                    <a:ext uri="{9D8B030D-6E8A-4147-A177-3AD203B41FA5}">
                      <a16:colId xmlns:a16="http://schemas.microsoft.com/office/drawing/2014/main" val="2568268333"/>
                    </a:ext>
                  </a:extLst>
                </a:gridCol>
                <a:gridCol w="4237043">
                  <a:extLst>
                    <a:ext uri="{9D8B030D-6E8A-4147-A177-3AD203B41FA5}">
                      <a16:colId xmlns:a16="http://schemas.microsoft.com/office/drawing/2014/main" val="136774737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918086806"/>
                    </a:ext>
                  </a:extLst>
                </a:gridCol>
              </a:tblGrid>
              <a:tr h="388596">
                <a:tc>
                  <a:txBody>
                    <a:bodyPr/>
                    <a:lstStyle/>
                    <a:p>
                      <a:r>
                        <a:rPr lang="sv-SE" sz="1400">
                          <a:solidFill>
                            <a:schemeClr val="tx1"/>
                          </a:solidFill>
                        </a:rPr>
                        <a:t>Funnet slöseri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solidFill>
                            <a:schemeClr val="tx1"/>
                          </a:solidFill>
                        </a:rPr>
                        <a:t>Förbättringsförslag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Vunnen effekt av förändringen?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310701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642532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837606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1629988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0915979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665993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141343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5455966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6043769"/>
                  </a:ext>
                </a:extLst>
              </a:tr>
            </a:tbl>
          </a:graphicData>
        </a:graphic>
      </p:graphicFrame>
      <p:pic>
        <p:nvPicPr>
          <p:cNvPr id="3" name="Bildobjekt 2">
            <a:extLst>
              <a:ext uri="{FF2B5EF4-FFF2-40B4-BE49-F238E27FC236}">
                <a16:creationId xmlns:a16="http://schemas.microsoft.com/office/drawing/2014/main" id="{D7BDB7E9-D952-B0B2-2DC6-F8B3B9151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7840" y="60958"/>
            <a:ext cx="1320799" cy="132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47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7DA9F26C8271C4C8C5445BECDB8F407" ma:contentTypeVersion="12" ma:contentTypeDescription="Skapa ett nytt dokument." ma:contentTypeScope="" ma:versionID="e2be050b02f4fa8b5aa6b5e31dcebccd">
  <xsd:schema xmlns:xsd="http://www.w3.org/2001/XMLSchema" xmlns:xs="http://www.w3.org/2001/XMLSchema" xmlns:p="http://schemas.microsoft.com/office/2006/metadata/properties" xmlns:ns2="4cc52fd1-4084-4967-b238-cfd41d19cde4" xmlns:ns3="da959c67-1504-4c94-b121-98718622c0b0" targetNamespace="http://schemas.microsoft.com/office/2006/metadata/properties" ma:root="true" ma:fieldsID="5f84ff716df39f2248df64523d9e1a74" ns2:_="" ns3:_="">
    <xsd:import namespace="4cc52fd1-4084-4967-b238-cfd41d19cde4"/>
    <xsd:import namespace="da959c67-1504-4c94-b121-98718622c0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c52fd1-4084-4967-b238-cfd41d19cd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357ce2f8-f89c-471c-b8ae-5f01d94496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959c67-1504-4c94-b121-98718622c0b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fe89e46-3c17-4b3f-afdc-bf5f9390e02d}" ma:internalName="TaxCatchAll" ma:showField="CatchAllData" ma:web="da959c67-1504-4c94-b121-98718622c0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a959c67-1504-4c94-b121-98718622c0b0" xsi:nil="true"/>
    <lcf76f155ced4ddcb4097134ff3c332f xmlns="4cc52fd1-4084-4967-b238-cfd41d19cde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7A7C3E-16D3-47DE-A15B-B81559FAC6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c52fd1-4084-4967-b238-cfd41d19cde4"/>
    <ds:schemaRef ds:uri="da959c67-1504-4c94-b121-98718622c0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C72372-513E-4C9B-B8CA-BD97A63BCB41}">
  <ds:schemaRefs>
    <ds:schemaRef ds:uri="http://schemas.microsoft.com/office/2006/metadata/properties"/>
    <ds:schemaRef ds:uri="http://schemas.microsoft.com/office/infopath/2007/PartnerControls"/>
    <ds:schemaRef ds:uri="edf87c31-c10e-4dfc-8508-ba0e7f764ffd"/>
    <ds:schemaRef ds:uri="3783813a-a908-48d3-af1b-2dde1f7d32cf"/>
    <ds:schemaRef ds:uri="da959c67-1504-4c94-b121-98718622c0b0"/>
    <ds:schemaRef ds:uri="4cc52fd1-4084-4967-b238-cfd41d19cde4"/>
  </ds:schemaRefs>
</ds:datastoreItem>
</file>

<file path=customXml/itemProps3.xml><?xml version="1.0" encoding="utf-8"?>
<ds:datastoreItem xmlns:ds="http://schemas.openxmlformats.org/officeDocument/2006/customXml" ds:itemID="{3B0CC17D-9054-48F1-9E23-46FAF2D56FF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</Words>
  <Application>Microsoft Office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  Gruppredovisning: Övning ”Slöserijakt” Datum:      Gruppmedlemmar: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Åsa-Lina Nordlund</cp:lastModifiedBy>
  <cp:revision>4</cp:revision>
  <dcterms:created xsi:type="dcterms:W3CDTF">2024-12-10T10:08:37Z</dcterms:created>
  <dcterms:modified xsi:type="dcterms:W3CDTF">2025-06-21T10:59:59Z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0x01010017DA9F26C8271C4C8C5445BECDB8F407</vt:lpwstr>
  </property>
  <property fmtid="{D5CDD505-2E9C-101B-9397-08002B2CF9AE}" pid="3" name="MediaServiceImageTags">
    <vt:lpwstr/>
  </property>
  <property fmtid="{D5CDD505-2E9C-101B-9397-08002B2CF9AE}" pid="4" name="Order">
    <vt:r8>318100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