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81" r:id="rId5"/>
    <p:sldMasterId id="2147483882" r:id="rId6"/>
  </p:sldMasterIdLst>
  <p:notesMasterIdLst>
    <p:notesMasterId r:id="rId10"/>
  </p:notesMasterIdLst>
  <p:sldIdLst>
    <p:sldId id="12895" r:id="rId7"/>
    <p:sldId id="12905" r:id="rId8"/>
    <p:sldId id="12904" r:id="rId9"/>
  </p:sldIdLst>
  <p:sldSz cx="13004800" cy="9753600"/>
  <p:notesSz cx="6888163" cy="10021888"/>
  <p:defaultTextStyle>
    <a:defPPr>
      <a:defRPr lang="sv-SE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 - PUFF/PDCA" id="{49971CB2-1E74-4DE1-9DFF-08EAF35E4D66}">
          <p14:sldIdLst>
            <p14:sldId id="12895"/>
            <p14:sldId id="12905"/>
            <p14:sldId id="129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orient="horz" pos="5749">
          <p15:clr>
            <a:srgbClr val="A4A3A4"/>
          </p15:clr>
        </p15:guide>
        <p15:guide id="3" orient="horz" pos="1255">
          <p15:clr>
            <a:srgbClr val="A4A3A4"/>
          </p15:clr>
        </p15:guide>
        <p15:guide id="4" pos="412">
          <p15:clr>
            <a:srgbClr val="A4A3A4"/>
          </p15:clr>
        </p15:guide>
        <p15:guide id="5" pos="7780">
          <p15:clr>
            <a:srgbClr val="A4A3A4"/>
          </p15:clr>
        </p15:guide>
        <p15:guide id="6" pos="4124">
          <p15:clr>
            <a:srgbClr val="A4A3A4"/>
          </p15:clr>
        </p15:guide>
        <p15:guide id="7" pos="4332">
          <p15:clr>
            <a:srgbClr val="A4A3A4"/>
          </p15:clr>
        </p15:guide>
        <p15:guide id="8" pos="79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3E73C-3C1D-6785-FC12-7CFA88A215A6}" name="Åsa-Lina Nordlund" initials="ÅN" userId="S::asa-lina_nordlundsutveckling.se#ext#@svelantbruksuniversitet.onmicrosoft.com::7c3a76b4-89e8-4ba3-9a60-8ea320a1e890" providerId="AD"/>
  <p188:author id="{DCFE7F76-D6CC-C68B-D88A-CCB8A17E3718}" name="Sara Johnson" initials="SJ" userId="S::sara.johnson@hushallningssallskapet.se::51f89924-055d-44ab-8e20-2fc548136883" providerId="AD"/>
  <p188:author id="{C389D091-1EE8-7EAC-05B1-8662671B5D09}" name="Katarina Steen" initials="KS" userId="S::katarina.steen_vxa.se#ext#@svelantbruksuniversitet.onmicrosoft.com::9fc3855b-ece0-42ae-86f3-62743addf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0B2E2-78A8-4FB0-867D-F3E4B4D6ECDA}" v="17" dt="2025-06-22T13:08:57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72" y="32"/>
      </p:cViewPr>
      <p:guideLst>
        <p:guide orient="horz" pos="2263"/>
        <p:guide orient="horz" pos="5749"/>
        <p:guide orient="horz" pos="1255"/>
        <p:guide pos="412"/>
        <p:guide pos="7780"/>
        <p:guide pos="4124"/>
        <p:guide pos="4332"/>
        <p:guide pos="79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ohnson" userId="S::sara.johnson_hushallningssallskapet.se#ext#@svelantbruksuniversitet.onmicrosoft.com::ed1f32c4-1659-416d-9813-73c7d56c359a" providerId="AD" clId="Web-{BFC2B1A2-5BC4-1576-7022-17330F6CAE79}"/>
    <pc:docChg chg="addSld modSld modSection">
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<pc:docMkLst>
        <pc:docMk/>
      </pc:docMkLst>
      <pc:sldChg chg="addSp delSp modSp">
  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<pc:sldMkLst>
          <pc:docMk/>
          <pc:sldMk cId="3189736534" sldId="84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61" v="0"/>
        <pc:sldMkLst>
          <pc:docMk/>
          <pc:sldMk cId="1429925420" sldId="1247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93" v="1"/>
        <pc:sldMkLst>
          <pc:docMk/>
          <pc:sldMk cId="1617785456" sldId="12479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8.008" v="2"/>
        <pc:sldMkLst>
          <pc:docMk/>
          <pc:sldMk cId="91676454" sldId="12480"/>
        </pc:sldMkLst>
      </pc:sldChg>
    </pc:docChg>
  </pc:docChgLst>
  <pc:docChgLst>
    <pc:chgData name="Karin Håkansson" userId="S::karin.hakansson@hushallningssallskapet.se::b6804832-5183-48a0-b0d8-781b988589b8" providerId="AD" clId="Web-{B930D05A-093A-4C3B-B07D-0EDF494AE1AE}"/>
    <pc:docChg chg="modSld">
      <pc:chgData name="Karin Håkansson" userId="S::karin.hakansson@hushallningssallskapet.se::b6804832-5183-48a0-b0d8-781b988589b8" providerId="AD" clId="Web-{B930D05A-093A-4C3B-B07D-0EDF494AE1AE}" dt="2021-12-08T07:49:48.579" v="273" actId="20577"/>
      <pc:docMkLst>
        <pc:docMk/>
      </pc:docMkLst>
    </pc:docChg>
  </pc:docChgLst>
  <pc:docChgLst>
    <pc:chgData name="Karin Håkansson" userId="S::karin.hakansson@hushallningssallskapet.se::b6804832-5183-48a0-b0d8-781b988589b8" providerId="AD" clId="Web-{1DD1B72F-78A5-4AAF-B5AD-1DF5F8001C9E}"/>
    <pc:docChg chg="delSld modSection">
      <pc:chgData name="Karin Håkansson" userId="S::karin.hakansson@hushallningssallskapet.se::b6804832-5183-48a0-b0d8-781b988589b8" providerId="AD" clId="Web-{1DD1B72F-78A5-4AAF-B5AD-1DF5F8001C9E}" dt="2021-12-06T09:10:15.368" v="81"/>
      <pc:docMkLst>
        <pc:docMk/>
      </pc:docMkLst>
      <pc:sldChg chg="del">
        <pc:chgData name="Karin Håkansson" userId="S::karin.hakansson@hushallningssallskapet.se::b6804832-5183-48a0-b0d8-781b988589b8" providerId="AD" clId="Web-{1DD1B72F-78A5-4AAF-B5AD-1DF5F8001C9E}" dt="2021-12-06T09:10:15.102" v="5"/>
        <pc:sldMkLst>
          <pc:docMk/>
          <pc:sldMk cId="0" sldId="2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4"/>
        <pc:sldMkLst>
          <pc:docMk/>
          <pc:sldMk cId="0" sldId="26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7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8"/>
        <pc:sldMkLst>
          <pc:docMk/>
          <pc:sldMk cId="2256784377" sldId="2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7"/>
        <pc:sldMkLst>
          <pc:docMk/>
          <pc:sldMk cId="3420112400" sldId="2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6"/>
        <pc:sldMkLst>
          <pc:docMk/>
          <pc:sldMk cId="2934754208" sldId="2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5"/>
        <pc:sldMkLst>
          <pc:docMk/>
          <pc:sldMk cId="2794259111" sldId="2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4"/>
        <pc:sldMkLst>
          <pc:docMk/>
          <pc:sldMk cId="3104849894" sldId="2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2"/>
        <pc:sldMkLst>
          <pc:docMk/>
          <pc:sldMk cId="2787206222" sldId="29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3"/>
        <pc:sldMkLst>
          <pc:docMk/>
          <pc:sldMk cId="1967134874" sldId="29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1"/>
        <pc:sldMkLst>
          <pc:docMk/>
          <pc:sldMk cId="3536599555" sldId="29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8"/>
        <pc:sldMkLst>
          <pc:docMk/>
          <pc:sldMk cId="4107763935" sldId="2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0"/>
        <pc:sldMkLst>
          <pc:docMk/>
          <pc:sldMk cId="1372066467" sldId="2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9"/>
        <pc:sldMkLst>
          <pc:docMk/>
          <pc:sldMk cId="4061700540" sldId="29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7"/>
        <pc:sldMkLst>
          <pc:docMk/>
          <pc:sldMk cId="679618574" sldId="29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5"/>
        <pc:sldMkLst>
          <pc:docMk/>
          <pc:sldMk cId="920620769" sldId="30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4"/>
        <pc:sldMkLst>
          <pc:docMk/>
          <pc:sldMk cId="4024689391" sldId="3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1"/>
        <pc:sldMkLst>
          <pc:docMk/>
          <pc:sldMk cId="3931373650" sldId="3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3"/>
        <pc:sldMkLst>
          <pc:docMk/>
          <pc:sldMk cId="3284964654" sldId="3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5"/>
        <pc:sldMkLst>
          <pc:docMk/>
          <pc:sldMk cId="3578092843" sldId="3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2"/>
        <pc:sldMkLst>
          <pc:docMk/>
          <pc:sldMk cId="2005287785" sldId="3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4"/>
        <pc:sldMkLst>
          <pc:docMk/>
          <pc:sldMk cId="894981601" sldId="3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49" v="13"/>
        <pc:sldMkLst>
          <pc:docMk/>
          <pc:sldMk cId="3769648128" sldId="30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2"/>
        <pc:sldMkLst>
          <pc:docMk/>
          <pc:sldMk cId="479991231" sldId="3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1"/>
        <pc:sldMkLst>
          <pc:docMk/>
          <pc:sldMk cId="2989977466" sldId="3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0"/>
        <pc:sldMkLst>
          <pc:docMk/>
          <pc:sldMk cId="1647368170" sldId="31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9"/>
        <pc:sldMkLst>
          <pc:docMk/>
          <pc:sldMk cId="4120045133" sldId="31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8"/>
        <pc:sldMkLst>
          <pc:docMk/>
          <pc:sldMk cId="195047053" sldId="3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2"/>
        <pc:sldMkLst>
          <pc:docMk/>
          <pc:sldMk cId="0" sldId="31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1"/>
        <pc:sldMkLst>
          <pc:docMk/>
          <pc:sldMk cId="0" sldId="32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1"/>
        <pc:sldMkLst>
          <pc:docMk/>
          <pc:sldMk cId="0" sldId="32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086" v="0"/>
        <pc:sldMkLst>
          <pc:docMk/>
          <pc:sldMk cId="0" sldId="32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4"/>
        <pc:sldMkLst>
          <pc:docMk/>
          <pc:sldMk cId="297262858" sldId="3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6"/>
        <pc:sldMkLst>
          <pc:docMk/>
          <pc:sldMk cId="1961702977" sldId="3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2"/>
        <pc:sldMkLst>
          <pc:docMk/>
          <pc:sldMk cId="799099892" sldId="48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9"/>
        <pc:sldMkLst>
          <pc:docMk/>
          <pc:sldMk cId="2093298063" sldId="4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8"/>
        <pc:sldMkLst>
          <pc:docMk/>
          <pc:sldMk cId="2087946624" sldId="4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7"/>
        <pc:sldMkLst>
          <pc:docMk/>
          <pc:sldMk cId="3396524715" sldId="4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7"/>
        <pc:sldMkLst>
          <pc:docMk/>
          <pc:sldMk cId="3678883508" sldId="49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9"/>
        <pc:sldMkLst>
          <pc:docMk/>
          <pc:sldMk cId="1458533299" sldId="4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6"/>
        <pc:sldMkLst>
          <pc:docMk/>
          <pc:sldMk cId="434673333" sldId="5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1"/>
        <pc:sldMkLst>
          <pc:docMk/>
          <pc:sldMk cId="2735410267" sldId="53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0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5"/>
        <pc:sldMkLst>
          <pc:docMk/>
          <pc:sldMk cId="1002171655" sldId="54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1"/>
        <pc:sldMkLst>
          <pc:docMk/>
          <pc:sldMk cId="1996454733" sldId="5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8"/>
        <pc:sldMkLst>
          <pc:docMk/>
          <pc:sldMk cId="4123938736" sldId="54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0"/>
        <pc:sldMkLst>
          <pc:docMk/>
          <pc:sldMk cId="3305822050" sldId="55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2"/>
        <pc:sldMkLst>
          <pc:docMk/>
          <pc:sldMk cId="567063275" sldId="55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2"/>
        <pc:sldMkLst>
          <pc:docMk/>
          <pc:sldMk cId="3147782366" sldId="5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7"/>
        <pc:sldMkLst>
          <pc:docMk/>
          <pc:sldMk cId="4143099808" sldId="5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1"/>
        <pc:sldMkLst>
          <pc:docMk/>
          <pc:sldMk cId="1957914744" sldId="75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9"/>
        <pc:sldMkLst>
          <pc:docMk/>
          <pc:sldMk cId="0" sldId="7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0"/>
        <pc:sldMkLst>
          <pc:docMk/>
          <pc:sldMk cId="243134872" sldId="7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6"/>
        <pc:sldMkLst>
          <pc:docMk/>
          <pc:sldMk cId="2480615089" sldId="76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5"/>
        <pc:sldMkLst>
          <pc:docMk/>
          <pc:sldMk cId="138954831" sldId="7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3"/>
        <pc:sldMkLst>
          <pc:docMk/>
          <pc:sldMk cId="2365754978" sldId="76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4"/>
        <pc:sldMkLst>
          <pc:docMk/>
          <pc:sldMk cId="1751407793" sldId="76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6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3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0"/>
        <pc:sldMkLst>
          <pc:docMk/>
          <pc:sldMk cId="2469215651" sldId="78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1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0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4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70"/>
        <pc:sldMkLst>
          <pc:docMk/>
          <pc:sldMk cId="1851616968" sldId="7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6"/>
        <pc:sldMkLst>
          <pc:docMk/>
          <pc:sldMk cId="925476117" sldId="7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7"/>
        <pc:sldMkLst>
          <pc:docMk/>
          <pc:sldMk cId="2468721829" sldId="7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5"/>
        <pc:sldMkLst>
          <pc:docMk/>
          <pc:sldMk cId="3329973965" sldId="8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9"/>
        <pc:sldMkLst>
          <pc:docMk/>
          <pc:sldMk cId="3415662819" sldId="8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2"/>
        <pc:sldMkLst>
          <pc:docMk/>
          <pc:sldMk cId="3033634437" sldId="8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74" v="55"/>
        <pc:sldMkLst>
          <pc:docMk/>
          <pc:sldMk cId="2623336191" sldId="8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6"/>
        <pc:sldMkLst>
          <pc:docMk/>
          <pc:sldMk cId="3151569936" sldId="8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7"/>
        <pc:sldMkLst>
          <pc:docMk/>
          <pc:sldMk cId="2459995927" sldId="8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6"/>
        <pc:sldMkLst>
          <pc:docMk/>
          <pc:sldMk cId="4078507830" sldId="8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9"/>
        <pc:sldMkLst>
          <pc:docMk/>
          <pc:sldMk cId="4019163638" sldId="8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8"/>
        <pc:sldMkLst>
          <pc:docMk/>
          <pc:sldMk cId="448514300" sldId="8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4"/>
        <pc:sldMkLst>
          <pc:docMk/>
          <pc:sldMk cId="1386545714" sldId="81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8"/>
        <pc:sldMkLst>
          <pc:docMk/>
          <pc:sldMk cId="2567377320" sldId="81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3"/>
        <pc:sldMkLst>
          <pc:docMk/>
          <pc:sldMk cId="2925986089" sldId="81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3"/>
        <pc:sldMkLst>
          <pc:docMk/>
          <pc:sldMk cId="0" sldId="81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49"/>
        <pc:sldMkLst>
          <pc:docMk/>
          <pc:sldMk cId="3474341034" sldId="81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8"/>
        <pc:sldMkLst>
          <pc:docMk/>
          <pc:sldMk cId="1502142615" sldId="825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3E8DF66F-5555-FF33-D554-A095D0CD008C}"/>
    <pc:docChg chg="modSld">
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<pc:sldMkLst>
          <pc:docMk/>
          <pc:sldMk cId="2316648224" sldId="839"/>
        </pc:sldMkLst>
      </pc:sldChg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<pc:sldMkLst>
          <pc:docMk/>
          <pc:sldMk cId="1258817863" sldId="12470"/>
        </pc:sldMkLst>
      </pc:sldChg>
    </pc:docChg>
  </pc:docChgLst>
  <pc:docChgLst>
    <pc:chgData name="Karin Håkansson" userId="S::karin.hakansson@hushallningssallskapet.se::b6804832-5183-48a0-b0d8-781b988589b8" providerId="AD" clId="Web-{B9B44D20-0FBD-4595-8EBD-35C6AE0A16B2}"/>
    <pc:docChg chg="addSld modSld sldOrd modSection">
      <pc:chgData name="Karin Håkansson" userId="S::karin.hakansson@hushallningssallskapet.se::b6804832-5183-48a0-b0d8-781b988589b8" providerId="AD" clId="Web-{B9B44D20-0FBD-4595-8EBD-35C6AE0A16B2}" dt="2021-12-06T07:50:09.908" v="280" actId="14100"/>
      <pc:docMkLst>
        <pc:docMk/>
      </pc:docMkLst>
      <pc:sldChg chg="addSp delSp modSp">
        <pc:chgData name="Karin Håkansson" userId="S::karin.hakansson@hushallningssallskapet.se::b6804832-5183-48a0-b0d8-781b988589b8" providerId="AD" clId="Web-{B9B44D20-0FBD-4595-8EBD-35C6AE0A16B2}" dt="2021-12-06T07:05:28.278" v="3"/>
        <pc:sldMkLst>
          <pc:docMk/>
          <pc:sldMk cId="804744455" sldId="334"/>
        </pc:sldMkLst>
      </pc:sldChg>
      <pc:sldChg chg="addSp modSp">
        <pc:chgData name="Karin Håkansson" userId="S::karin.hakansson@hushallningssallskapet.se::b6804832-5183-48a0-b0d8-781b988589b8" providerId="AD" clId="Web-{B9B44D20-0FBD-4595-8EBD-35C6AE0A16B2}" dt="2021-12-06T07:33:17.544" v="232" actId="14100"/>
        <pc:sldMkLst>
          <pc:docMk/>
          <pc:sldMk cId="962843861" sldId="808"/>
        </pc:sldMkLst>
      </pc:sldChg>
      <pc:sldChg chg="addSp delSp modSp">
        <pc:chgData name="Karin Håkansson" userId="S::karin.hakansson@hushallningssallskapet.se::b6804832-5183-48a0-b0d8-781b988589b8" providerId="AD" clId="Web-{B9B44D20-0FBD-4595-8EBD-35C6AE0A16B2}" dt="2021-12-06T07:50:09.908" v="280" actId="14100"/>
        <pc:sldMkLst>
          <pc:docMk/>
          <pc:sldMk cId="630024960" sldId="812"/>
        </pc:sldMkLst>
      </pc:sldChg>
      <pc:sldChg chg="addSp delSp modSp add ord replId">
        <pc:chgData name="Karin Håkansson" userId="S::karin.hakansson@hushallningssallskapet.se::b6804832-5183-48a0-b0d8-781b988589b8" providerId="AD" clId="Web-{B9B44D20-0FBD-4595-8EBD-35C6AE0A16B2}" dt="2021-12-06T07:38:07.800" v="262" actId="1076"/>
        <pc:sldMkLst>
          <pc:docMk/>
          <pc:sldMk cId="1492111214" sldId="835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EC7B4FF9-5BAC-34A1-F435-D57FEDC1333F}"/>
    <pc:docChg chg="delSld modSld sldOrd modSection">
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<pc:docMkLst>
        <pc:docMk/>
      </pc:docMkLst>
      <pc:sldChg chg="modSp ord">
        <p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<pc:sldMkLst>
          <pc:docMk/>
          <pc:sldMk cId="3616098883" sldId="851"/>
        </pc:sldMkLst>
      </pc:sldChg>
      <pc:sldChg chg="addSp delSp modSp">
  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<pc:sldMkLst>
          <pc:docMk/>
          <pc:sldMk cId="1844748561" sldId="852"/>
        </pc:sldMkLst>
      </pc:sldChg>
      <pc:sldChg chg="del">
        <pc:chgData name="Sara Johnson" userId="S::sara.johnson_hushallningssallskapet.se#ext#@svelantbruksuniversitet.onmicrosoft.com::ed1f32c4-1659-416d-9813-73c7d56c359a" providerId="AD" clId="Web-{EC7B4FF9-5BAC-34A1-F435-D57FEDC1333F}" dt="2024-05-29T11:29:23.709" v="2"/>
        <pc:sldMkLst>
          <pc:docMk/>
          <pc:sldMk cId="2824064631" sldId="12471"/>
        </pc:sldMkLst>
      </pc:sldChg>
    </pc:docChg>
  </pc:docChgLst>
  <pc:docChgLst>
    <pc:chgData name="Sara Johnson" userId="51f89924-055d-44ab-8e20-2fc548136883" providerId="ADAL" clId="{8CF75782-3AD0-4626-879F-100CD63D3D44}"/>
    <pc:docChg chg="addSld delSld modSld sldOrd modSection">
      <pc:chgData name="Sara Johnson" userId="51f89924-055d-44ab-8e20-2fc548136883" providerId="ADAL" clId="{8CF75782-3AD0-4626-879F-100CD63D3D44}" dt="2024-09-04T06:29:17.914" v="5" actId="47"/>
      <pc:docMkLst>
        <pc:docMk/>
      </pc:docMkLst>
      <pc:sldChg chg="add del ord">
        <pc:chgData name="Sara Johnson" userId="51f89924-055d-44ab-8e20-2fc548136883" providerId="ADAL" clId="{8CF75782-3AD0-4626-879F-100CD63D3D44}" dt="2024-09-04T06:29:17.914" v="5" actId="47"/>
        <pc:sldMkLst>
          <pc:docMk/>
          <pc:sldMk cId="1037486988" sldId="257"/>
        </pc:sldMkLst>
      </pc:sldChg>
      <pc:sldChg chg="add del ord modNotes">
        <pc:chgData name="Sara Johnson" userId="51f89924-055d-44ab-8e20-2fc548136883" providerId="ADAL" clId="{8CF75782-3AD0-4626-879F-100CD63D3D44}" dt="2024-09-04T06:29:17.914" v="5" actId="47"/>
        <pc:sldMkLst>
          <pc:docMk/>
          <pc:sldMk cId="463475245" sldId="269"/>
        </pc:sldMkLst>
      </pc:sldChg>
      <pc:sldChg chg="add del ord">
        <pc:chgData name="Sara Johnson" userId="51f89924-055d-44ab-8e20-2fc548136883" providerId="ADAL" clId="{8CF75782-3AD0-4626-879F-100CD63D3D44}" dt="2024-09-04T06:29:17.914" v="5" actId="47"/>
        <pc:sldMkLst>
          <pc:docMk/>
          <pc:sldMk cId="584572504" sldId="284"/>
        </pc:sldMkLst>
      </pc:sldChg>
      <pc:sldChg chg="add del ord">
        <pc:chgData name="Sara Johnson" userId="51f89924-055d-44ab-8e20-2fc548136883" providerId="ADAL" clId="{8CF75782-3AD0-4626-879F-100CD63D3D44}" dt="2024-09-04T06:29:17.914" v="5" actId="47"/>
        <pc:sldMkLst>
          <pc:docMk/>
          <pc:sldMk cId="4203800097" sldId="289"/>
        </pc:sldMkLst>
      </pc:sldChg>
      <pc:sldMasterChg chg="delSldLayout">
        <pc:chgData name="Sara Johnson" userId="51f89924-055d-44ab-8e20-2fc548136883" providerId="ADAL" clId="{8CF75782-3AD0-4626-879F-100CD63D3D44}" dt="2024-09-04T06:29:17.914" v="5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F75782-3AD0-4626-879F-100CD63D3D44}" dt="2024-09-04T06:29:17.914" v="5" actId="47"/>
          <pc:sldLayoutMkLst>
            <pc:docMk/>
            <pc:sldMasterMk cId="338086544" sldId="2147483781"/>
            <pc:sldLayoutMk cId="48873457" sldId="2147483878"/>
          </pc:sldLayoutMkLst>
        </pc:sldLayoutChg>
        <pc:sldLayoutChg chg="del">
          <pc:chgData name="Sara Johnson" userId="51f89924-055d-44ab-8e20-2fc548136883" providerId="ADAL" clId="{8CF75782-3AD0-4626-879F-100CD63D3D44}" dt="2024-09-04T06:29:17.914" v="5" actId="47"/>
          <pc:sldLayoutMkLst>
            <pc:docMk/>
            <pc:sldMasterMk cId="338086544" sldId="2147483781"/>
            <pc:sldLayoutMk cId="192799580" sldId="2147483882"/>
          </pc:sldLayoutMkLst>
        </pc:sldLayoutChg>
      </pc:sldMasterChg>
    </pc:docChg>
  </pc:docChgLst>
  <pc:docChgLst>
    <pc:chgData name="Katarina Steen" userId="S::katarina.steen_vxa.se#ext#@svelantbruksuniversitet.onmicrosoft.com::9fc3855b-ece0-42ae-86f3-62743addf2fd" providerId="AD" clId="Web-{98C23206-490B-DE9B-965C-4CB7E5D439A6}"/>
    <pc:docChg chg="mod addSld sldOrd modSection">
      <pc:chgData name="Katarina Steen" userId="S::katarina.steen_vxa.se#ext#@svelantbruksuniversitet.onmicrosoft.com::9fc3855b-ece0-42ae-86f3-62743addf2fd" providerId="AD" clId="Web-{98C23206-490B-DE9B-965C-4CB7E5D439A6}" dt="2024-05-23T09:06:36.958" v="3"/>
      <pc:docMkLst>
        <pc:docMk/>
      </pc:docMkLst>
      <pc:sldChg chg="add ord addCm">
        <pc:chgData name="Katarina Steen" userId="S::katarina.steen_vxa.se#ext#@svelantbruksuniversitet.onmicrosoft.com::9fc3855b-ece0-42ae-86f3-62743addf2fd" providerId="AD" clId="Web-{98C23206-490B-DE9B-965C-4CB7E5D439A6}" dt="2024-05-23T09:06:36.958" v="3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arina Steen" userId="S::katarina.steen_vxa.se#ext#@svelantbruksuniversitet.onmicrosoft.com::9fc3855b-ece0-42ae-86f3-62743addf2fd" providerId="AD" clId="Web-{98C23206-490B-DE9B-965C-4CB7E5D439A6}" dt="2024-05-23T09:06:36.958" v="3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MasterChg chg="addSldLayout">
        <pc:chgData name="Katarina Steen" userId="S::katarina.steen_vxa.se#ext#@svelantbruksuniversitet.onmicrosoft.com::9fc3855b-ece0-42ae-86f3-62743addf2fd" providerId="AD" clId="Web-{98C23206-490B-DE9B-965C-4CB7E5D439A6}" dt="2024-05-23T09:05:21.193" v="0"/>
        <pc:sldMasterMkLst>
          <pc:docMk/>
          <pc:sldMasterMk cId="338086544" sldId="2147483781"/>
        </pc:sldMasterMkLst>
        <pc:sldLayoutChg chg="add">
          <pc:chgData name="Katarina Steen" userId="S::katarina.steen_vxa.se#ext#@svelantbruksuniversitet.onmicrosoft.com::9fc3855b-ece0-42ae-86f3-62743addf2fd" providerId="AD" clId="Web-{98C23206-490B-DE9B-965C-4CB7E5D439A6}" dt="2024-05-23T09:05:21.193" v="0"/>
          <pc:sldLayoutMkLst>
            <pc:docMk/>
            <pc:sldMasterMk cId="338086544" sldId="2147483781"/>
            <pc:sldLayoutMk cId="1000945988" sldId="2147483877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944D52D0-6352-4C98-8686-43BE47E08A20}"/>
    <pc:docChg chg="modSld">
      <pc:chgData name="Karin Håkansson" userId="S::karin.hakansson@hushallningssallskapet.se::b6804832-5183-48a0-b0d8-781b988589b8" providerId="AD" clId="Web-{944D52D0-6352-4C98-8686-43BE47E08A20}" dt="2021-11-24T19:02:19.201" v="75" actId="20577"/>
      <pc:docMkLst>
        <pc:docMk/>
      </pc:docMkLst>
    </pc:docChg>
  </pc:docChgLst>
  <pc:docChgLst>
    <pc:chgData name="Sara Johnson" userId="51f89924-055d-44ab-8e20-2fc548136883" providerId="ADAL" clId="{537BC016-7E16-4D2D-88F7-A60DEFEAD17A}"/>
    <pc:docChg chg="undo custSel addSld delSld modSld sldOrd addSection delSection modSection">
      <pc:chgData name="Sara Johnson" userId="51f89924-055d-44ab-8e20-2fc548136883" providerId="ADAL" clId="{537BC016-7E16-4D2D-88F7-A60DEFEAD17A}" dt="2024-06-24T09:28:28.056" v="1940" actId="700"/>
      <pc:docMkLst>
        <pc:docMk/>
      </pc:docMkLst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1192786024" sldId="260"/>
        </pc:sldMkLst>
      </pc:sldChg>
      <pc:sldChg chg="delCm">
        <pc:chgData name="Sara Johnson" userId="51f89924-055d-44ab-8e20-2fc548136883" providerId="ADAL" clId="{537BC016-7E16-4D2D-88F7-A60DEFEAD17A}" dt="2024-06-04T13:32:22.243" v="13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3:32:22.243" v="13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10T14:59:42.072" v="1937" actId="47"/>
        <pc:sldMkLst>
          <pc:docMk/>
          <pc:sldMk cId="3855643844" sldId="262"/>
        </pc:sldMkLst>
      </pc:sldChg>
      <pc:sldChg chg="del ord">
        <pc:chgData name="Sara Johnson" userId="51f89924-055d-44ab-8e20-2fc548136883" providerId="ADAL" clId="{537BC016-7E16-4D2D-88F7-A60DEFEAD17A}" dt="2024-06-04T13:32:56.400" v="1380" actId="47"/>
        <pc:sldMkLst>
          <pc:docMk/>
          <pc:sldMk cId="3341116629" sldId="263"/>
        </pc:sldMkLst>
      </pc:sldChg>
      <pc:sldChg chg="del ord">
        <pc:chgData name="Sara Johnson" userId="51f89924-055d-44ab-8e20-2fc548136883" providerId="ADAL" clId="{537BC016-7E16-4D2D-88F7-A60DEFEAD17A}" dt="2024-06-04T13:32:57.830" v="1381" actId="47"/>
        <pc:sldMkLst>
          <pc:docMk/>
          <pc:sldMk cId="1990428171" sldId="264"/>
        </pc:sldMkLst>
      </pc:sldChg>
      <pc:sldChg chg="del ord">
        <pc:chgData name="Sara Johnson" userId="51f89924-055d-44ab-8e20-2fc548136883" providerId="ADAL" clId="{537BC016-7E16-4D2D-88F7-A60DEFEAD17A}" dt="2024-06-04T13:32:59.167" v="1382" actId="47"/>
        <pc:sldMkLst>
          <pc:docMk/>
          <pc:sldMk cId="1982926390" sldId="265"/>
        </pc:sldMkLst>
      </pc:sldChg>
      <pc:sldChg chg="modSp mod addCm delCm modCm">
        <pc:chgData name="Sara Johnson" userId="51f89924-055d-44ab-8e20-2fc548136883" providerId="ADAL" clId="{537BC016-7E16-4D2D-88F7-A60DEFEAD17A}" dt="2024-06-10T14:58:21.697" v="1931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8:05.304" v="1930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21.697" v="1931"/>
              <pc2:cmMkLst xmlns:pc2="http://schemas.microsoft.com/office/powerpoint/2019/9/main/command">
                <pc:docMk/>
                <pc:sldMk cId="2316648224" sldId="839"/>
                <pc2:cmMk id="{3D702EA4-BB35-4F1B-974B-24CAB9A2BE5A}"/>
              </pc2:cmMkLst>
            </pc226:cmChg>
          </p:ext>
        </pc:extLst>
      </pc:sldChg>
      <pc:sldChg chg="del">
        <pc:chgData name="Sara Johnson" userId="51f89924-055d-44ab-8e20-2fc548136883" providerId="ADAL" clId="{537BC016-7E16-4D2D-88F7-A60DEFEAD17A}" dt="2024-06-04T12:49:46.664" v="658" actId="47"/>
        <pc:sldMkLst>
          <pc:docMk/>
          <pc:sldMk cId="708741169" sldId="841"/>
        </pc:sldMkLst>
      </pc:sldChg>
      <pc:sldChg chg="modSp mod delCm">
        <pc:chgData name="Sara Johnson" userId="51f89924-055d-44ab-8e20-2fc548136883" providerId="ADAL" clId="{537BC016-7E16-4D2D-88F7-A60DEFEAD17A}" dt="2024-06-04T12:56:31.226" v="678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56:15.731" v="663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0.991" v="1383" actId="47"/>
        <pc:sldMkLst>
          <pc:docMk/>
          <pc:sldMk cId="689261179" sldId="850"/>
        </pc:sldMkLst>
      </pc:sldChg>
      <pc:sldChg chg="delSp modSp mod modClrScheme chgLayout">
        <pc:chgData name="Sara Johnson" userId="51f89924-055d-44ab-8e20-2fc548136883" providerId="ADAL" clId="{537BC016-7E16-4D2D-88F7-A60DEFEAD17A}" dt="2024-06-24T09:28:28.056" v="1940" actId="700"/>
        <pc:sldMkLst>
          <pc:docMk/>
          <pc:sldMk cId="3616098883" sldId="851"/>
        </pc:sldMkLst>
      </pc:sldChg>
      <pc:sldChg chg="ord">
        <pc:chgData name="Sara Johnson" userId="51f89924-055d-44ab-8e20-2fc548136883" providerId="ADAL" clId="{537BC016-7E16-4D2D-88F7-A60DEFEAD17A}" dt="2024-06-04T13:32:41.840" v="1377"/>
        <pc:sldMkLst>
          <pc:docMk/>
          <pc:sldMk cId="879531993" sldId="854"/>
        </pc:sldMkLst>
      </pc:sldChg>
      <pc:sldChg chg="modSp mod addCm delCm">
        <pc:chgData name="Sara Johnson" userId="51f89924-055d-44ab-8e20-2fc548136883" providerId="ADAL" clId="{537BC016-7E16-4D2D-88F7-A60DEFEAD17A}" dt="2024-06-10T14:58:42.182" v="1932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42.182" v="1932"/>
              <pc2:cmMkLst xmlns:pc2="http://schemas.microsoft.com/office/powerpoint/2019/9/main/command">
                <pc:docMk/>
                <pc:sldMk cId="1643841078" sldId="855"/>
                <pc2:cmMk id="{C884C9C2-AAC1-4977-B78D-95FC0F34C549}"/>
              </pc2:cmMkLst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48:35.949" v="65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2:50.283" v="1378" actId="47"/>
        <pc:sldMkLst>
          <pc:docMk/>
          <pc:sldMk cId="4109075453" sldId="857"/>
        </pc:sldMkLst>
      </pc:sldChg>
      <pc:sldChg chg="addSp delSp modSp mod">
        <pc:chgData name="Sara Johnson" userId="51f89924-055d-44ab-8e20-2fc548136883" providerId="ADAL" clId="{537BC016-7E16-4D2D-88F7-A60DEFEAD17A}" dt="2024-06-04T11:36:48.933" v="108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537BC016-7E16-4D2D-88F7-A60DEFEAD17A}" dt="2024-06-04T13:31:53.824" v="1367" actId="47"/>
        <pc:sldMkLst>
          <pc:docMk/>
          <pc:sldMk cId="3620525046" sldId="12289"/>
        </pc:sldMkLst>
      </pc:sldChg>
      <pc:sldChg chg="modSp add mod ord modClrScheme chgLayout">
        <pc:chgData name="Sara Johnson" userId="51f89924-055d-44ab-8e20-2fc548136883" providerId="ADAL" clId="{537BC016-7E16-4D2D-88F7-A60DEFEAD17A}" dt="2024-06-10T14:59:17.294" v="1934" actId="20577"/>
        <pc:sldMkLst>
          <pc:docMk/>
          <pc:sldMk cId="1259739597" sldId="12312"/>
        </pc:sldMkLst>
      </pc:sldChg>
      <pc:sldChg chg="addSp delSp modSp add mod ord modClrScheme chgLayout">
        <pc:chgData name="Sara Johnson" userId="51f89924-055d-44ab-8e20-2fc548136883" providerId="ADAL" clId="{537BC016-7E16-4D2D-88F7-A60DEFEAD17A}" dt="2024-06-10T11:40:03.974" v="1800"/>
        <pc:sldMkLst>
          <pc:docMk/>
          <pc:sldMk cId="66444802" sldId="12313"/>
        </pc:sldMkLst>
      </pc:sldChg>
      <pc:sldChg chg="del ord">
        <pc:chgData name="Sara Johnson" userId="51f89924-055d-44ab-8e20-2fc548136883" providerId="ADAL" clId="{537BC016-7E16-4D2D-88F7-A60DEFEAD17A}" dt="2024-06-10T14:59:45.016" v="1938" actId="47"/>
        <pc:sldMkLst>
          <pc:docMk/>
          <pc:sldMk cId="3548401735" sldId="12316"/>
        </pc:sldMkLst>
      </pc:sldChg>
      <pc:sldChg chg="modSp mod modClrScheme delCm modCm chgLayout modNotesTx">
        <pc:chgData name="Sara Johnson" userId="51f89924-055d-44ab-8e20-2fc548136883" providerId="ADAL" clId="{537BC016-7E16-4D2D-88F7-A60DEFEAD17A}" dt="2024-06-24T09:27:57.295" v="1939" actId="700"/>
        <pc:sldMkLst>
          <pc:docMk/>
          <pc:sldMk cId="3888029081" sldId="12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7:40.897" v="1928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add del ord">
        <pc:chgData name="Sara Johnson" userId="51f89924-055d-44ab-8e20-2fc548136883" providerId="ADAL" clId="{537BC016-7E16-4D2D-88F7-A60DEFEAD17A}" dt="2024-06-04T13:32:51.587" v="1379" actId="47"/>
        <pc:sldMkLst>
          <pc:docMk/>
          <pc:sldMk cId="2589684725" sldId="12362"/>
        </pc:sldMkLst>
      </pc:sldChg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3577107601" sldId="12467"/>
        </pc:sldMkLst>
      </pc:sldChg>
      <pc:sldChg chg="modSp mod delCm">
        <pc:chgData name="Sara Johnson" userId="51f89924-055d-44ab-8e20-2fc548136883" providerId="ADAL" clId="{537BC016-7E16-4D2D-88F7-A60DEFEAD17A}" dt="2024-06-10T14:53:54.946" v="1873" actId="20577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22:09.881" v="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addSp delSp modSp mod ord addCm delCm modCm">
        <pc:chgData name="Sara Johnson" userId="51f89924-055d-44ab-8e20-2fc548136883" providerId="ADAL" clId="{537BC016-7E16-4D2D-88F7-A60DEFEAD17A}" dt="2024-06-10T11:22:23.329" v="1458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1:22:23.329" v="1458"/>
              <pc2:cmMkLst xmlns:pc2="http://schemas.microsoft.com/office/powerpoint/2019/9/main/command">
                <pc:docMk/>
                <pc:sldMk cId="2824064631" sldId="12471"/>
                <pc2:cmMk id="{B0077403-3BA7-435D-94D1-6C7582673E93}"/>
              </pc2:cmMkLst>
              <pc226:cmRplyChg chg="add">
                <pc226:chgData name="Sara Johnson" userId="51f89924-055d-44ab-8e20-2fc548136883" providerId="ADAL" clId="{537BC016-7E16-4D2D-88F7-A60DEFEAD17A}" dt="2024-06-10T11:22:23.329" v="1458"/>
                <pc2:cmRplyMkLst xmlns:pc2="http://schemas.microsoft.com/office/powerpoint/2019/9/main/command">
                  <pc:docMk/>
                  <pc:sldMk cId="2824064631" sldId="12471"/>
                  <pc2:cmMk id="{B0077403-3BA7-435D-94D1-6C7582673E93}"/>
                  <pc2:cmRplyMk id="{1733BCAB-72DF-47B5-8FB1-3303113C2AF7}"/>
                </pc2:cmRplyMkLst>
              </pc226:cmRplyChg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53:49.599" v="564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Chg chg="modSp mod ord">
        <pc:chgData name="Sara Johnson" userId="51f89924-055d-44ab-8e20-2fc548136883" providerId="ADAL" clId="{537BC016-7E16-4D2D-88F7-A60DEFEAD17A}" dt="2024-06-04T13:12:27.766" v="1245" actId="20577"/>
        <pc:sldMkLst>
          <pc:docMk/>
          <pc:sldMk cId="3136240663" sldId="12473"/>
        </pc:sldMkLst>
      </pc:sldChg>
      <pc:sldChg chg="modSp mod addCm">
        <pc:chgData name="Sara Johnson" userId="51f89924-055d-44ab-8e20-2fc548136883" providerId="ADAL" clId="{537BC016-7E16-4D2D-88F7-A60DEFEAD17A}" dt="2024-06-04T12:57:16.592" v="698"/>
        <pc:sldMkLst>
          <pc:docMk/>
          <pc:sldMk cId="3694290684" sldId="124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04T12:57:16.592" v="698"/>
              <pc2:cmMkLst xmlns:pc2="http://schemas.microsoft.com/office/powerpoint/2019/9/main/command">
                <pc:docMk/>
                <pc:sldMk cId="3694290684" sldId="12474"/>
                <pc2:cmMk id="{37684CA9-B7B4-4960-851F-3FD525D8811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2.689" v="1384" actId="47"/>
        <pc:sldMkLst>
          <pc:docMk/>
          <pc:sldMk cId="801356060" sldId="12475"/>
        </pc:sldMkLst>
      </pc:sldChg>
      <pc:sldChg chg="modSp add mod ord modNotes">
        <pc:chgData name="Sara Johnson" userId="51f89924-055d-44ab-8e20-2fc548136883" providerId="ADAL" clId="{537BC016-7E16-4D2D-88F7-A60DEFEAD17A}" dt="2024-06-10T14:59:29.845" v="1936" actId="20577"/>
        <pc:sldMkLst>
          <pc:docMk/>
          <pc:sldMk cId="896100797" sldId="12476"/>
        </pc:sldMkLst>
      </pc:sldChg>
      <pc:sldChg chg="add ord">
        <pc:chgData name="Sara Johnson" userId="51f89924-055d-44ab-8e20-2fc548136883" providerId="ADAL" clId="{537BC016-7E16-4D2D-88F7-A60DEFEAD17A}" dt="2024-06-04T13:10:25.899" v="1215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537BC016-7E16-4D2D-88F7-A60DEFEAD17A}" dt="2024-06-04T12:57:52.559" v="699" actId="47"/>
        <pc:sldMkLst>
          <pc:docMk/>
          <pc:sldMk cId="1429925420" sldId="12478"/>
        </pc:sldMkLst>
      </pc:sldChg>
      <pc:sldChg chg="modSp del mod">
        <pc:chgData name="Sara Johnson" userId="51f89924-055d-44ab-8e20-2fc548136883" providerId="ADAL" clId="{537BC016-7E16-4D2D-88F7-A60DEFEAD17A}" dt="2024-06-04T13:12:06.636" v="1236" actId="47"/>
        <pc:sldMkLst>
          <pc:docMk/>
          <pc:sldMk cId="1617785456" sldId="12479"/>
        </pc:sldMkLst>
      </pc:sldChg>
      <pc:sldChg chg="modSp mod">
        <pc:chgData name="Sara Johnson" userId="51f89924-055d-44ab-8e20-2fc548136883" providerId="ADAL" clId="{537BC016-7E16-4D2D-88F7-A60DEFEAD17A}" dt="2024-06-10T11:38:02.771" v="1784" actId="20577"/>
        <pc:sldMkLst>
          <pc:docMk/>
          <pc:sldMk cId="91676454" sldId="12480"/>
        </pc:sldMkLst>
      </pc:sldChg>
      <pc:sldChg chg="addSp modSp new mod ord">
        <pc:chgData name="Sara Johnson" userId="51f89924-055d-44ab-8e20-2fc548136883" providerId="ADAL" clId="{537BC016-7E16-4D2D-88F7-A60DEFEAD17A}" dt="2024-06-10T14:46:22.841" v="1828" actId="207"/>
        <pc:sldMkLst>
          <pc:docMk/>
          <pc:sldMk cId="3960796161" sldId="12481"/>
        </pc:sldMkLst>
      </pc:sldChg>
      <pc:sldChg chg="addSp modSp new mod ord">
        <pc:chgData name="Sara Johnson" userId="51f89924-055d-44ab-8e20-2fc548136883" providerId="ADAL" clId="{537BC016-7E16-4D2D-88F7-A60DEFEAD17A}" dt="2024-06-04T13:31:28.449" v="1366" actId="14100"/>
        <pc:sldMkLst>
          <pc:docMk/>
          <pc:sldMk cId="1478156264" sldId="12482"/>
        </pc:sldMkLst>
      </pc:sldChg>
      <pc:sldChg chg="addSp modSp new mod">
        <pc:chgData name="Sara Johnson" userId="51f89924-055d-44ab-8e20-2fc548136883" providerId="ADAL" clId="{537BC016-7E16-4D2D-88F7-A60DEFEAD17A}" dt="2024-06-10T14:53:40.334" v="1848" actId="122"/>
        <pc:sldMkLst>
          <pc:docMk/>
          <pc:sldMk cId="2373626346" sldId="12483"/>
        </pc:sldMkLst>
      </pc:sldChg>
      <pc:sldChg chg="new del">
        <pc:chgData name="Sara Johnson" userId="51f89924-055d-44ab-8e20-2fc548136883" providerId="ADAL" clId="{537BC016-7E16-4D2D-88F7-A60DEFEAD17A}" dt="2024-06-05T06:59:50.555" v="1386" actId="680"/>
        <pc:sldMkLst>
          <pc:docMk/>
          <pc:sldMk cId="4231879730" sldId="12483"/>
        </pc:sldMkLst>
      </pc:sldChg>
      <pc:sldMasterChg chg="delSldLayout">
        <pc:chgData name="Sara Johnson" userId="51f89924-055d-44ab-8e20-2fc548136883" providerId="ADAL" clId="{537BC016-7E16-4D2D-88F7-A60DEFEAD17A}" dt="2024-06-04T13:32:59.167" v="1382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537BC016-7E16-4D2D-88F7-A60DEFEAD17A}" dt="2024-06-04T13:32:56.400" v="1380" actId="47"/>
          <pc:sldLayoutMkLst>
            <pc:docMk/>
            <pc:sldMasterMk cId="338086544" sldId="2147483781"/>
            <pc:sldLayoutMk cId="2610777472" sldId="2147483874"/>
          </pc:sldLayoutMkLst>
        </pc:sldLayoutChg>
        <pc:sldLayoutChg chg="del">
          <pc:chgData name="Sara Johnson" userId="51f89924-055d-44ab-8e20-2fc548136883" providerId="ADAL" clId="{537BC016-7E16-4D2D-88F7-A60DEFEAD17A}" dt="2024-06-04T13:32:57.830" v="1381" actId="47"/>
          <pc:sldLayoutMkLst>
            <pc:docMk/>
            <pc:sldMasterMk cId="338086544" sldId="2147483781"/>
            <pc:sldLayoutMk cId="2318281056" sldId="2147483875"/>
          </pc:sldLayoutMkLst>
        </pc:sldLayoutChg>
        <pc:sldLayoutChg chg="del">
          <pc:chgData name="Sara Johnson" userId="51f89924-055d-44ab-8e20-2fc548136883" providerId="ADAL" clId="{537BC016-7E16-4D2D-88F7-A60DEFEAD17A}" dt="2024-06-04T13:32:59.167" v="1382" actId="47"/>
          <pc:sldLayoutMkLst>
            <pc:docMk/>
            <pc:sldMasterMk cId="338086544" sldId="2147483781"/>
            <pc:sldLayoutMk cId="2840918984" sldId="2147483876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ED457B65-23E8-4360-96BD-5A80CE3F73AE}"/>
    <pc:docChg chg="modSld sldOrd">
      <pc:chgData name="Sara Johnson" userId="S::sara.johnson@hushallningssallskapet.se::51f89924-055d-44ab-8e20-2fc548136883" providerId="AD" clId="Web-{ED457B65-23E8-4360-96BD-5A80CE3F73AE}" dt="2021-04-29T09:09:30.193" v="4"/>
      <pc:docMkLst>
        <pc:docMk/>
      </pc:docMkLst>
      <pc:sldChg chg="ord">
        <pc:chgData name="Sara Johnson" userId="S::sara.johnson@hushallningssallskapet.se::51f89924-055d-44ab-8e20-2fc548136883" providerId="AD" clId="Web-{ED457B65-23E8-4360-96BD-5A80CE3F73AE}" dt="2021-04-29T09:09:30.193" v="4"/>
        <pc:sldMkLst>
          <pc:docMk/>
          <pc:sldMk cId="3183629534" sldId="785"/>
        </pc:sldMkLst>
      </pc:sldChg>
      <pc:sldChg chg="modNotes">
        <pc:chgData name="Sara Johnson" userId="S::sara.johnson@hushallningssallskapet.se::51f89924-055d-44ab-8e20-2fc548136883" providerId="AD" clId="Web-{ED457B65-23E8-4360-96BD-5A80CE3F73AE}" dt="2021-04-29T09:05:34.345" v="0"/>
        <pc:sldMkLst>
          <pc:docMk/>
          <pc:sldMk cId="3276493407" sldId="786"/>
        </pc:sldMkLst>
      </pc:sldChg>
    </pc:docChg>
  </pc:docChgLst>
  <pc:docChgLst>
    <pc:chgData name="Sara Johnson" userId="51f89924-055d-44ab-8e20-2fc548136883" providerId="ADAL" clId="{3932E92E-EC45-45D6-A571-BA93E841650C}"/>
    <pc:docChg chg="undo custSel addSld delSld modSld sldOrd modSection modNotesMaster">
      <pc:chgData name="Sara Johnson" userId="51f89924-055d-44ab-8e20-2fc548136883" providerId="ADAL" clId="{3932E92E-EC45-45D6-A571-BA93E841650C}" dt="2021-05-04T16:02:37.840" v="3950" actId="20577"/>
      <pc:docMkLst>
        <pc:docMk/>
      </pc:docMkLst>
      <pc:sldChg chg="modSp mod modNotesTx">
        <pc:chgData name="Sara Johnson" userId="51f89924-055d-44ab-8e20-2fc548136883" providerId="ADAL" clId="{3932E92E-EC45-45D6-A571-BA93E841650C}" dt="2021-05-04T08:21:28.839" v="2165" actId="20577"/>
        <pc:sldMkLst>
          <pc:docMk/>
          <pc:sldMk cId="680267594" sldId="274"/>
        </pc:sldMkLst>
      </pc:sldChg>
      <pc:sldChg chg="add del">
        <pc:chgData name="Sara Johnson" userId="51f89924-055d-44ab-8e20-2fc548136883" providerId="ADAL" clId="{3932E92E-EC45-45D6-A571-BA93E841650C}" dt="2021-05-04T09:41:28.875" v="3913" actId="2696"/>
        <pc:sldMkLst>
          <pc:docMk/>
          <pc:sldMk cId="733512974" sldId="285"/>
        </pc:sldMkLst>
      </pc:sldChg>
      <pc:sldChg chg="add">
        <pc:chgData name="Sara Johnson" userId="51f89924-055d-44ab-8e20-2fc548136883" providerId="ADAL" clId="{3932E92E-EC45-45D6-A571-BA93E841650C}" dt="2021-05-04T09:41:36.730" v="3914"/>
        <pc:sldMkLst>
          <pc:docMk/>
          <pc:sldMk cId="2539607531" sldId="28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256784377" sldId="28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420112400" sldId="287"/>
        </pc:sldMkLst>
      </pc:sldChg>
      <pc:sldChg chg="modSp add">
        <pc:chgData name="Sara Johnson" userId="51f89924-055d-44ab-8e20-2fc548136883" providerId="ADAL" clId="{3932E92E-EC45-45D6-A571-BA93E841650C}" dt="2021-04-28T09:48:27.174" v="309"/>
        <pc:sldMkLst>
          <pc:docMk/>
          <pc:sldMk cId="2934754208" sldId="288"/>
        </pc:sldMkLst>
      </pc:sldChg>
      <pc:sldChg chg="modSp add mod ord">
        <pc:chgData name="Sara Johnson" userId="51f89924-055d-44ab-8e20-2fc548136883" providerId="ADAL" clId="{3932E92E-EC45-45D6-A571-BA93E841650C}" dt="2021-05-04T09:48:42.752" v="3919" actId="27636"/>
        <pc:sldMkLst>
          <pc:docMk/>
          <pc:sldMk cId="3013663615" sldId="289"/>
        </pc:sldMkLst>
      </pc:sldChg>
      <pc:sldChg chg="delSp modSp add mod ord modNotesTx">
        <pc:chgData name="Sara Johnson" userId="51f89924-055d-44ab-8e20-2fc548136883" providerId="ADAL" clId="{3932E92E-EC45-45D6-A571-BA93E841650C}" dt="2021-05-04T08:50:41.974" v="3154"/>
        <pc:sldMkLst>
          <pc:docMk/>
          <pc:sldMk cId="4040658546" sldId="29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94259111" sldId="29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104849894" sldId="29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87206222" sldId="29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67134874" sldId="29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36599555" sldId="29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07763935" sldId="29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372066467" sldId="29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61700540" sldId="29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679618574" sldId="299"/>
        </pc:sldMkLst>
      </pc:sldChg>
      <pc:sldChg chg="modNotesTx">
        <pc:chgData name="Sara Johnson" userId="51f89924-055d-44ab-8e20-2fc548136883" providerId="ADAL" clId="{3932E92E-EC45-45D6-A571-BA93E841650C}" dt="2021-05-03T07:41:27.602" v="1038" actId="20577"/>
        <pc:sldMkLst>
          <pc:docMk/>
          <pc:sldMk cId="910968785" sldId="30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0620769" sldId="30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24689391" sldId="30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931373650" sldId="30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284964654" sldId="30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78092843" sldId="30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005287785" sldId="30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894981601" sldId="30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769648128" sldId="30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79991231" sldId="309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989977466" sldId="31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647368170" sldId="31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20045133" sldId="31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5047053" sldId="313"/>
        </pc:sldMkLst>
      </pc:sldChg>
      <pc:sldChg chg="ord modNotesTx">
        <pc:chgData name="Sara Johnson" userId="51f89924-055d-44ab-8e20-2fc548136883" providerId="ADAL" clId="{3932E92E-EC45-45D6-A571-BA93E841650C}" dt="2021-05-03T10:40:32.798" v="1875" actId="113"/>
        <pc:sldMkLst>
          <pc:docMk/>
          <pc:sldMk cId="0" sldId="327"/>
        </pc:sldMkLst>
      </pc:sldChg>
      <pc:sldChg chg="mod chgLayout">
        <pc:chgData name="Sara Johnson" userId="51f89924-055d-44ab-8e20-2fc548136883" providerId="ADAL" clId="{3932E92E-EC45-45D6-A571-BA93E841650C}" dt="2021-04-28T09:37:30.922" v="255" actId="6264"/>
        <pc:sldMkLst>
          <pc:docMk/>
          <pc:sldMk cId="135815660" sldId="347"/>
        </pc:sldMkLst>
      </pc:sldChg>
      <pc:sldChg chg="modNotes">
        <pc:chgData name="Sara Johnson" userId="51f89924-055d-44ab-8e20-2fc548136883" providerId="ADAL" clId="{3932E92E-EC45-45D6-A571-BA93E841650C}" dt="2021-05-04T16:02:34.400" v="3922" actId="27636"/>
        <pc:sldMkLst>
          <pc:docMk/>
          <pc:sldMk cId="1961702977" sldId="392"/>
        </pc:sldMkLst>
      </pc:sldChg>
      <pc:sldChg chg="ord modNotesTx">
        <pc:chgData name="Sara Johnson" userId="51f89924-055d-44ab-8e20-2fc548136883" providerId="ADAL" clId="{3932E92E-EC45-45D6-A571-BA93E841650C}" dt="2021-05-04T08:28:21.734" v="2541" actId="20577"/>
        <pc:sldMkLst>
          <pc:docMk/>
          <pc:sldMk cId="799099892" sldId="482"/>
        </pc:sldMkLst>
      </pc:sldChg>
      <pc:sldChg chg="modSp del mod modNotesTx">
        <pc:chgData name="Sara Johnson" userId="51f89924-055d-44ab-8e20-2fc548136883" providerId="ADAL" clId="{3932E92E-EC45-45D6-A571-BA93E841650C}" dt="2021-05-03T10:10:27.919" v="1810" actId="47"/>
        <pc:sldMkLst>
          <pc:docMk/>
          <pc:sldMk cId="3613496554" sldId="484"/>
        </pc:sldMkLst>
      </pc:sldChg>
      <pc:sldChg chg="ord modNotesTx">
        <pc:chgData name="Sara Johnson" userId="51f89924-055d-44ab-8e20-2fc548136883" providerId="ADAL" clId="{3932E92E-EC45-45D6-A571-BA93E841650C}" dt="2021-05-03T10:06:39.627" v="1653" actId="113"/>
        <pc:sldMkLst>
          <pc:docMk/>
          <pc:sldMk cId="2093298063" sldId="485"/>
        </pc:sldMkLst>
      </pc:sldChg>
      <pc:sldChg chg="addSp modSp mod modNotesTx">
        <pc:chgData name="Sara Johnson" userId="51f89924-055d-44ab-8e20-2fc548136883" providerId="ADAL" clId="{3932E92E-EC45-45D6-A571-BA93E841650C}" dt="2021-05-04T08:51:52.404" v="3161" actId="20577"/>
        <pc:sldMkLst>
          <pc:docMk/>
          <pc:sldMk cId="2087946624" sldId="488"/>
        </pc:sldMkLst>
      </pc:sldChg>
      <pc:sldChg chg="ord">
        <pc:chgData name="Sara Johnson" userId="51f89924-055d-44ab-8e20-2fc548136883" providerId="ADAL" clId="{3932E92E-EC45-45D6-A571-BA93E841650C}" dt="2021-05-04T09:00:04.065" v="3248"/>
        <pc:sldMkLst>
          <pc:docMk/>
          <pc:sldMk cId="3678883508" sldId="490"/>
        </pc:sldMkLst>
      </pc:sldChg>
      <pc:sldChg chg="ord">
        <pc:chgData name="Sara Johnson" userId="51f89924-055d-44ab-8e20-2fc548136883" providerId="ADAL" clId="{3932E92E-EC45-45D6-A571-BA93E841650C}" dt="2021-05-04T09:36:34.447" v="3912"/>
        <pc:sldMkLst>
          <pc:docMk/>
          <pc:sldMk cId="434673333" sldId="513"/>
        </pc:sldMkLst>
      </pc:sldChg>
      <pc:sldChg chg="modNotesTx">
        <pc:chgData name="Sara Johnson" userId="51f89924-055d-44ab-8e20-2fc548136883" providerId="ADAL" clId="{3932E92E-EC45-45D6-A571-BA93E841650C}" dt="2021-05-03T10:02:19.178" v="1590" actId="113"/>
        <pc:sldMkLst>
          <pc:docMk/>
          <pc:sldMk cId="2735410267" sldId="535"/>
        </pc:sldMkLst>
      </pc:sldChg>
      <pc:sldChg chg="modNotesTx">
        <pc:chgData name="Sara Johnson" userId="51f89924-055d-44ab-8e20-2fc548136883" providerId="ADAL" clId="{3932E92E-EC45-45D6-A571-BA93E841650C}" dt="2021-05-03T10:02:50.308" v="1599" actId="113"/>
        <pc:sldMkLst>
          <pc:docMk/>
          <pc:sldMk cId="587112749" sldId="538"/>
        </pc:sldMkLst>
      </pc:sldChg>
      <pc:sldChg chg="mod modShow">
        <pc:chgData name="Sara Johnson" userId="51f89924-055d-44ab-8e20-2fc548136883" providerId="ADAL" clId="{3932E92E-EC45-45D6-A571-BA93E841650C}" dt="2021-05-03T08:07:33.979" v="1318" actId="729"/>
        <pc:sldMkLst>
          <pc:docMk/>
          <pc:sldMk cId="2773973758" sldId="539"/>
        </pc:sldMkLst>
      </pc:sldChg>
      <pc:sldChg chg="modSp mod modNotesTx">
        <pc:chgData name="Sara Johnson" userId="51f89924-055d-44ab-8e20-2fc548136883" providerId="ADAL" clId="{3932E92E-EC45-45D6-A571-BA93E841650C}" dt="2021-05-04T08:43:53.123" v="2824" actId="20577"/>
        <pc:sldMkLst>
          <pc:docMk/>
          <pc:sldMk cId="1996454733" sldId="542"/>
        </pc:sldMkLst>
      </pc:sldChg>
      <pc:sldChg chg="del">
        <pc:chgData name="Sara Johnson" userId="51f89924-055d-44ab-8e20-2fc548136883" providerId="ADAL" clId="{3932E92E-EC45-45D6-A571-BA93E841650C}" dt="2021-05-03T07:55:51.659" v="1253" actId="47"/>
        <pc:sldMkLst>
          <pc:docMk/>
          <pc:sldMk cId="2166407753" sldId="544"/>
        </pc:sldMkLst>
      </pc:sldChg>
      <pc:sldChg chg="modNotesTx">
        <pc:chgData name="Sara Johnson" userId="51f89924-055d-44ab-8e20-2fc548136883" providerId="ADAL" clId="{3932E92E-EC45-45D6-A571-BA93E841650C}" dt="2021-05-03T10:40:19.399" v="1868" actId="113"/>
        <pc:sldMkLst>
          <pc:docMk/>
          <pc:sldMk cId="567063275" sldId="554"/>
        </pc:sldMkLst>
      </pc:sldChg>
      <pc:sldChg chg="modNotesTx">
        <pc:chgData name="Sara Johnson" userId="51f89924-055d-44ab-8e20-2fc548136883" providerId="ADAL" clId="{3932E92E-EC45-45D6-A571-BA93E841650C}" dt="2021-05-03T07:49:38.764" v="1213" actId="20577"/>
        <pc:sldMkLst>
          <pc:docMk/>
          <pc:sldMk cId="322212349" sldId="563"/>
        </pc:sldMkLst>
      </pc:sldChg>
      <pc:sldChg chg="ord">
        <pc:chgData name="Sara Johnson" userId="51f89924-055d-44ab-8e20-2fc548136883" providerId="ADAL" clId="{3932E92E-EC45-45D6-A571-BA93E841650C}" dt="2021-05-04T09:27:35.763" v="3298"/>
        <pc:sldMkLst>
          <pc:docMk/>
          <pc:sldMk cId="564708958" sldId="567"/>
        </pc:sldMkLst>
      </pc:sldChg>
      <pc:sldChg chg="mod modShow modNotesTx">
        <pc:chgData name="Sara Johnson" userId="51f89924-055d-44ab-8e20-2fc548136883" providerId="ADAL" clId="{3932E92E-EC45-45D6-A571-BA93E841650C}" dt="2021-05-03T08:02:43.479" v="1270" actId="20577"/>
        <pc:sldMkLst>
          <pc:docMk/>
          <pc:sldMk cId="0" sldId="758"/>
        </pc:sldMkLst>
      </pc:sldChg>
      <pc:sldChg chg="ord modNotesTx">
        <pc:chgData name="Sara Johnson" userId="51f89924-055d-44ab-8e20-2fc548136883" providerId="ADAL" clId="{3932E92E-EC45-45D6-A571-BA93E841650C}" dt="2021-05-03T10:40:46.454" v="1883" actId="113"/>
        <pc:sldMkLst>
          <pc:docMk/>
          <pc:sldMk cId="243134872" sldId="759"/>
        </pc:sldMkLst>
      </pc:sldChg>
      <pc:sldChg chg="modSp mod">
        <pc:chgData name="Sara Johnson" userId="51f89924-055d-44ab-8e20-2fc548136883" providerId="ADAL" clId="{3932E92E-EC45-45D6-A571-BA93E841650C}" dt="2021-04-28T09:03:08.988" v="31" actId="20577"/>
        <pc:sldMkLst>
          <pc:docMk/>
          <pc:sldMk cId="2460337189" sldId="760"/>
        </pc:sldMkLst>
      </pc:sldChg>
      <pc:sldChg chg="modSp mod modNotesTx">
        <pc:chgData name="Sara Johnson" userId="51f89924-055d-44ab-8e20-2fc548136883" providerId="ADAL" clId="{3932E92E-EC45-45D6-A571-BA93E841650C}" dt="2021-05-03T10:02:13.873" v="1589" actId="113"/>
        <pc:sldMkLst>
          <pc:docMk/>
          <pc:sldMk cId="3468324436" sldId="764"/>
        </pc:sldMkLst>
      </pc:sldChg>
      <pc:sldChg chg="modNotesTx">
        <pc:chgData name="Sara Johnson" userId="51f89924-055d-44ab-8e20-2fc548136883" providerId="ADAL" clId="{3932E92E-EC45-45D6-A571-BA93E841650C}" dt="2021-05-04T08:56:25.334" v="3246" actId="20577"/>
        <pc:sldMkLst>
          <pc:docMk/>
          <pc:sldMk cId="2365754978" sldId="767"/>
        </pc:sldMkLst>
      </pc:sldChg>
      <pc:sldChg chg="addSp delSp modSp mod ord modClrScheme chgLayout modNotesTx">
        <pc:chgData name="Sara Johnson" userId="51f89924-055d-44ab-8e20-2fc548136883" providerId="ADAL" clId="{3932E92E-EC45-45D6-A571-BA93E841650C}" dt="2021-05-04T16:02:37.840" v="3950" actId="20577"/>
        <pc:sldMkLst>
          <pc:docMk/>
          <pc:sldMk cId="147229001" sldId="771"/>
        </pc:sldMkLst>
      </pc:sldChg>
      <pc:sldChg chg="modNotesTx">
        <pc:chgData name="Sara Johnson" userId="51f89924-055d-44ab-8e20-2fc548136883" providerId="ADAL" clId="{3932E92E-EC45-45D6-A571-BA93E841650C}" dt="2021-05-03T07:50:33.348" v="1230" actId="20577"/>
        <pc:sldMkLst>
          <pc:docMk/>
          <pc:sldMk cId="4258052440" sldId="772"/>
        </pc:sldMkLst>
      </pc:sldChg>
      <pc:sldChg chg="addSp delSp modSp del ord">
        <pc:chgData name="Sara Johnson" userId="51f89924-055d-44ab-8e20-2fc548136883" providerId="ADAL" clId="{3932E92E-EC45-45D6-A571-BA93E841650C}" dt="2021-05-04T09:41:38.961" v="3915" actId="47"/>
        <pc:sldMkLst>
          <pc:docMk/>
          <pc:sldMk cId="2807808374" sldId="778"/>
        </pc:sldMkLst>
      </pc:sldChg>
      <pc:sldChg chg="mod modShow">
        <pc:chgData name="Sara Johnson" userId="51f89924-055d-44ab-8e20-2fc548136883" providerId="ADAL" clId="{3932E92E-EC45-45D6-A571-BA93E841650C}" dt="2021-05-03T08:07:24.972" v="1317" actId="729"/>
        <pc:sldMkLst>
          <pc:docMk/>
          <pc:sldMk cId="253767764" sldId="780"/>
        </pc:sldMkLst>
      </pc:sldChg>
      <pc:sldChg chg="modNotesTx">
        <pc:chgData name="Sara Johnson" userId="51f89924-055d-44ab-8e20-2fc548136883" providerId="ADAL" clId="{3932E92E-EC45-45D6-A571-BA93E841650C}" dt="2021-05-03T10:46:24.163" v="2136" actId="113"/>
        <pc:sldMkLst>
          <pc:docMk/>
          <pc:sldMk cId="2469215651" sldId="783"/>
        </pc:sldMkLst>
      </pc:sldChg>
      <pc:sldChg chg="modSp mod modNotesTx">
        <pc:chgData name="Sara Johnson" userId="51f89924-055d-44ab-8e20-2fc548136883" providerId="ADAL" clId="{3932E92E-EC45-45D6-A571-BA93E841650C}" dt="2021-05-03T10:46:29.756" v="2137"/>
        <pc:sldMkLst>
          <pc:docMk/>
          <pc:sldMk cId="2669851691" sldId="784"/>
        </pc:sldMkLst>
      </pc:sldChg>
      <pc:sldChg chg="ord">
        <pc:chgData name="Sara Johnson" userId="51f89924-055d-44ab-8e20-2fc548136883" providerId="ADAL" clId="{3932E92E-EC45-45D6-A571-BA93E841650C}" dt="2021-05-04T09:26:50.755" v="3290"/>
        <pc:sldMkLst>
          <pc:docMk/>
          <pc:sldMk cId="3183629534" sldId="785"/>
        </pc:sldMkLst>
      </pc:sldChg>
      <pc:sldChg chg="modSp mod modNotesTx">
        <pc:chgData name="Sara Johnson" userId="51f89924-055d-44ab-8e20-2fc548136883" providerId="ADAL" clId="{3932E92E-EC45-45D6-A571-BA93E841650C}" dt="2021-05-04T08:30:26.414" v="2805" actId="20577"/>
        <pc:sldMkLst>
          <pc:docMk/>
          <pc:sldMk cId="3276493407" sldId="786"/>
        </pc:sldMkLst>
      </pc:sldChg>
      <pc:sldChg chg="addSp delSp modSp add mod modNotesTx">
        <pc:chgData name="Sara Johnson" userId="51f89924-055d-44ab-8e20-2fc548136883" providerId="ADAL" clId="{3932E92E-EC45-45D6-A571-BA93E841650C}" dt="2021-05-04T08:49:09.712" v="3150" actId="2057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5476117" sldId="789"/>
        </pc:sldMkLst>
      </pc:sldChg>
      <pc:sldChg chg="delSp modSp add mod ord modNotesTx">
        <pc:chgData name="Sara Johnson" userId="51f89924-055d-44ab-8e20-2fc548136883" providerId="ADAL" clId="{3932E92E-EC45-45D6-A571-BA93E841650C}" dt="2021-05-04T08:50:45.660" v="3156"/>
        <pc:sldMkLst>
          <pc:docMk/>
          <pc:sldMk cId="2520772051" sldId="790"/>
        </pc:sldMkLst>
      </pc:sldChg>
      <pc:sldChg chg="delSp modSp add mod ord modNotesTx">
        <pc:chgData name="Sara Johnson" userId="51f89924-055d-44ab-8e20-2fc548136883" providerId="ADAL" clId="{3932E92E-EC45-45D6-A571-BA93E841650C}" dt="2021-05-04T08:50:49.231" v="3158"/>
        <pc:sldMkLst>
          <pc:docMk/>
          <pc:sldMk cId="1312505906" sldId="791"/>
        </pc:sldMkLst>
      </pc:sldChg>
      <pc:sldChg chg="add del mod ord modShow">
        <pc:chgData name="Sara Johnson" userId="51f89924-055d-44ab-8e20-2fc548136883" providerId="ADAL" clId="{3932E92E-EC45-45D6-A571-BA93E841650C}" dt="2021-05-04T08:55:18.686" v="3163"/>
        <pc:sldMkLst>
          <pc:docMk/>
          <pc:sldMk cId="240077438" sldId="792"/>
        </pc:sldMkLst>
      </pc:sldChg>
      <pc:sldChg chg="new del">
        <pc:chgData name="Sara Johnson" userId="51f89924-055d-44ab-8e20-2fc548136883" providerId="ADAL" clId="{3932E92E-EC45-45D6-A571-BA93E841650C}" dt="2021-04-28T10:00:13.583" v="449" actId="47"/>
        <pc:sldMkLst>
          <pc:docMk/>
          <pc:sldMk cId="977877477" sldId="793"/>
        </pc:sldMkLst>
      </pc:sldChg>
      <pc:sldChg chg="del">
        <pc:chgData name="Sara Johnson" userId="51f89924-055d-44ab-8e20-2fc548136883" providerId="ADAL" clId="{3932E92E-EC45-45D6-A571-BA93E841650C}" dt="2021-04-29T09:21:34.540" v="1029" actId="47"/>
        <pc:sldMkLst>
          <pc:docMk/>
          <pc:sldMk cId="2278323659" sldId="793"/>
        </pc:sldMkLst>
      </pc:sldChg>
      <pc:sldChg chg="modSp add mod ord modNotesTx">
        <pc:chgData name="Sara Johnson" userId="51f89924-055d-44ab-8e20-2fc548136883" providerId="ADAL" clId="{3932E92E-EC45-45D6-A571-BA93E841650C}" dt="2021-05-04T09:35:57.056" v="3910" actId="20577"/>
        <pc:sldMkLst>
          <pc:docMk/>
          <pc:sldMk cId="368400683" sldId="794"/>
        </pc:sldMkLst>
      </pc:sldChg>
      <pc:sldChg chg="modSp add del mod">
        <pc:chgData name="Sara Johnson" userId="51f89924-055d-44ab-8e20-2fc548136883" providerId="ADAL" clId="{3932E92E-EC45-45D6-A571-BA93E841650C}" dt="2021-05-03T08:26:02.387" v="1442" actId="47"/>
        <pc:sldMkLst>
          <pc:docMk/>
          <pc:sldMk cId="3879476540" sldId="795"/>
        </pc:sldMkLst>
      </pc:sldChg>
      <pc:sldChg chg="modSp add del mod ord">
        <pc:chgData name="Sara Johnson" userId="51f89924-055d-44ab-8e20-2fc548136883" providerId="ADAL" clId="{3932E92E-EC45-45D6-A571-BA93E841650C}" dt="2021-05-04T09:27:17.431" v="3294"/>
        <pc:sldMkLst>
          <pc:docMk/>
          <pc:sldMk cId="2468721829" sldId="796"/>
        </pc:sldMkLst>
      </pc:sldChg>
      <pc:sldChg chg="new modNotesTx">
        <pc:chgData name="Sara Johnson" userId="51f89924-055d-44ab-8e20-2fc548136883" providerId="ADAL" clId="{3932E92E-EC45-45D6-A571-BA93E841650C}" dt="2021-05-03T08:03:32.540" v="1316" actId="20577"/>
        <pc:sldMkLst>
          <pc:docMk/>
          <pc:sldMk cId="3804493603" sldId="797"/>
        </pc:sldMkLst>
      </pc:sldChg>
      <pc:sldChg chg="new">
        <pc:chgData name="Sara Johnson" userId="51f89924-055d-44ab-8e20-2fc548136883" providerId="ADAL" clId="{3932E92E-EC45-45D6-A571-BA93E841650C}" dt="2021-05-04T09:20:42.532" v="3273" actId="680"/>
        <pc:sldMkLst>
          <pc:docMk/>
          <pc:sldMk cId="2737563300" sldId="800"/>
        </pc:sldMkLst>
      </pc:sldChg>
      <pc:sldMasterChg chg="delSldLayout">
        <pc:chgData name="Sara Johnson" userId="51f89924-055d-44ab-8e20-2fc548136883" providerId="ADAL" clId="{3932E92E-EC45-45D6-A571-BA93E841650C}" dt="2021-05-04T09:41:28.875" v="3913" actId="2696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3932E92E-EC45-45D6-A571-BA93E841650C}" dt="2021-05-04T09:41:28.875" v="3913" actId="2696"/>
          <pc:sldLayoutMkLst>
            <pc:docMk/>
            <pc:sldMasterMk cId="338086544" sldId="2147483781"/>
            <pc:sldLayoutMk cId="2015395258" sldId="2147483823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8FC92C85-8F83-FD31-1202-FDD23998328D}"/>
    <pc:docChg chg="addSld modSection">
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<pc:docMkLst>
        <pc:docMk/>
      </pc:docMkLst>
      <pc:sldChg chg="add replId">
  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  <pc:sldMkLst>
          <pc:docMk/>
          <pc:sldMk cId="3542364332" sldId="12474"/>
        </pc:sldMkLst>
      </pc:sldChg>
    </pc:docChg>
  </pc:docChgLst>
  <pc:docChgLst>
    <pc:chgData name="Sara Johnson" userId="51f89924-055d-44ab-8e20-2fc548136883" providerId="ADAL" clId="{73E094DF-893C-4B27-BCB6-C3BA1895B430}"/>
    <pc:docChg chg="modSld">
      <pc:chgData name="Sara Johnson" userId="51f89924-055d-44ab-8e20-2fc548136883" providerId="ADAL" clId="{73E094DF-893C-4B27-BCB6-C3BA1895B430}" dt="2025-06-13T06:42:38.315" v="24" actId="20577"/>
      <pc:docMkLst>
        <pc:docMk/>
      </pc:docMkLst>
      <pc:sldChg chg="modSp mod">
        <pc:chgData name="Sara Johnson" userId="51f89924-055d-44ab-8e20-2fc548136883" providerId="ADAL" clId="{73E094DF-893C-4B27-BCB6-C3BA1895B430}" dt="2025-06-13T06:42:38.315" v="24" actId="20577"/>
        <pc:sldMkLst>
          <pc:docMk/>
          <pc:sldMk cId="2775482297" sldId="12895"/>
        </pc:sldMkLst>
        <pc:spChg chg="mod">
          <ac:chgData name="Sara Johnson" userId="51f89924-055d-44ab-8e20-2fc548136883" providerId="ADAL" clId="{73E094DF-893C-4B27-BCB6-C3BA1895B430}" dt="2025-06-13T06:42:38.315" v="24" actId="20577"/>
          <ac:spMkLst>
            <pc:docMk/>
            <pc:sldMk cId="2775482297" sldId="12895"/>
            <ac:spMk id="2" creationId="{00000000-0000-0000-0000-000000000000}"/>
          </ac:spMkLst>
        </pc:spChg>
        <pc:graphicFrameChg chg="mod">
          <ac:chgData name="Sara Johnson" userId="51f89924-055d-44ab-8e20-2fc548136883" providerId="ADAL" clId="{73E094DF-893C-4B27-BCB6-C3BA1895B430}" dt="2025-06-13T06:40:03.062" v="9" actId="255"/>
          <ac:graphicFrameMkLst>
            <pc:docMk/>
            <pc:sldMk cId="2775482297" sldId="12895"/>
            <ac:graphicFrameMk id="5" creationId="{00000000-0000-0000-0000-000000000000}"/>
          </ac:graphicFrameMkLst>
        </pc:graphicFrameChg>
      </pc:sldChg>
    </pc:docChg>
  </pc:docChgLst>
  <pc:docChgLst>
    <pc:chgData name="Sara Johnson" userId="51f89924-055d-44ab-8e20-2fc548136883" providerId="ADAL" clId="{EDFB893C-BDAA-43A1-A0DF-547D82C533AF}"/>
    <pc:docChg chg="modSld delMainMaster">
      <pc:chgData name="Sara Johnson" userId="51f89924-055d-44ab-8e20-2fc548136883" providerId="ADAL" clId="{EDFB893C-BDAA-43A1-A0DF-547D82C533AF}" dt="2025-06-13T06:21:45.212" v="13" actId="2711"/>
      <pc:docMkLst>
        <pc:docMk/>
      </pc:docMkLst>
      <pc:sldChg chg="modSp mod">
        <pc:chgData name="Sara Johnson" userId="51f89924-055d-44ab-8e20-2fc548136883" providerId="ADAL" clId="{EDFB893C-BDAA-43A1-A0DF-547D82C533AF}" dt="2025-06-13T06:21:45.212" v="13" actId="2711"/>
        <pc:sldMkLst>
          <pc:docMk/>
          <pc:sldMk cId="2775482297" sldId="12895"/>
        </pc:sldMkLst>
        <pc:spChg chg="mod">
          <ac:chgData name="Sara Johnson" userId="51f89924-055d-44ab-8e20-2fc548136883" providerId="ADAL" clId="{EDFB893C-BDAA-43A1-A0DF-547D82C533AF}" dt="2025-06-13T06:20:03.931" v="0" actId="2711"/>
          <ac:spMkLst>
            <pc:docMk/>
            <pc:sldMk cId="2775482297" sldId="12895"/>
            <ac:spMk id="2" creationId="{00000000-0000-0000-0000-000000000000}"/>
          </ac:spMkLst>
        </pc:spChg>
        <pc:graphicFrameChg chg="mod">
          <ac:chgData name="Sara Johnson" userId="51f89924-055d-44ab-8e20-2fc548136883" providerId="ADAL" clId="{EDFB893C-BDAA-43A1-A0DF-547D82C533AF}" dt="2025-06-13T06:21:45.212" v="13" actId="2711"/>
          <ac:graphicFrameMkLst>
            <pc:docMk/>
            <pc:sldMk cId="2775482297" sldId="12895"/>
            <ac:graphicFrameMk id="5" creationId="{00000000-0000-0000-0000-000000000000}"/>
          </ac:graphicFrameMkLst>
        </pc:graphicFrameChg>
      </pc:sld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2641333890" sldId="2147483703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3456999421" sldId="214748370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3650526757" sldId="214748370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1582484587" sldId="2147483706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2960058579" sldId="2147483707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3779011854" sldId="214748370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1277921728" sldId="214748370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3197003664" sldId="2147483710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41333890" sldId="2147483703"/>
            <pc:sldLayoutMk cId="1897168060" sldId="2147483711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4188116444" sldId="2147483712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3928473275" sldId="2147483713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3641154790" sldId="214748371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438301406" sldId="214748371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2617660924" sldId="214748379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1838109893" sldId="214748379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1375147737" sldId="2147483796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1092677610" sldId="2147483797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3242566508" sldId="214748379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540081522" sldId="214748379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3112024715" sldId="2147483800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1026445511" sldId="214748380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2319851293" sldId="2147483802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8116444" sldId="2147483712"/>
            <pc:sldLayoutMk cId="42533564" sldId="2147483803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418109875" sldId="2147483743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109875" sldId="2147483743"/>
            <pc:sldLayoutMk cId="788178493" sldId="214748374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109875" sldId="2147483743"/>
            <pc:sldLayoutMk cId="398508587" sldId="214748374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418109875" sldId="2147483743"/>
            <pc:sldLayoutMk cId="932758090" sldId="2147483746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2609305529" sldId="2147483747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805954994" sldId="214748374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1048430611" sldId="214748374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913979916" sldId="2147483750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3517863432" sldId="214748375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3193605000" sldId="2147483752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4265445975" sldId="2147483753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2220450791" sldId="214748375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609305529" sldId="2147483747"/>
            <pc:sldLayoutMk cId="4131515752" sldId="2147483755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807395138" sldId="2147483756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807395138" sldId="2147483756"/>
            <pc:sldLayoutMk cId="1372100505" sldId="2147483757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807395138" sldId="2147483756"/>
            <pc:sldLayoutMk cId="1979817853" sldId="214748375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807395138" sldId="2147483756"/>
            <pc:sldLayoutMk cId="1857199816" sldId="2147483759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2051405731" sldId="2147483760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051405731" sldId="2147483760"/>
            <pc:sldLayoutMk cId="1294586361" sldId="214748376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051405731" sldId="2147483760"/>
            <pc:sldLayoutMk cId="1403100196" sldId="2147483762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051405731" sldId="2147483760"/>
            <pc:sldLayoutMk cId="1215436649" sldId="2147483763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3966196280" sldId="2147483764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3216743687" sldId="214748376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423156717" sldId="2147483766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3047523700" sldId="2147483767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54339741" sldId="214748376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1577778616" sldId="214748376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817147047" sldId="2147483770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2794454341" sldId="214748377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3966196280" sldId="2147483764"/>
            <pc:sldLayoutMk cId="3246417013" sldId="2147483772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1049389630" sldId="2147483773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1049389630" sldId="2147483773"/>
            <pc:sldLayoutMk cId="4105240394" sldId="214748377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1049389630" sldId="2147483773"/>
            <pc:sldLayoutMk cId="1053220743" sldId="214748377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1049389630" sldId="2147483773"/>
            <pc:sldLayoutMk cId="2478521244" sldId="2147483776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2537111110" sldId="2147483777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37111110" sldId="2147483777"/>
            <pc:sldLayoutMk cId="786287667" sldId="214748377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37111110" sldId="2147483777"/>
            <pc:sldLayoutMk cId="133792316" sldId="214748377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37111110" sldId="2147483777"/>
            <pc:sldLayoutMk cId="1598721707" sldId="2147483780"/>
          </pc:sldLayoutMkLst>
        </pc:sldLayoutChg>
      </pc:sldMasterChg>
      <pc:sldMasterChg chg="del delSldLayout">
        <pc:chgData name="Sara Johnson" userId="51f89924-055d-44ab-8e20-2fc548136883" providerId="ADAL" clId="{EDFB893C-BDAA-43A1-A0DF-547D82C533AF}" dt="2025-06-13T06:20:12.707" v="1"/>
        <pc:sldMasterMkLst>
          <pc:docMk/>
          <pc:sldMasterMk cId="2590477309" sldId="2147483790"/>
        </pc:sldMasterMkLst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4231996724" sldId="214748379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315710087" sldId="2147483792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14819600" sldId="2147483793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2553110711" sldId="2147483851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783373209" sldId="2147483852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149649566" sldId="2147483853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1282680276" sldId="2147483854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553251887" sldId="2147483855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1306871300" sldId="2147483856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282075894" sldId="2147483857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714193787" sldId="2147483858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1677658966" sldId="2147483859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3392894085" sldId="2147483860"/>
          </pc:sldLayoutMkLst>
        </pc:sldLayoutChg>
        <pc:sldLayoutChg chg="del">
          <pc:chgData name="Sara Johnson" userId="51f89924-055d-44ab-8e20-2fc548136883" providerId="ADAL" clId="{EDFB893C-BDAA-43A1-A0DF-547D82C533AF}" dt="2025-06-13T06:20:12.707" v="1"/>
          <pc:sldLayoutMkLst>
            <pc:docMk/>
            <pc:sldMasterMk cId="2590477309" sldId="2147483790"/>
            <pc:sldLayoutMk cId="94769937" sldId="2147483861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38FD6554-FC6B-B75B-C553-294239BC5A4B}"/>
    <pc:docChg chg="modSld">
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  <pc:sldMkLst>
          <pc:docMk/>
          <pc:sldMk cId="3112691717" sldId="12317"/>
        </pc:sldMkLst>
      </pc:sldChg>
    </pc:docChg>
  </pc:docChgLst>
  <pc:docChgLst>
    <pc:chgData name="Karin Håkansson" userId="S::karin.hakansson@hushallningssallskapet.se::b6804832-5183-48a0-b0d8-781b988589b8" providerId="AD" clId="Web-{B3082FA9-6298-D68B-B3D5-6CFCE0CB8214}"/>
    <pc:docChg chg="modSld">
      <pc:chgData name="Karin Håkansson" userId="S::karin.hakansson@hushallningssallskapet.se::b6804832-5183-48a0-b0d8-781b988589b8" providerId="AD" clId="Web-{B3082FA9-6298-D68B-B3D5-6CFCE0CB8214}" dt="2021-05-05T09:38:28.807" v="581" actId="20577"/>
      <pc:docMkLst>
        <pc:docMk/>
      </pc:docMkLst>
      <pc:sldChg chg="modSp">
        <pc:chgData name="Karin Håkansson" userId="S::karin.hakansson@hushallningssallskapet.se::b6804832-5183-48a0-b0d8-781b988589b8" providerId="AD" clId="Web-{B3082FA9-6298-D68B-B3D5-6CFCE0CB8214}" dt="2021-05-05T09:38:28.807" v="581" actId="20577"/>
        <pc:sldMkLst>
          <pc:docMk/>
          <pc:sldMk cId="680267594" sldId="274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04:51.851" v="42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7:22.024" v="447" actId="20577"/>
        <pc:sldMkLst>
          <pc:docMk/>
          <pc:sldMk cId="587112749" sldId="538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8:22.791" v="449" actId="1076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4:32.472" v="578"/>
        <pc:sldMkLst>
          <pc:docMk/>
          <pc:sldMk cId="3147782366" sldId="558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46.627" v="541"/>
        <pc:sldMkLst>
          <pc:docMk/>
          <pc:sldMk cId="3950942472" sldId="775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0:25.626" v="503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26.283" v="534"/>
        <pc:sldMkLst>
          <pc:docMk/>
          <pc:sldMk cId="2568349644" sldId="799"/>
        </pc:sldMkLst>
      </pc:sldChg>
    </pc:docChg>
  </pc:docChgLst>
  <pc:docChgLst>
    <pc:chgData name="Karin Håkansson" userId="S::karin.hakansson@hushallningssallskapet.se::b6804832-5183-48a0-b0d8-781b988589b8" providerId="AD" clId="Web-{F4413551-2BFA-4517-ED2B-2DCC349ACEB6}"/>
    <pc:docChg chg="addSld delSld modSld modSection">
      <pc:chgData name="Karin Håkansson" userId="S::karin.hakansson@hushallningssallskapet.se::b6804832-5183-48a0-b0d8-781b988589b8" providerId="AD" clId="Web-{F4413551-2BFA-4517-ED2B-2DCC349ACEB6}" dt="2021-05-03T09:36:35.770" v="793"/>
      <pc:docMkLst>
        <pc:docMk/>
      </pc:docMkLst>
      <pc:sldChg chg="addSp modSp modNotes">
        <pc:chgData name="Karin Håkansson" userId="S::karin.hakansson@hushallningssallskapet.se::b6804832-5183-48a0-b0d8-781b988589b8" providerId="AD" clId="Web-{F4413551-2BFA-4517-ED2B-2DCC349ACEB6}" dt="2021-05-03T09:33:07.548" v="750" actId="14100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7:23.955" v="360"/>
        <pc:sldMkLst>
          <pc:docMk/>
          <pc:sldMk cId="2199243393" sldId="528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9:32.048" v="92" actId="20577"/>
        <pc:sldMkLst>
          <pc:docMk/>
          <pc:sldMk cId="2735410267" sldId="535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8:47.422" v="89" actId="20577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5:00.047" v="359"/>
        <pc:sldMkLst>
          <pc:docMk/>
          <pc:sldMk cId="2773973758" sldId="539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33:53.111" v="757" actId="1076"/>
        <pc:sldMkLst>
          <pc:docMk/>
          <pc:sldMk cId="1002171655" sldId="54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00:05.017" v="94" actId="2057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8:52:11.119" v="1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1:21.006" v="443" actId="1076"/>
        <pc:sldMkLst>
          <pc:docMk/>
          <pc:sldMk cId="3147782366" sldId="558"/>
        </pc:sldMkLst>
      </pc:sldChg>
      <pc:sldChg chg="add del">
        <pc:chgData name="Karin Håkansson" userId="S::karin.hakansson@hushallningssallskapet.se::b6804832-5183-48a0-b0d8-781b988589b8" providerId="AD" clId="Web-{F4413551-2BFA-4517-ED2B-2DCC349ACEB6}" dt="2021-05-03T09:04:20.834" v="134"/>
        <pc:sldMkLst>
          <pc:docMk/>
          <pc:sldMk cId="322212349" sldId="563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04:33.834" v="135"/>
        <pc:sldMkLst>
          <pc:docMk/>
          <pc:sldMk cId="323396809" sldId="565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10:56.403" v="295" actId="1076"/>
        <pc:sldMkLst>
          <pc:docMk/>
          <pc:sldMk cId="564708958" sldId="567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7:50.462" v="239" actId="1076"/>
        <pc:sldMkLst>
          <pc:docMk/>
          <pc:sldMk cId="1957914744" sldId="756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2:38.932" v="3" actId="1076"/>
        <pc:sldMkLst>
          <pc:docMk/>
          <pc:sldMk cId="3468324436" sldId="764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4:07.162" v="133" actId="1076"/>
        <pc:sldMkLst>
          <pc:docMk/>
          <pc:sldMk cId="4258052440" sldId="772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35:59.582" v="791" actId="20577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4:57.750" v="358"/>
        <pc:sldMkLst>
          <pc:docMk/>
          <pc:sldMk cId="253767764" sldId="78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9:07.582" v="421" actId="20577"/>
        <pc:sldMkLst>
          <pc:docMk/>
          <pc:sldMk cId="2469215651" sldId="78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0:14.021" v="441" actId="20577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36:17.848" v="792"/>
        <pc:sldMkLst>
          <pc:docMk/>
          <pc:sldMk cId="3160037584" sldId="788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9:12:24.654" v="334"/>
        <pc:sldMkLst>
          <pc:docMk/>
          <pc:sldMk cId="368400683" sldId="794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2:55.201" v="357" actId="20577"/>
        <pc:sldMkLst>
          <pc:docMk/>
          <pc:sldMk cId="2468721829" sldId="796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04:55.038" v="136"/>
        <pc:sldMkLst>
          <pc:docMk/>
          <pc:sldMk cId="4172451690" sldId="798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36:35.770" v="793"/>
        <pc:sldMkLst>
          <pc:docMk/>
          <pc:sldMk cId="2568349644" sldId="799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A416C030-65C6-FD6D-258B-3F8C52856B3D}"/>
    <pc:docChg chg="modSld sldOrd modSection">
      <pc:chgData name="Åsa-Lina Nordlund" userId="S::asa-lina_nordlundsutveckling.se#ext#@svelantbruksuniversitet.onmicrosoft.com::7c3a76b4-89e8-4ba3-9a60-8ea320a1e890" providerId="AD" clId="Web-{A416C030-65C6-FD6D-258B-3F8C52856B3D}" dt="2024-08-19T05:12:07.841" v="161"/>
      <pc:docMkLst>
        <pc:docMk/>
      </pc:docMkLst>
      <pc:sldChg chg="modSp mod modClrScheme chgLayout">
        <pc:chgData name="Åsa-Lina Nordlund" userId="S::asa-lina_nordlundsutveckling.se#ext#@svelantbruksuniversitet.onmicrosoft.com::7c3a76b4-89e8-4ba3-9a60-8ea320a1e890" providerId="AD" clId="Web-{A416C030-65C6-FD6D-258B-3F8C52856B3D}" dt="2024-08-19T05:07:18.187" v="58"/>
        <pc:sldMkLst>
          <pc:docMk/>
          <pc:sldMk cId="1407613128" sldId="257"/>
        </pc:sldMkLst>
      </pc:sldChg>
      <pc:sldChg chg="modSp mod modClrScheme chgLayout">
        <pc:chgData name="Åsa-Lina Nordlund" userId="S::asa-lina_nordlundsutveckling.se#ext#@svelantbruksuniversitet.onmicrosoft.com::7c3a76b4-89e8-4ba3-9a60-8ea320a1e890" providerId="AD" clId="Web-{A416C030-65C6-FD6D-258B-3F8C52856B3D}" dt="2024-08-19T05:09:49.732" v="87" actId="20577"/>
        <pc:sldMkLst>
          <pc:docMk/>
          <pc:sldMk cId="2333724865" sldId="258"/>
        </pc:sldMkLst>
      </pc:sldChg>
      <pc:sldChg chg="modSp">
        <pc:chgData name="Åsa-Lina Nordlund" userId="S::asa-lina_nordlundsutveckling.se#ext#@svelantbruksuniversitet.onmicrosoft.com::7c3a76b4-89e8-4ba3-9a60-8ea320a1e890" providerId="AD" clId="Web-{A416C030-65C6-FD6D-258B-3F8C52856B3D}" dt="2024-08-19T05:05:05.672" v="28" actId="20577"/>
        <pc:sldMkLst>
          <pc:docMk/>
          <pc:sldMk cId="3960796161" sldId="12481"/>
        </pc:sldMkLst>
      </pc:sldChg>
      <pc:sldChg chg="addSp delSp modSp mod modClrScheme chgLayout">
        <pc:chgData name="Åsa-Lina Nordlund" userId="S::asa-lina_nordlundsutveckling.se#ext#@svelantbruksuniversitet.onmicrosoft.com::7c3a76b4-89e8-4ba3-9a60-8ea320a1e890" providerId="AD" clId="Web-{A416C030-65C6-FD6D-258B-3F8C52856B3D}" dt="2024-08-19T05:06:49.984" v="57" actId="14100"/>
        <pc:sldMkLst>
          <pc:docMk/>
          <pc:sldMk cId="4188931589" sldId="12891"/>
        </pc:sldMkLst>
      </pc:sldChg>
      <pc:sldChg chg="modSp">
        <pc:chgData name="Åsa-Lina Nordlund" userId="S::asa-lina_nordlundsutveckling.se#ext#@svelantbruksuniversitet.onmicrosoft.com::7c3a76b4-89e8-4ba3-9a60-8ea320a1e890" providerId="AD" clId="Web-{A416C030-65C6-FD6D-258B-3F8C52856B3D}" dt="2024-08-19T05:03:30.064" v="23" actId="20577"/>
        <pc:sldMkLst>
          <pc:docMk/>
          <pc:sldMk cId="3723371892" sldId="12893"/>
        </pc:sldMkLst>
      </pc:sldChg>
      <pc:sldChg chg="delSp modSp mod modClrScheme chgLayout">
        <pc:chgData name="Åsa-Lina Nordlund" userId="S::asa-lina_nordlundsutveckling.se#ext#@svelantbruksuniversitet.onmicrosoft.com::7c3a76b4-89e8-4ba3-9a60-8ea320a1e890" providerId="AD" clId="Web-{A416C030-65C6-FD6D-258B-3F8C52856B3D}" dt="2024-08-19T05:11:37.153" v="160" actId="20577"/>
        <pc:sldMkLst>
          <pc:docMk/>
          <pc:sldMk cId="2775482297" sldId="12895"/>
        </pc:sldMkLst>
      </pc:sldChg>
      <pc:sldChg chg="mod modClrScheme chgLayout">
        <pc:chgData name="Åsa-Lina Nordlund" userId="S::asa-lina_nordlundsutveckling.se#ext#@svelantbruksuniversitet.onmicrosoft.com::7c3a76b4-89e8-4ba3-9a60-8ea320a1e890" providerId="AD" clId="Web-{A416C030-65C6-FD6D-258B-3F8C52856B3D}" dt="2024-08-19T05:12:07.841" v="161"/>
        <pc:sldMkLst>
          <pc:docMk/>
          <pc:sldMk cId="2254697770" sldId="12904"/>
        </pc:sldMkLst>
      </pc:sldChg>
      <pc:sldChg chg="ord">
        <pc:chgData name="Åsa-Lina Nordlund" userId="S::asa-lina_nordlundsutveckling.se#ext#@svelantbruksuniversitet.onmicrosoft.com::7c3a76b4-89e8-4ba3-9a60-8ea320a1e890" providerId="AD" clId="Web-{A416C030-65C6-FD6D-258B-3F8C52856B3D}" dt="2024-08-19T05:02:14.142" v="7"/>
        <pc:sldMkLst>
          <pc:docMk/>
          <pc:sldMk cId="408309258" sldId="12905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0322F7B2-ECDB-FACF-6679-6D74A58E03F9}"/>
    <pc:docChg chg="modSld">
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<pc:sldMkLst>
          <pc:docMk/>
          <pc:sldMk cId="1259739597" sldId="12312"/>
        </pc:sldMkLst>
      </pc:sldChg>
    </pc:docChg>
  </pc:docChgLst>
  <pc:docChgLst>
    <pc:chgData name="Karin Håkansson" userId="S::karin.hakansson@hushallningssallskapet.se::b6804832-5183-48a0-b0d8-781b988589b8" providerId="AD" clId="Web-{BFD7BB9F-809D-C000-0026-F477037FE278}"/>
    <pc:docChg chg="modSld">
      <pc:chgData name="Karin Håkansson" userId="S::karin.hakansson@hushallningssallskapet.se::b6804832-5183-48a0-b0d8-781b988589b8" providerId="AD" clId="Web-{BFD7BB9F-809D-C000-0026-F477037FE278}" dt="2021-04-07T08:11:14.769" v="209" actId="20577"/>
      <pc:docMkLst>
        <pc:docMk/>
      </pc:docMkLst>
      <pc:sldChg chg="modSp">
        <pc:chgData name="Karin Håkansson" userId="S::karin.hakansson@hushallningssallskapet.se::b6804832-5183-48a0-b0d8-781b988589b8" providerId="AD" clId="Web-{BFD7BB9F-809D-C000-0026-F477037FE278}" dt="2021-04-07T08:06:19.050" v="152" actId="20577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7:52:58.806" v="79" actId="20577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9:13.590" v="201" actId="20577"/>
        <pc:sldMkLst>
          <pc:docMk/>
          <pc:sldMk cId="2773973758" sldId="539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9:34.920" v="203"/>
        <pc:sldMkLst>
          <pc:docMk/>
          <pc:sldMk cId="2743427214" sldId="548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7:53:43.340" v="105" actId="20577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5:46.674" v="138" actId="20577"/>
        <pc:sldMkLst>
          <pc:docMk/>
          <pc:sldMk cId="322212349" sldId="563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7:07.714" v="169" actId="20577"/>
        <pc:sldMkLst>
          <pc:docMk/>
          <pc:sldMk cId="323396809" sldId="565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8:56.777" v="187" actId="1076"/>
        <pc:sldMkLst>
          <pc:docMk/>
          <pc:sldMk cId="2502253820" sldId="761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11:14.769" v="209" actId="20577"/>
        <pc:sldMkLst>
          <pc:docMk/>
          <pc:sldMk cId="3654871616" sldId="770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7:26.257" v="186" actId="20577"/>
        <pc:sldMkLst>
          <pc:docMk/>
          <pc:sldMk cId="4258052440" sldId="772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7F8E4D94-8AE1-C514-EE4F-4DD5E6B398EB}"/>
    <pc:docChg chg="">
      <pc:chgData name="Katarina Steen" userId="S::katarina.steen_vxa.se#ext#@svelantbruksuniversitet.onmicrosoft.com::9fc3855b-ece0-42ae-86f3-62743addf2fd" providerId="AD" clId="Web-{7F8E4D94-8AE1-C514-EE4F-4DD5E6B398EB}" dt="2024-05-30T08:05:30.174" v="0"/>
      <pc:docMkLst>
        <pc:docMk/>
      </pc:docMkLst>
      <pc:sldChg chg="modCm">
        <pc:chgData name="Katarina Steen" userId="S::katarina.steen_vxa.se#ext#@svelantbruksuniversitet.onmicrosoft.com::9fc3855b-ece0-42ae-86f3-62743addf2fd" providerId="AD" clId="Web-{7F8E4D94-8AE1-C514-EE4F-4DD5E6B398EB}" dt="2024-05-30T08:05:30.174" v="0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  <pc226:cmRplyChg chg="add">
  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  <pc2:cmRplyMkLst xmlns:pc2="http://schemas.microsoft.com/office/powerpoint/2019/9/main/command">
                  <pc:docMk/>
                  <pc:sldMk cId="1678801547" sldId="261"/>
                  <pc2:cmMk id="{7245D1D2-6F7E-499B-98AE-D8D29682E693}"/>
                  <pc2:cmRplyMk id="{060650AD-6776-49D1-867B-6C70B0F2AC6C}"/>
                </pc2:cmRplyMkLst>
              </pc226:cmRplyChg>
            </pc226:cmChg>
          </p:ext>
        </pc:extLst>
      </pc:sldChg>
    </pc:docChg>
  </pc:docChgLst>
  <pc:docChgLst>
    <pc:chgData name="Sara Johnson" userId="51f89924-055d-44ab-8e20-2fc548136883" providerId="ADAL" clId="{971D0273-9AA0-4E06-BAF6-5592A52A3975}"/>
    <pc:docChg chg="custSel delSld modSld delSection modSection">
      <pc:chgData name="Sara Johnson" userId="51f89924-055d-44ab-8e20-2fc548136883" providerId="ADAL" clId="{971D0273-9AA0-4E06-BAF6-5592A52A3975}" dt="2024-08-29T11:22:08.796" v="112" actId="17851"/>
      <pc:docMkLst>
        <pc:docMk/>
      </pc:docMkLst>
      <pc:sldChg chg="del">
        <pc:chgData name="Sara Johnson" userId="51f89924-055d-44ab-8e20-2fc548136883" providerId="ADAL" clId="{971D0273-9AA0-4E06-BAF6-5592A52A3975}" dt="2024-08-29T11:19:24.524" v="3" actId="47"/>
        <pc:sldMkLst>
          <pc:docMk/>
          <pc:sldMk cId="1407613128" sldId="257"/>
        </pc:sldMkLst>
      </pc:sldChg>
      <pc:sldChg chg="del">
        <pc:chgData name="Sara Johnson" userId="51f89924-055d-44ab-8e20-2fc548136883" providerId="ADAL" clId="{971D0273-9AA0-4E06-BAF6-5592A52A3975}" dt="2024-08-29T11:19:23.749" v="2" actId="47"/>
        <pc:sldMkLst>
          <pc:docMk/>
          <pc:sldMk cId="2333724865" sldId="258"/>
        </pc:sldMkLst>
      </pc:sldChg>
      <pc:sldChg chg="del">
        <pc:chgData name="Sara Johnson" userId="51f89924-055d-44ab-8e20-2fc548136883" providerId="ADAL" clId="{971D0273-9AA0-4E06-BAF6-5592A52A3975}" dt="2024-08-29T11:19:19.080" v="0" actId="47"/>
        <pc:sldMkLst>
          <pc:docMk/>
          <pc:sldMk cId="0" sldId="347"/>
        </pc:sldMkLst>
      </pc:sldChg>
      <pc:sldChg chg="del">
        <pc:chgData name="Sara Johnson" userId="51f89924-055d-44ab-8e20-2fc548136883" providerId="ADAL" clId="{971D0273-9AA0-4E06-BAF6-5592A52A3975}" dt="2024-08-29T11:19:30.126" v="5" actId="47"/>
        <pc:sldMkLst>
          <pc:docMk/>
          <pc:sldMk cId="3960796161" sldId="12481"/>
        </pc:sldMkLst>
      </pc:sldChg>
      <pc:sldChg chg="del">
        <pc:chgData name="Sara Johnson" userId="51f89924-055d-44ab-8e20-2fc548136883" providerId="ADAL" clId="{971D0273-9AA0-4E06-BAF6-5592A52A3975}" dt="2024-08-29T11:19:25.325" v="4" actId="47"/>
        <pc:sldMkLst>
          <pc:docMk/>
          <pc:sldMk cId="4188931589" sldId="12891"/>
        </pc:sldMkLst>
      </pc:sldChg>
      <pc:sldChg chg="del">
        <pc:chgData name="Sara Johnson" userId="51f89924-055d-44ab-8e20-2fc548136883" providerId="ADAL" clId="{971D0273-9AA0-4E06-BAF6-5592A52A3975}" dt="2024-08-29T11:19:22.099" v="1" actId="47"/>
        <pc:sldMkLst>
          <pc:docMk/>
          <pc:sldMk cId="3723371892" sldId="12893"/>
        </pc:sldMkLst>
      </pc:sldChg>
      <pc:sldChg chg="delSp modSp mod modNotesTx">
        <pc:chgData name="Sara Johnson" userId="51f89924-055d-44ab-8e20-2fc548136883" providerId="ADAL" clId="{971D0273-9AA0-4E06-BAF6-5592A52A3975}" dt="2024-08-29T11:20:59.439" v="107" actId="20577"/>
        <pc:sldMkLst>
          <pc:docMk/>
          <pc:sldMk cId="2775482297" sldId="12895"/>
        </pc:sldMkLst>
      </pc:sldChg>
      <pc:sldChg chg="del">
        <pc:chgData name="Sara Johnson" userId="51f89924-055d-44ab-8e20-2fc548136883" providerId="ADAL" clId="{971D0273-9AA0-4E06-BAF6-5592A52A3975}" dt="2024-08-29T11:19:19.080" v="0" actId="47"/>
        <pc:sldMkLst>
          <pc:docMk/>
          <pc:sldMk cId="408309258" sldId="12905"/>
        </pc:sldMkLst>
      </pc:sldChg>
      <pc:sldMasterChg chg="delSldLayout">
        <pc:chgData name="Sara Johnson" userId="51f89924-055d-44ab-8e20-2fc548136883" providerId="ADAL" clId="{971D0273-9AA0-4E06-BAF6-5592A52A3975}" dt="2024-08-29T11:19:22.099" v="1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1D0273-9AA0-4E06-BAF6-5592A52A3975}" dt="2024-08-29T11:19:19.080" v="0" actId="47"/>
          <pc:sldLayoutMkLst>
            <pc:docMk/>
            <pc:sldMasterMk cId="338086544" sldId="2147483781"/>
            <pc:sldLayoutMk cId="3982388528" sldId="2147483880"/>
          </pc:sldLayoutMkLst>
        </pc:sldLayoutChg>
        <pc:sldLayoutChg chg="del">
          <pc:chgData name="Sara Johnson" userId="51f89924-055d-44ab-8e20-2fc548136883" providerId="ADAL" clId="{971D0273-9AA0-4E06-BAF6-5592A52A3975}" dt="2024-08-29T11:19:22.099" v="1" actId="47"/>
          <pc:sldLayoutMkLst>
            <pc:docMk/>
            <pc:sldMasterMk cId="338086544" sldId="2147483781"/>
            <pc:sldLayoutMk cId="3616208562" sldId="2147483882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66879F9F-7AB3-414D-9A90-0CAC4D2065E7}"/>
    <pc:docChg chg="addSld delSld modSld sldOrd addMainMaster modSection">
      <pc:chgData name="Karin Håkansson" userId="S::karin.hakansson@hushallningssallskapet.se::b6804832-5183-48a0-b0d8-781b988589b8" providerId="AD" clId="Web-{66879F9F-7AB3-414D-9A90-0CAC4D2065E7}" dt="2021-11-22T16:49:47.426" v="227"/>
      <pc:docMkLst>
        <pc:docMk/>
      </pc:docMkLst>
      <pc:sldChg chg="delSp">
        <pc:chgData name="Karin Håkansson" userId="S::karin.hakansson@hushallningssallskapet.se::b6804832-5183-48a0-b0d8-781b988589b8" providerId="AD" clId="Web-{66879F9F-7AB3-414D-9A90-0CAC4D2065E7}" dt="2021-11-22T16:31:21.897" v="13"/>
        <pc:sldMkLst>
          <pc:docMk/>
          <pc:sldMk cId="680267594" sldId="274"/>
        </pc:sldMkLst>
      </pc:sldChg>
      <pc:sldChg chg="modSp ord">
        <pc:chgData name="Karin Håkansson" userId="S::karin.hakansson@hushallningssallskapet.se::b6804832-5183-48a0-b0d8-781b988589b8" providerId="AD" clId="Web-{66879F9F-7AB3-414D-9A90-0CAC4D2065E7}" dt="2021-11-22T16:33:34.060" v="19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66879F9F-7AB3-414D-9A90-0CAC4D2065E7}" dt="2021-11-22T16:49:47.426" v="227"/>
        <pc:sldMkLst>
          <pc:docMk/>
          <pc:sldMk cId="3147782366" sldId="558"/>
        </pc:sldMkLst>
      </pc:sldChg>
      <pc:sldChg chg="addSp modSp">
        <pc:chgData name="Karin Håkansson" userId="S::karin.hakansson@hushallningssallskapet.se::b6804832-5183-48a0-b0d8-781b988589b8" providerId="AD" clId="Web-{66879F9F-7AB3-414D-9A90-0CAC4D2065E7}" dt="2021-11-22T16:43:08.170" v="155" actId="1076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66879F9F-7AB3-414D-9A90-0CAC4D2065E7}" dt="2021-11-22T16:45:04.832" v="158"/>
        <pc:sldMkLst>
          <pc:docMk/>
          <pc:sldMk cId="2568349644" sldId="799"/>
        </pc:sldMkLst>
      </pc:sldChg>
      <pc:sldChg chg="modSp">
        <pc:chgData name="Karin Håkansson" userId="S::karin.hakansson@hushallningssallskapet.se::b6804832-5183-48a0-b0d8-781b988589b8" providerId="AD" clId="Web-{66879F9F-7AB3-414D-9A90-0CAC4D2065E7}" dt="2021-11-22T16:36:21.163" v="29" actId="1076"/>
        <pc:sldMkLst>
          <pc:docMk/>
          <pc:sldMk cId="4019163638" sldId="810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44:55.113" v="157"/>
        <pc:sldMkLst>
          <pc:docMk/>
          <pc:sldMk cId="630024960" sldId="812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28:44.326" v="5"/>
        <pc:sldMkLst>
          <pc:docMk/>
          <pc:sldMk cId="448514300" sldId="813"/>
        </pc:sldMkLst>
      </pc:sldChg>
      <pc:sldChg chg="modSp add ord replId">
        <pc:chgData name="Karin Håkansson" userId="S::karin.hakansson@hushallningssallskapet.se::b6804832-5183-48a0-b0d8-781b988589b8" providerId="AD" clId="Web-{66879F9F-7AB3-414D-9A90-0CAC4D2065E7}" dt="2021-11-22T16:35:24.051" v="28" actId="20577"/>
        <pc:sldMkLst>
          <pc:docMk/>
          <pc:sldMk cId="1386545714" sldId="814"/>
        </pc:sldMkLst>
      </pc:sldChg>
      <pc:sldMasterChg chg="add addSldLayout">
        <pc:chgData name="Karin Håkansson" userId="S::karin.hakansson@hushallningssallskapet.se::b6804832-5183-48a0-b0d8-781b988589b8" providerId="AD" clId="Web-{66879F9F-7AB3-414D-9A90-0CAC4D2065E7}" dt="2021-11-22T16:27:41.666" v="1"/>
        <pc:sldMasterMkLst>
          <pc:docMk/>
          <pc:sldMasterMk cId="3044405378" sldId="2147483648"/>
        </pc:sldMasterMkLst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676192870" sldId="2147483649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41640953" sldId="2147483650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539936294" sldId="2147483651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2050243309" sldId="2147483652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4F88E33E-9AD2-48A9-8766-4BFE202C80B1}"/>
    <pc:docChg chg="addSld delSld modSld modSection">
      <pc:chgData name="Sara Johnson" userId="S::sara.johnson@hushallningssallskapet.se::51f89924-055d-44ab-8e20-2fc548136883" providerId="AD" clId="Web-{4F88E33E-9AD2-48A9-8766-4BFE202C80B1}" dt="2021-04-28T09:15:18.803" v="267" actId="1076"/>
      <pc:docMkLst>
        <pc:docMk/>
      </pc:docMkLst>
      <pc:sldChg chg="modSp">
        <pc:chgData name="Sara Johnson" userId="S::sara.johnson@hushallningssallskapet.se::51f89924-055d-44ab-8e20-2fc548136883" providerId="AD" clId="Web-{4F88E33E-9AD2-48A9-8766-4BFE202C80B1}" dt="2021-04-28T09:15:18.803" v="267" actId="1076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4F88E33E-9AD2-48A9-8766-4BFE202C80B1}" dt="2021-04-28T09:14:26.068" v="248"/>
        <pc:sldMkLst>
          <pc:docMk/>
          <pc:sldMk cId="1996454733" sldId="542"/>
        </pc:sldMkLst>
      </pc:sldChg>
      <pc:sldChg chg="modSp modNotes">
        <pc:chgData name="Sara Johnson" userId="S::sara.johnson@hushallningssallskapet.se::51f89924-055d-44ab-8e20-2fc548136883" providerId="AD" clId="Web-{4F88E33E-9AD2-48A9-8766-4BFE202C80B1}" dt="2021-04-28T09:11:16.626" v="191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4F88E33E-9AD2-48A9-8766-4BFE202C80B1}" dt="2021-04-28T09:08:40.216" v="36"/>
        <pc:sldMkLst>
          <pc:docMk/>
          <pc:sldMk cId="2460337189" sldId="760"/>
        </pc:sldMkLst>
      </pc:sldChg>
      <pc:sldChg chg="modSp add replId modNotes">
        <pc:chgData name="Sara Johnson" userId="S::sara.johnson@hushallningssallskapet.se::51f89924-055d-44ab-8e20-2fc548136883" providerId="AD" clId="Web-{4F88E33E-9AD2-48A9-8766-4BFE202C80B1}" dt="2021-04-28T09:09:52.577" v="117"/>
        <pc:sldMkLst>
          <pc:docMk/>
          <pc:sldMk cId="3183629534" sldId="785"/>
        </pc:sldMkLst>
      </pc:sldChg>
      <pc:sldChg chg="add replId">
        <pc:chgData name="Sara Johnson" userId="S::sara.johnson@hushallningssallskapet.se::51f89924-055d-44ab-8e20-2fc548136883" providerId="AD" clId="Web-{4F88E33E-9AD2-48A9-8766-4BFE202C80B1}" dt="2021-04-28T09:08:27.075" v="35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663E730C-0AAE-4AC5-BC18-557E4A639CE1}"/>
    <pc:docChg chg="addSld modSld sldOrd modSection">
      <pc:chgData name="Karin Håkansson" userId="S::karin.hakansson@hushallningssallskapet.se::b6804832-5183-48a0-b0d8-781b988589b8" providerId="AD" clId="Web-{663E730C-0AAE-4AC5-BC18-557E4A639CE1}" dt="2021-12-05T08:37:29.032" v="533"/>
      <pc:docMkLst>
        <pc:docMk/>
      </pc:docMkLst>
      <pc:sldChg chg="ord">
        <pc:chgData name="Karin Håkansson" userId="S::karin.hakansson@hushallningssallskapet.se::b6804832-5183-48a0-b0d8-781b988589b8" providerId="AD" clId="Web-{663E730C-0AAE-4AC5-BC18-557E4A639CE1}" dt="2021-12-05T08:06:51.862" v="73"/>
        <pc:sldMkLst>
          <pc:docMk/>
          <pc:sldMk cId="1138066084" sldId="271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8:03.801" v="75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7:09.456" v="74"/>
        <pc:sldMkLst>
          <pc:docMk/>
          <pc:sldMk cId="166195878" sldId="776"/>
        </pc:sldMkLst>
      </pc:sldChg>
      <pc:sldChg chg="delSp modSp ord">
        <pc:chgData name="Karin Håkansson" userId="S::karin.hakansson@hushallningssallskapet.se::b6804832-5183-48a0-b0d8-781b988589b8" providerId="AD" clId="Web-{663E730C-0AAE-4AC5-BC18-557E4A639CE1}" dt="2021-12-05T08:09:12.708" v="104"/>
        <pc:sldMkLst>
          <pc:docMk/>
          <pc:sldMk cId="962843861" sldId="808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34:42.561" v="489"/>
        <pc:sldMkLst>
          <pc:docMk/>
          <pc:sldMk cId="1579990296" sldId="811"/>
        </pc:sldMkLst>
      </pc:sldChg>
      <pc:sldChg chg="mod ord modShow">
        <pc:chgData name="Karin Håkansson" userId="S::karin.hakansson@hushallningssallskapet.se::b6804832-5183-48a0-b0d8-781b988589b8" providerId="AD" clId="Web-{663E730C-0AAE-4AC5-BC18-557E4A639CE1}" dt="2021-12-05T07:53:24.506" v="1"/>
        <pc:sldMkLst>
          <pc:docMk/>
          <pc:sldMk cId="630024960" sldId="812"/>
        </pc:sldMkLst>
      </pc:sldChg>
      <pc:sldChg chg="addSp delSp modSp">
        <pc:chgData name="Karin Håkansson" userId="S::karin.hakansson@hushallningssallskapet.se::b6804832-5183-48a0-b0d8-781b988589b8" providerId="AD" clId="Web-{663E730C-0AAE-4AC5-BC18-557E4A639CE1}" dt="2021-12-05T08:28:15.504" v="316" actId="20577"/>
        <pc:sldMkLst>
          <pc:docMk/>
          <pc:sldMk cId="3515843450" sldId="821"/>
        </pc:sldMkLst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05:16.626" v="39" actId="1076"/>
        <pc:sldMkLst>
          <pc:docMk/>
          <pc:sldMk cId="1003339560" sldId="823"/>
        </pc:sldMkLst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11:28.632" v="170" actId="20577"/>
        <pc:sldMkLst>
          <pc:docMk/>
          <pc:sldMk cId="414551086" sldId="824"/>
        </pc:sldMkLst>
      </pc:sldChg>
      <pc:sldChg chg="add replId">
        <pc:chgData name="Karin Håkansson" userId="S::karin.hakansson@hushallningssallskapet.se::b6804832-5183-48a0-b0d8-781b988589b8" providerId="AD" clId="Web-{663E730C-0AAE-4AC5-BC18-557E4A639CE1}" dt="2021-12-05T08:03:34.093" v="4"/>
        <pc:sldMkLst>
          <pc:docMk/>
          <pc:sldMk cId="1502142615" sldId="825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9:48.740" v="352" actId="1076"/>
        <pc:sldMkLst>
          <pc:docMk/>
          <pc:sldMk cId="3745286284" sldId="826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7:55.457" v="306" actId="20577"/>
        <pc:sldMkLst>
          <pc:docMk/>
          <pc:sldMk cId="1755776152" sldId="827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29:58.291" v="354"/>
        <pc:sldMkLst>
          <pc:docMk/>
          <pc:sldMk cId="856934001" sldId="828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54.748" v="488" actId="20577"/>
        <pc:sldMkLst>
          <pc:docMk/>
          <pc:sldMk cId="177326134" sldId="829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21.950" v="483" actId="14100"/>
        <pc:sldMkLst>
          <pc:docMk/>
          <pc:sldMk cId="3132213824" sldId="830"/>
        </pc:sldMkLst>
      </pc:sldChg>
      <pc:sldChg chg="add replId">
        <pc:chgData name="Karin Håkansson" userId="S::karin.hakansson@hushallningssallskapet.se::b6804832-5183-48a0-b0d8-781b988589b8" providerId="AD" clId="Web-{663E730C-0AAE-4AC5-BC18-557E4A639CE1}" dt="2021-12-05T08:35:55.265" v="490"/>
        <pc:sldMkLst>
          <pc:docMk/>
          <pc:sldMk cId="3068891334" sldId="831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9.032" v="533"/>
        <pc:sldMkLst>
          <pc:docMk/>
          <pc:sldMk cId="1903359911" sldId="832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4.688" v="532"/>
        <pc:sldMkLst>
          <pc:docMk/>
          <pc:sldMk cId="2972346969" sldId="833"/>
        </pc:sldMkLst>
      </pc:sldChg>
      <pc:sldChg chg="delSp modSp add replId">
        <pc:chgData name="Karin Håkansson" userId="S::karin.hakansson@hushallningssallskapet.se::b6804832-5183-48a0-b0d8-781b988589b8" providerId="AD" clId="Web-{663E730C-0AAE-4AC5-BC18-557E4A639CE1}" dt="2021-12-05T08:37:16.313" v="531"/>
        <pc:sldMkLst>
          <pc:docMk/>
          <pc:sldMk cId="4036549591" sldId="834"/>
        </pc:sldMkLst>
      </pc:sldChg>
    </pc:docChg>
  </pc:docChgLst>
  <pc:docChgLst>
    <pc:chgData name="Sara Johnson" userId="S::sara.johnson@hushallningssallskapet.se::51f89924-055d-44ab-8e20-2fc548136883" providerId="AD" clId="Web-{BBEFB7BF-180C-4457-A4BA-DA6CAD978416}"/>
    <pc:docChg chg="modSld">
      <pc:chgData name="Sara Johnson" userId="S::sara.johnson@hushallningssallskapet.se::51f89924-055d-44ab-8e20-2fc548136883" providerId="AD" clId="Web-{BBEFB7BF-180C-4457-A4BA-DA6CAD978416}" dt="2021-05-02T18:00:00.378" v="20" actId="20577"/>
      <pc:docMkLst>
        <pc:docMk/>
      </pc:docMkLst>
      <pc:sldChg chg="modSp">
        <pc:chgData name="Sara Johnson" userId="S::sara.johnson@hushallningssallskapet.se::51f89924-055d-44ab-8e20-2fc548136883" providerId="AD" clId="Web-{BBEFB7BF-180C-4457-A4BA-DA6CAD978416}" dt="2021-05-02T18:00:00.378" v="20" actId="20577"/>
        <pc:sldMkLst>
          <pc:docMk/>
          <pc:sldMk cId="3276493407" sldId="786"/>
        </pc:sldMkLst>
      </pc:sldChg>
    </pc:docChg>
  </pc:docChgLst>
  <pc:docChgLst>
    <pc:chgData name="Sara Johnson" userId="S::sara.johnson@hushallningssallskapet.se::51f89924-055d-44ab-8e20-2fc548136883" providerId="AD" clId="Web-{C9081973-E998-4284-A748-867A2C63BB71}"/>
    <pc:docChg chg="modSld">
      <pc:chgData name="Sara Johnson" userId="S::sara.johnson@hushallningssallskapet.se::51f89924-055d-44ab-8e20-2fc548136883" providerId="AD" clId="Web-{C9081973-E998-4284-A748-867A2C63BB71}" dt="2021-11-25T11:34:29.108" v="199" actId="14100"/>
      <pc:docMkLst>
        <pc:docMk/>
      </pc:docMkLst>
    </pc:docChg>
  </pc:docChgLst>
  <pc:docChgLst>
    <pc:chgData name="Sara Johnson" userId="51f89924-055d-44ab-8e20-2fc548136883" providerId="ADAL" clId="{976E5E91-C8C9-4838-B48B-5978FAE4E31C}"/>
    <pc:docChg chg="undo custSel addSld delSld modSld sldOrd modSection">
      <pc:chgData name="Sara Johnson" userId="51f89924-055d-44ab-8e20-2fc548136883" providerId="ADAL" clId="{976E5E91-C8C9-4838-B48B-5978FAE4E31C}" dt="2021-12-09T09:56:57.378" v="5378" actId="20577"/>
      <pc:docMkLst>
        <pc:docMk/>
      </pc:docMkLst>
      <pc:sldChg chg="modSp add mod">
        <pc:chgData name="Sara Johnson" userId="51f89924-055d-44ab-8e20-2fc548136883" providerId="ADAL" clId="{976E5E91-C8C9-4838-B48B-5978FAE4E31C}" dt="2021-12-08T16:31:53.684" v="3428" actId="14100"/>
        <pc:sldMkLst>
          <pc:docMk/>
          <pc:sldMk cId="4249617447" sldId="260"/>
        </pc:sldMkLst>
      </pc:sldChg>
      <pc:sldChg chg="add del mod modShow">
        <pc:chgData name="Sara Johnson" userId="51f89924-055d-44ab-8e20-2fc548136883" providerId="ADAL" clId="{976E5E91-C8C9-4838-B48B-5978FAE4E31C}" dt="2021-12-08T16:33:20.415" v="3431" actId="47"/>
        <pc:sldMkLst>
          <pc:docMk/>
          <pc:sldMk cId="3994281196" sldId="261"/>
        </pc:sldMkLst>
      </pc:sldChg>
      <pc:sldChg chg="add modNotes modNotesTx">
        <pc:chgData name="Sara Johnson" userId="51f89924-055d-44ab-8e20-2fc548136883" providerId="ADAL" clId="{976E5E91-C8C9-4838-B48B-5978FAE4E31C}" dt="2021-12-07T09:27:46.368" v="1214" actId="20577"/>
        <pc:sldMkLst>
          <pc:docMk/>
          <pc:sldMk cId="1138066084" sldId="271"/>
        </pc:sldMkLst>
      </pc:sldChg>
      <pc:sldChg chg="add del">
        <pc:chgData name="Sara Johnson" userId="51f89924-055d-44ab-8e20-2fc548136883" providerId="ADAL" clId="{976E5E91-C8C9-4838-B48B-5978FAE4E31C}" dt="2021-12-07T11:12:44.194" v="2802" actId="47"/>
        <pc:sldMkLst>
          <pc:docMk/>
          <pc:sldMk cId="0" sldId="327"/>
        </pc:sldMkLst>
      </pc:sldChg>
      <pc:sldChg chg="add ord modNotesTx">
        <pc:chgData name="Sara Johnson" userId="51f89924-055d-44ab-8e20-2fc548136883" providerId="ADAL" clId="{976E5E91-C8C9-4838-B48B-5978FAE4E31C}" dt="2021-12-07T11:19:52" v="3159" actId="20577"/>
        <pc:sldMkLst>
          <pc:docMk/>
          <pc:sldMk cId="1617785456" sldId="333"/>
        </pc:sldMkLst>
      </pc:sldChg>
      <pc:sldChg chg="add modNotesTx">
        <pc:chgData name="Sara Johnson" userId="51f89924-055d-44ab-8e20-2fc548136883" providerId="ADAL" clId="{976E5E91-C8C9-4838-B48B-5978FAE4E31C}" dt="2021-12-07T09:28:01.361" v="1228" actId="20577"/>
        <pc:sldMkLst>
          <pc:docMk/>
          <pc:sldMk cId="804744455" sldId="334"/>
        </pc:sldMkLst>
      </pc:sldChg>
      <pc:sldChg chg="add modNotesTx">
        <pc:chgData name="Sara Johnson" userId="51f89924-055d-44ab-8e20-2fc548136883" providerId="ADAL" clId="{976E5E91-C8C9-4838-B48B-5978FAE4E31C}" dt="2021-12-07T11:20:08.932" v="3163" actId="20577"/>
        <pc:sldMkLst>
          <pc:docMk/>
          <pc:sldMk cId="1746080524" sldId="340"/>
        </pc:sldMkLst>
      </pc:sldChg>
      <pc:sldChg chg="delSp modSp add mod modNotesTx">
        <pc:chgData name="Sara Johnson" userId="51f89924-055d-44ab-8e20-2fc548136883" providerId="ADAL" clId="{976E5E91-C8C9-4838-B48B-5978FAE4E31C}" dt="2021-12-08T16:37:20.155" v="3490" actId="20577"/>
        <pc:sldMkLst>
          <pc:docMk/>
          <pc:sldMk cId="1698621198" sldId="341"/>
        </pc:sldMkLst>
      </pc:sldChg>
      <pc:sldChg chg="add del">
        <pc:chgData name="Sara Johnson" userId="51f89924-055d-44ab-8e20-2fc548136883" providerId="ADAL" clId="{976E5E91-C8C9-4838-B48B-5978FAE4E31C}" dt="2021-12-07T11:19:16.387" v="3124" actId="47"/>
        <pc:sldMkLst>
          <pc:docMk/>
          <pc:sldMk cId="297262858" sldId="342"/>
        </pc:sldMkLst>
      </pc:sldChg>
      <pc:sldChg chg="modSp mod">
        <pc:chgData name="Sara Johnson" userId="51f89924-055d-44ab-8e20-2fc548136883" providerId="ADAL" clId="{976E5E91-C8C9-4838-B48B-5978FAE4E31C}" dt="2021-12-07T07:54:01.311" v="522" actId="20577"/>
        <pc:sldMkLst>
          <pc:docMk/>
          <pc:sldMk cId="2491361574" sldId="344"/>
        </pc:sldMkLst>
      </pc:sldChg>
      <pc:sldChg chg="add del">
        <pc:chgData name="Sara Johnson" userId="51f89924-055d-44ab-8e20-2fc548136883" providerId="ADAL" clId="{976E5E91-C8C9-4838-B48B-5978FAE4E31C}" dt="2021-12-01T12:53:28.528" v="80" actId="47"/>
        <pc:sldMkLst>
          <pc:docMk/>
          <pc:sldMk cId="4174187016" sldId="345"/>
        </pc:sldMkLst>
      </pc:sldChg>
      <pc:sldChg chg="modSp add mod ord modNotesTx">
        <pc:chgData name="Sara Johnson" userId="51f89924-055d-44ab-8e20-2fc548136883" providerId="ADAL" clId="{976E5E91-C8C9-4838-B48B-5978FAE4E31C}" dt="2021-12-07T10:55:02.322" v="1874" actId="20577"/>
        <pc:sldMkLst>
          <pc:docMk/>
          <pc:sldMk cId="2093298063" sldId="485"/>
        </pc:sldMkLst>
      </pc:sldChg>
      <pc:sldChg chg="modSp add mod">
        <pc:chgData name="Sara Johnson" userId="51f89924-055d-44ab-8e20-2fc548136883" providerId="ADAL" clId="{976E5E91-C8C9-4838-B48B-5978FAE4E31C}" dt="2021-12-07T10:57:17.191" v="1899" actId="20577"/>
        <pc:sldMkLst>
          <pc:docMk/>
          <pc:sldMk cId="2087946624" sldId="488"/>
        </pc:sldMkLst>
      </pc:sldChg>
      <pc:sldChg chg="add modNotesTx">
        <pc:chgData name="Sara Johnson" userId="51f89924-055d-44ab-8e20-2fc548136883" providerId="ADAL" clId="{976E5E91-C8C9-4838-B48B-5978FAE4E31C}" dt="2021-12-07T11:02:17.727" v="2479" actId="20577"/>
        <pc:sldMkLst>
          <pc:docMk/>
          <pc:sldMk cId="3396524715" sldId="489"/>
        </pc:sldMkLst>
      </pc:sldChg>
      <pc:sldChg chg="modSp add mod">
        <pc:chgData name="Sara Johnson" userId="51f89924-055d-44ab-8e20-2fc548136883" providerId="ADAL" clId="{976E5E91-C8C9-4838-B48B-5978FAE4E31C}" dt="2021-12-07T10:54:52.942" v="1859" actId="20577"/>
        <pc:sldMkLst>
          <pc:docMk/>
          <pc:sldMk cId="1996454733" sldId="542"/>
        </pc:sldMkLst>
      </pc:sldChg>
      <pc:sldChg chg="add del">
        <pc:chgData name="Sara Johnson" userId="51f89924-055d-44ab-8e20-2fc548136883" providerId="ADAL" clId="{976E5E91-C8C9-4838-B48B-5978FAE4E31C}" dt="2021-12-07T11:08:23.693" v="2727" actId="47"/>
        <pc:sldMkLst>
          <pc:docMk/>
          <pc:sldMk cId="567063275" sldId="554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892118250" sldId="555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466210965" sldId="560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923033908" sldId="5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4224268499" sldId="562"/>
        </pc:sldMkLst>
      </pc:sldChg>
      <pc:sldChg chg="add del">
        <pc:chgData name="Sara Johnson" userId="51f89924-055d-44ab-8e20-2fc548136883" providerId="ADAL" clId="{976E5E91-C8C9-4838-B48B-5978FAE4E31C}" dt="2021-12-07T11:10:57.364" v="2780" actId="47"/>
        <pc:sldMkLst>
          <pc:docMk/>
          <pc:sldMk cId="0" sldId="758"/>
        </pc:sldMkLst>
      </pc:sldChg>
      <pc:sldChg chg="modSp add mod">
        <pc:chgData name="Sara Johnson" userId="51f89924-055d-44ab-8e20-2fc548136883" providerId="ADAL" clId="{976E5E91-C8C9-4838-B48B-5978FAE4E31C}" dt="2021-12-07T11:12:41.641" v="2801" actId="20577"/>
        <pc:sldMkLst>
          <pc:docMk/>
          <pc:sldMk cId="243134872" sldId="759"/>
        </pc:sldMkLst>
      </pc:sldChg>
      <pc:sldChg chg="add">
        <pc:chgData name="Sara Johnson" userId="51f89924-055d-44ab-8e20-2fc548136883" providerId="ADAL" clId="{976E5E91-C8C9-4838-B48B-5978FAE4E31C}" dt="2021-12-01T12:49:48.160" v="78"/>
        <pc:sldMkLst>
          <pc:docMk/>
          <pc:sldMk cId="2502253820" sldId="7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3462065163" sldId="769"/>
        </pc:sldMkLst>
      </pc:sldChg>
      <pc:sldChg chg="add modNotes modNotesTx">
        <pc:chgData name="Sara Johnson" userId="51f89924-055d-44ab-8e20-2fc548136883" providerId="ADAL" clId="{976E5E91-C8C9-4838-B48B-5978FAE4E31C}" dt="2021-12-07T09:27:52.551" v="1221" actId="20577"/>
        <pc:sldMkLst>
          <pc:docMk/>
          <pc:sldMk cId="166195878" sldId="776"/>
        </pc:sldMkLst>
      </pc:sldChg>
      <pc:sldChg chg="add ord">
        <pc:chgData name="Sara Johnson" userId="51f89924-055d-44ab-8e20-2fc548136883" providerId="ADAL" clId="{976E5E91-C8C9-4838-B48B-5978FAE4E31C}" dt="2021-12-07T10:45:53.386" v="170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976E5E91-C8C9-4838-B48B-5978FAE4E31C}" dt="2021-12-07T09:15:32.033" v="576"/>
        <pc:sldMkLst>
          <pc:docMk/>
          <pc:sldMk cId="2623336191" sldId="805"/>
        </pc:sldMkLst>
      </pc:sldChg>
      <pc:sldChg chg="add modNotesTx">
        <pc:chgData name="Sara Johnson" userId="51f89924-055d-44ab-8e20-2fc548136883" providerId="ADAL" clId="{976E5E91-C8C9-4838-B48B-5978FAE4E31C}" dt="2021-12-08T16:28:43.236" v="3421" actId="6549"/>
        <pc:sldMkLst>
          <pc:docMk/>
          <pc:sldMk cId="3151569936" sldId="806"/>
        </pc:sldMkLst>
      </pc:sldChg>
      <pc:sldChg chg="addSp modSp new mod ord modNotesTx">
        <pc:chgData name="Sara Johnson" userId="51f89924-055d-44ab-8e20-2fc548136883" providerId="ADAL" clId="{976E5E91-C8C9-4838-B48B-5978FAE4E31C}" dt="2021-12-09T07:15:14.513" v="3652" actId="14100"/>
        <pc:sldMkLst>
          <pc:docMk/>
          <pc:sldMk cId="3515843450" sldId="821"/>
        </pc:sldMkLst>
      </pc:sldChg>
      <pc:sldChg chg="new del">
        <pc:chgData name="Sara Johnson" userId="51f89924-055d-44ab-8e20-2fc548136883" providerId="ADAL" clId="{976E5E91-C8C9-4838-B48B-5978FAE4E31C}" dt="2021-12-01T12:45:45.105" v="72" actId="2696"/>
        <pc:sldMkLst>
          <pc:docMk/>
          <pc:sldMk cId="1654117982" sldId="822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507257559" sldId="822"/>
        </pc:sldMkLst>
      </pc:sldChg>
      <pc:sldChg chg="modSp mod modNotesTx">
        <pc:chgData name="Sara Johnson" userId="51f89924-055d-44ab-8e20-2fc548136883" providerId="ADAL" clId="{976E5E91-C8C9-4838-B48B-5978FAE4E31C}" dt="2021-12-07T10:40:53.523" v="1460" actId="20577"/>
        <pc:sldMkLst>
          <pc:docMk/>
          <pc:sldMk cId="1003339560" sldId="823"/>
        </pc:sldMkLst>
      </pc:sldChg>
      <pc:sldChg chg="modSp mod">
        <pc:chgData name="Sara Johnson" userId="51f89924-055d-44ab-8e20-2fc548136883" providerId="ADAL" clId="{976E5E91-C8C9-4838-B48B-5978FAE4E31C}" dt="2021-12-07T08:05:10.926" v="571" actId="20577"/>
        <pc:sldMkLst>
          <pc:docMk/>
          <pc:sldMk cId="414551086" sldId="824"/>
        </pc:sldMkLst>
      </pc:sldChg>
      <pc:sldChg chg="modSp mod">
        <pc:chgData name="Sara Johnson" userId="51f89924-055d-44ab-8e20-2fc548136883" providerId="ADAL" clId="{976E5E91-C8C9-4838-B48B-5978FAE4E31C}" dt="2021-12-09T08:22:36.482" v="4339" actId="255"/>
        <pc:sldMkLst>
          <pc:docMk/>
          <pc:sldMk cId="3745286284" sldId="826"/>
        </pc:sldMkLst>
      </pc:sldChg>
      <pc:sldChg chg="modSp mod modNotesTx">
        <pc:chgData name="Sara Johnson" userId="51f89924-055d-44ab-8e20-2fc548136883" providerId="ADAL" clId="{976E5E91-C8C9-4838-B48B-5978FAE4E31C}" dt="2021-12-08T16:19:12.511" v="3279" actId="1076"/>
        <pc:sldMkLst>
          <pc:docMk/>
          <pc:sldMk cId="1755776152" sldId="827"/>
        </pc:sldMkLst>
      </pc:sldChg>
      <pc:sldChg chg="modSp mod">
        <pc:chgData name="Sara Johnson" userId="51f89924-055d-44ab-8e20-2fc548136883" providerId="ADAL" clId="{976E5E91-C8C9-4838-B48B-5978FAE4E31C}" dt="2021-12-09T09:56:57.378" v="5378" actId="20577"/>
        <pc:sldMkLst>
          <pc:docMk/>
          <pc:sldMk cId="177326134" sldId="829"/>
        </pc:sldMkLst>
      </pc:sldChg>
      <pc:sldChg chg="addSp delSp modSp mod">
        <pc:chgData name="Sara Johnson" userId="51f89924-055d-44ab-8e20-2fc548136883" providerId="ADAL" clId="{976E5E91-C8C9-4838-B48B-5978FAE4E31C}" dt="2021-12-08T16:20:32.019" v="3283" actId="1076"/>
        <pc:sldMkLst>
          <pc:docMk/>
          <pc:sldMk cId="3132213824" sldId="830"/>
        </pc:sldMkLst>
      </pc:sldChg>
      <pc:sldChg chg="ord">
        <pc:chgData name="Sara Johnson" userId="51f89924-055d-44ab-8e20-2fc548136883" providerId="ADAL" clId="{976E5E91-C8C9-4838-B48B-5978FAE4E31C}" dt="2021-12-07T11:20:52.250" v="3181"/>
        <pc:sldMkLst>
          <pc:docMk/>
          <pc:sldMk cId="3068891334" sldId="831"/>
        </pc:sldMkLst>
      </pc:sldChg>
      <pc:sldChg chg="modNotesTx">
        <pc:chgData name="Sara Johnson" userId="51f89924-055d-44ab-8e20-2fc548136883" providerId="ADAL" clId="{976E5E91-C8C9-4838-B48B-5978FAE4E31C}" dt="2021-12-07T11:20:31.693" v="3179" actId="20577"/>
        <pc:sldMkLst>
          <pc:docMk/>
          <pc:sldMk cId="1386737848" sldId="840"/>
        </pc:sldMkLst>
      </pc:sldChg>
      <pc:sldChg chg="modNotesTx">
        <pc:chgData name="Sara Johnson" userId="51f89924-055d-44ab-8e20-2fc548136883" providerId="ADAL" clId="{976E5E91-C8C9-4838-B48B-5978FAE4E31C}" dt="2021-12-07T11:20:17.696" v="3167" actId="20577"/>
        <pc:sldMkLst>
          <pc:docMk/>
          <pc:sldMk cId="1040550849" sldId="844"/>
        </pc:sldMkLst>
      </pc:sldChg>
      <pc:sldChg chg="modNotesTx">
        <pc:chgData name="Sara Johnson" userId="51f89924-055d-44ab-8e20-2fc548136883" providerId="ADAL" clId="{976E5E91-C8C9-4838-B48B-5978FAE4E31C}" dt="2021-12-07T11:20:22.292" v="3171" actId="20577"/>
        <pc:sldMkLst>
          <pc:docMk/>
          <pc:sldMk cId="1247687530" sldId="845"/>
        </pc:sldMkLst>
      </pc:sldChg>
      <pc:sldChg chg="modNotesTx">
        <pc:chgData name="Sara Johnson" userId="51f89924-055d-44ab-8e20-2fc548136883" providerId="ADAL" clId="{976E5E91-C8C9-4838-B48B-5978FAE4E31C}" dt="2021-12-07T11:20:26.637" v="3175" actId="20577"/>
        <pc:sldMkLst>
          <pc:docMk/>
          <pc:sldMk cId="2066294464" sldId="846"/>
        </pc:sldMkLst>
      </pc:sldChg>
      <pc:sldChg chg="add del modNotesTx">
        <pc:chgData name="Sara Johnson" userId="51f89924-055d-44ab-8e20-2fc548136883" providerId="ADAL" clId="{976E5E91-C8C9-4838-B48B-5978FAE4E31C}" dt="2021-12-07T10:40:58.867" v="1461" actId="47"/>
        <pc:sldMkLst>
          <pc:docMk/>
          <pc:sldMk cId="2853198617" sldId="848"/>
        </pc:sldMkLst>
      </pc:sldChg>
      <pc:sldChg chg="add del">
        <pc:chgData name="Sara Johnson" userId="51f89924-055d-44ab-8e20-2fc548136883" providerId="ADAL" clId="{976E5E91-C8C9-4838-B48B-5978FAE4E31C}" dt="2021-12-07T09:15:45.277" v="577" actId="47"/>
        <pc:sldMkLst>
          <pc:docMk/>
          <pc:sldMk cId="842754722" sldId="849"/>
        </pc:sldMkLst>
      </pc:sldChg>
      <pc:sldChg chg="addSp modSp add mod modNotesTx">
        <pc:chgData name="Sara Johnson" userId="51f89924-055d-44ab-8e20-2fc548136883" providerId="ADAL" clId="{976E5E91-C8C9-4838-B48B-5978FAE4E31C}" dt="2021-12-07T11:19:01.996" v="3123" actId="114"/>
        <pc:sldMkLst>
          <pc:docMk/>
          <pc:sldMk cId="2900130818" sldId="850"/>
        </pc:sldMkLst>
      </pc:sldChg>
      <pc:sldChg chg="add del">
        <pc:chgData name="Sara Johnson" userId="51f89924-055d-44ab-8e20-2fc548136883" providerId="ADAL" clId="{976E5E91-C8C9-4838-B48B-5978FAE4E31C}" dt="2021-12-07T09:43:39.762" v="1450" actId="47"/>
        <pc:sldMkLst>
          <pc:docMk/>
          <pc:sldMk cId="2278452388" sldId="851"/>
        </pc:sldMkLst>
      </pc:sldChg>
      <pc:sldChg chg="modSp add mod modNotesTx">
        <pc:chgData name="Sara Johnson" userId="51f89924-055d-44ab-8e20-2fc548136883" providerId="ADAL" clId="{976E5E91-C8C9-4838-B48B-5978FAE4E31C}" dt="2021-12-08T16:22:44.866" v="3328" actId="20577"/>
        <pc:sldMkLst>
          <pc:docMk/>
          <pc:sldMk cId="2922041043" sldId="851"/>
        </pc:sldMkLst>
      </pc:sldChg>
      <pc:sldChg chg="delSp modSp del mod">
        <pc:chgData name="Sara Johnson" userId="51f89924-055d-44ab-8e20-2fc548136883" providerId="ADAL" clId="{976E5E91-C8C9-4838-B48B-5978FAE4E31C}" dt="2021-12-08T16:28:51.371" v="3422" actId="47"/>
        <pc:sldMkLst>
          <pc:docMk/>
          <pc:sldMk cId="2299465622" sldId="853"/>
        </pc:sldMkLst>
      </pc:sldChg>
      <pc:sldMasterChg chg="delSldLayout">
        <pc:chgData name="Sara Johnson" userId="51f89924-055d-44ab-8e20-2fc548136883" providerId="ADAL" clId="{976E5E91-C8C9-4838-B48B-5978FAE4E31C}" dt="2021-12-07T09:43:39.762" v="1450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6E5E91-C8C9-4838-B48B-5978FAE4E31C}" dt="2021-12-07T09:15:45.277" v="577" actId="47"/>
          <pc:sldLayoutMkLst>
            <pc:docMk/>
            <pc:sldMasterMk cId="338086544" sldId="2147483781"/>
            <pc:sldLayoutMk cId="3064776993" sldId="2147483863"/>
          </pc:sldLayoutMkLst>
        </pc:sldLayoutChg>
        <pc:sldLayoutChg chg="del">
          <pc:chgData name="Sara Johnson" userId="51f89924-055d-44ab-8e20-2fc548136883" providerId="ADAL" clId="{976E5E91-C8C9-4838-B48B-5978FAE4E31C}" dt="2021-12-07T09:43:39.762" v="1450" actId="47"/>
          <pc:sldLayoutMkLst>
            <pc:docMk/>
            <pc:sldMasterMk cId="338086544" sldId="2147483781"/>
            <pc:sldLayoutMk cId="1963612501" sldId="2147483864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EFA879A2-1D7A-4D86-8579-F30099DBD901}"/>
    <pc:docChg chg="modSld">
      <pc:chgData name="Karin Håkansson" userId="S::karin.hakansson@hushallningssallskapet.se::b6804832-5183-48a0-b0d8-781b988589b8" providerId="AD" clId="Web-{EFA879A2-1D7A-4D86-8579-F30099DBD901}" dt="2021-11-24T19:04:04.944" v="26" actId="1076"/>
      <pc:docMkLst>
        <pc:docMk/>
      </pc:docMkLst>
      <pc:sldChg chg="modSp">
        <pc:chgData name="Karin Håkansson" userId="S::karin.hakansson@hushallningssallskapet.se::b6804832-5183-48a0-b0d8-781b988589b8" providerId="AD" clId="Web-{EFA879A2-1D7A-4D86-8579-F30099DBD901}" dt="2021-11-24T19:04:04.944" v="26" actId="1076"/>
        <pc:sldMkLst>
          <pc:docMk/>
          <pc:sldMk cId="1002171655" sldId="540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46EE3A9-6B09-0CF1-35B2-8A4AA46ADF73}"/>
    <pc:docChg chg="addSld modSld modSection">
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<pc:docMkLst>
        <pc:docMk/>
      </pc:docMkLst>
      <pc:sldChg chg="modSp new">
  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<pc:sldMkLst>
          <pc:docMk/>
          <pc:sldMk cId="3136240663" sldId="12473"/>
        </pc:sldMkLst>
      </pc:sldChg>
    </pc:docChg>
  </pc:docChgLst>
  <pc:docChgLst>
    <pc:chgData name="Åsa-Lina Nordlund" userId="7e96768a-9080-4672-be98-afb4b17f83c4" providerId="ADAL" clId="{B7E0B2E2-78A8-4FB0-867D-F3E4B4D6ECDA}"/>
    <pc:docChg chg="custSel addSld delSld modSld sldOrd modSection">
      <pc:chgData name="Åsa-Lina Nordlund" userId="7e96768a-9080-4672-be98-afb4b17f83c4" providerId="ADAL" clId="{B7E0B2E2-78A8-4FB0-867D-F3E4B4D6ECDA}" dt="2025-06-22T13:10:20.885" v="595" actId="20577"/>
      <pc:docMkLst>
        <pc:docMk/>
      </pc:docMkLst>
      <pc:sldChg chg="modSp add del mod modNotesTx">
        <pc:chgData name="Åsa-Lina Nordlund" userId="7e96768a-9080-4672-be98-afb4b17f83c4" providerId="ADAL" clId="{B7E0B2E2-78A8-4FB0-867D-F3E4B4D6ECDA}" dt="2025-06-22T13:09:06.591" v="464" actId="47"/>
        <pc:sldMkLst>
          <pc:docMk/>
          <pc:sldMk cId="4203800097" sldId="289"/>
        </pc:sldMkLst>
        <pc:picChg chg="mod">
          <ac:chgData name="Åsa-Lina Nordlund" userId="7e96768a-9080-4672-be98-afb4b17f83c4" providerId="ADAL" clId="{B7E0B2E2-78A8-4FB0-867D-F3E4B4D6ECDA}" dt="2025-06-22T13:04:31.180" v="367" actId="14100"/>
          <ac:picMkLst>
            <pc:docMk/>
            <pc:sldMk cId="4203800097" sldId="289"/>
            <ac:picMk id="3" creationId="{FB194EA7-274E-E398-F4E1-778E2ED5BC5A}"/>
          </ac:picMkLst>
        </pc:picChg>
      </pc:sldChg>
      <pc:sldChg chg="modSp mod modNotesTx">
        <pc:chgData name="Åsa-Lina Nordlund" userId="7e96768a-9080-4672-be98-afb4b17f83c4" providerId="ADAL" clId="{B7E0B2E2-78A8-4FB0-867D-F3E4B4D6ECDA}" dt="2025-06-22T13:02:33.154" v="126" actId="20577"/>
        <pc:sldMkLst>
          <pc:docMk/>
          <pc:sldMk cId="2775482297" sldId="12895"/>
        </pc:sldMkLst>
        <pc:spChg chg="mod">
          <ac:chgData name="Åsa-Lina Nordlund" userId="7e96768a-9080-4672-be98-afb4b17f83c4" providerId="ADAL" clId="{B7E0B2E2-78A8-4FB0-867D-F3E4B4D6ECDA}" dt="2025-06-22T13:01:41.663" v="74" actId="14100"/>
          <ac:spMkLst>
            <pc:docMk/>
            <pc:sldMk cId="2775482297" sldId="12895"/>
            <ac:spMk id="2" creationId="{00000000-0000-0000-0000-000000000000}"/>
          </ac:spMkLst>
        </pc:spChg>
        <pc:graphicFrameChg chg="mod">
          <ac:chgData name="Åsa-Lina Nordlund" userId="7e96768a-9080-4672-be98-afb4b17f83c4" providerId="ADAL" clId="{B7E0B2E2-78A8-4FB0-867D-F3E4B4D6ECDA}" dt="2025-06-22T13:01:55.993" v="78" actId="113"/>
          <ac:graphicFrameMkLst>
            <pc:docMk/>
            <pc:sldMk cId="2775482297" sldId="12895"/>
            <ac:graphicFrameMk id="5" creationId="{00000000-0000-0000-0000-000000000000}"/>
          </ac:graphicFrameMkLst>
        </pc:graphicFrameChg>
      </pc:sldChg>
      <pc:sldChg chg="modSp mod ord modNotesTx">
        <pc:chgData name="Åsa-Lina Nordlund" userId="7e96768a-9080-4672-be98-afb4b17f83c4" providerId="ADAL" clId="{B7E0B2E2-78A8-4FB0-867D-F3E4B4D6ECDA}" dt="2025-06-22T13:09:55.980" v="546" actId="20577"/>
        <pc:sldMkLst>
          <pc:docMk/>
          <pc:sldMk cId="2254697770" sldId="12904"/>
        </pc:sldMkLst>
        <pc:picChg chg="mod">
          <ac:chgData name="Åsa-Lina Nordlund" userId="7e96768a-9080-4672-be98-afb4b17f83c4" providerId="ADAL" clId="{B7E0B2E2-78A8-4FB0-867D-F3E4B4D6ECDA}" dt="2025-06-22T13:06:28.990" v="445" actId="1076"/>
          <ac:picMkLst>
            <pc:docMk/>
            <pc:sldMk cId="2254697770" sldId="12904"/>
            <ac:picMk id="2" creationId="{ED297290-F673-4F7D-B9BC-91EA01835D07}"/>
          </ac:picMkLst>
        </pc:picChg>
      </pc:sldChg>
      <pc:sldChg chg="addSp modSp add mod modNotesTx">
        <pc:chgData name="Åsa-Lina Nordlund" userId="7e96768a-9080-4672-be98-afb4b17f83c4" providerId="ADAL" clId="{B7E0B2E2-78A8-4FB0-867D-F3E4B4D6ECDA}" dt="2025-06-22T13:10:20.885" v="595" actId="20577"/>
        <pc:sldMkLst>
          <pc:docMk/>
          <pc:sldMk cId="329060430" sldId="12905"/>
        </pc:sldMkLst>
        <pc:picChg chg="add mod modCrop">
          <ac:chgData name="Åsa-Lina Nordlund" userId="7e96768a-9080-4672-be98-afb4b17f83c4" providerId="ADAL" clId="{B7E0B2E2-78A8-4FB0-867D-F3E4B4D6ECDA}" dt="2025-06-22T13:08:19.504" v="459" actId="1076"/>
          <ac:picMkLst>
            <pc:docMk/>
            <pc:sldMk cId="329060430" sldId="12905"/>
            <ac:picMk id="2" creationId="{27492E79-B9BE-FDB9-E43E-316DE75C90C0}"/>
          </ac:picMkLst>
        </pc:picChg>
        <pc:picChg chg="mod modCrop">
          <ac:chgData name="Åsa-Lina Nordlund" userId="7e96768a-9080-4672-be98-afb4b17f83c4" providerId="ADAL" clId="{B7E0B2E2-78A8-4FB0-867D-F3E4B4D6ECDA}" dt="2025-06-22T13:08:26.095" v="460" actId="14100"/>
          <ac:picMkLst>
            <pc:docMk/>
            <pc:sldMk cId="329060430" sldId="12905"/>
            <ac:picMk id="3" creationId="{FB194EA7-274E-E398-F4E1-778E2ED5BC5A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31DEC727-2BBB-41B8-A13F-867FB6D625DB}"/>
    <pc:docChg chg="addSld modSld sldOrd modSection">
      <pc:chgData name="Karin Håkansson" userId="S::karin.hakansson@hushallningssallskapet.se::b6804832-5183-48a0-b0d8-781b988589b8" providerId="AD" clId="Web-{31DEC727-2BBB-41B8-A13F-867FB6D625DB}" dt="2021-12-06T09:04:16.537" v="594" actId="1076"/>
      <pc:docMkLst>
        <pc:docMk/>
      </pc:docMkLst>
      <pc:sldChg chg="addSp delSp modSp ord">
        <pc:chgData name="Karin Håkansson" userId="S::karin.hakansson@hushallningssallskapet.se::b6804832-5183-48a0-b0d8-781b988589b8" providerId="AD" clId="Web-{31DEC727-2BBB-41B8-A13F-867FB6D625DB}" dt="2021-12-06T08:59:33.609" v="539"/>
        <pc:sldMkLst>
          <pc:docMk/>
          <pc:sldMk cId="1746080524" sldId="340"/>
        </pc:sldMkLst>
      </pc:sldChg>
      <pc:sldChg chg="addSp modSp">
        <pc:chgData name="Karin Håkansson" userId="S::karin.hakansson@hushallningssallskapet.se::b6804832-5183-48a0-b0d8-781b988589b8" providerId="AD" clId="Web-{31DEC727-2BBB-41B8-A13F-867FB6D625DB}" dt="2021-12-06T08:01:11.516" v="64" actId="1076"/>
        <pc:sldMkLst>
          <pc:docMk/>
          <pc:sldMk cId="1698621198" sldId="341"/>
        </pc:sldMkLst>
      </pc:sldChg>
      <pc:sldChg chg="delSp">
        <pc:chgData name="Karin Håkansson" userId="S::karin.hakansson@hushallningssallskapet.se::b6804832-5183-48a0-b0d8-781b988589b8" providerId="AD" clId="Web-{31DEC727-2BBB-41B8-A13F-867FB6D625DB}" dt="2021-12-06T07:56:40.167" v="0"/>
        <pc:sldMkLst>
          <pc:docMk/>
          <pc:sldMk cId="962843861" sldId="808"/>
        </pc:sldMkLst>
      </pc:sldChg>
      <pc:sldChg chg="delSp modSp">
        <pc:chgData name="Karin Håkansson" userId="S::karin.hakansson@hushallningssallskapet.se::b6804832-5183-48a0-b0d8-781b988589b8" providerId="AD" clId="Web-{31DEC727-2BBB-41B8-A13F-867FB6D625DB}" dt="2021-12-06T07:57:35.496" v="3" actId="1076"/>
        <pc:sldMkLst>
          <pc:docMk/>
          <pc:sldMk cId="630024960" sldId="812"/>
        </pc:sldMkLst>
      </pc:sldChg>
      <pc:sldChg chg="addSp delSp modSp new ord">
        <pc:chgData name="Karin Håkansson" userId="S::karin.hakansson@hushallningssallskapet.se::b6804832-5183-48a0-b0d8-781b988589b8" providerId="AD" clId="Web-{31DEC727-2BBB-41B8-A13F-867FB6D625DB}" dt="2021-12-06T08:21:36.527" v="307" actId="1076"/>
        <pc:sldMkLst>
          <pc:docMk/>
          <pc:sldMk cId="1844571204" sldId="836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57.921" v="343" actId="14100"/>
        <pc:sldMkLst>
          <pc:docMk/>
          <pc:sldMk cId="2831634908" sldId="837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28.968" v="339" actId="1076"/>
        <pc:sldMkLst>
          <pc:docMk/>
          <pc:sldMk cId="814267883" sldId="838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56:16.417" v="524" actId="20577"/>
        <pc:sldMkLst>
          <pc:docMk/>
          <pc:sldMk cId="1898771019" sldId="839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9:04:16.537" v="594" actId="1076"/>
        <pc:sldMkLst>
          <pc:docMk/>
          <pc:sldMk cId="1386737848" sldId="840"/>
        </pc:sldMkLst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1:34.676" v="393" actId="14100"/>
        <pc:sldMkLst>
          <pc:docMk/>
          <pc:sldMk cId="2873639488" sldId="841"/>
        </pc:sldMkLst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8:25.904" v="530" actId="14100"/>
        <pc:sldMkLst>
          <pc:docMk/>
          <pc:sldMk cId="4227847711" sldId="842"/>
        </pc:sldMkLst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8:59:24.343" v="538"/>
        <pc:sldMkLst>
          <pc:docMk/>
          <pc:sldMk cId="2042989569" sldId="843"/>
        </pc:sldMkLst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9:02:58.238" v="564" actId="1076"/>
        <pc:sldMkLst>
          <pc:docMk/>
          <pc:sldMk cId="1040550849" sldId="844"/>
        </pc:sldMkLst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53.847" v="563" actId="1076"/>
        <pc:sldMkLst>
          <pc:docMk/>
          <pc:sldMk cId="1247687530" sldId="845"/>
        </pc:sldMkLst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44.972" v="562" actId="14100"/>
        <pc:sldMkLst>
          <pc:docMk/>
          <pc:sldMk cId="2066294464" sldId="846"/>
        </pc:sldMkLst>
      </pc:sldChg>
      <pc:sldChg chg="add replId">
        <pc:chgData name="Karin Håkansson" userId="S::karin.hakansson@hushallningssallskapet.se::b6804832-5183-48a0-b0d8-781b988589b8" providerId="AD" clId="Web-{31DEC727-2BBB-41B8-A13F-867FB6D625DB}" dt="2021-12-06T08:59:59.625" v="544"/>
        <pc:sldMkLst>
          <pc:docMk/>
          <pc:sldMk cId="2761516491" sldId="847"/>
        </pc:sldMkLst>
      </pc:sldChg>
    </pc:docChg>
  </pc:docChgLst>
  <pc:docChgLst>
    <pc:chgData name="Sara Johnson" userId="S::sara.johnson@hushallningssallskapet.se::51f89924-055d-44ab-8e20-2fc548136883" providerId="AD" clId="Web-{C35F64E1-10A2-4444-9427-840150A7B140}"/>
    <pc:docChg chg="addSld modSld sldOrd modSection">
      <pc:chgData name="Sara Johnson" userId="S::sara.johnson@hushallningssallskapet.se::51f89924-055d-44ab-8e20-2fc548136883" providerId="AD" clId="Web-{C35F64E1-10A2-4444-9427-840150A7B140}" dt="2021-12-08T13:30:17.745" v="26"/>
      <pc:docMkLst>
        <pc:docMk/>
      </pc:docMkLst>
      <pc:sldChg chg="modNotes">
        <pc:chgData name="Sara Johnson" userId="S::sara.johnson@hushallningssallskapet.se::51f89924-055d-44ab-8e20-2fc548136883" providerId="AD" clId="Web-{C35F64E1-10A2-4444-9427-840150A7B140}" dt="2021-12-08T13:29:07.384" v="15"/>
        <pc:sldMkLst>
          <pc:docMk/>
          <pc:sldMk cId="1746080524" sldId="340"/>
        </pc:sldMkLst>
      </pc:sldChg>
      <pc:sldChg chg="modSp modNotes">
        <pc:chgData name="Sara Johnson" userId="S::sara.johnson@hushallningssallskapet.se::51f89924-055d-44ab-8e20-2fc548136883" providerId="AD" clId="Web-{C35F64E1-10A2-4444-9427-840150A7B140}" dt="2021-12-08T13:30:17.745" v="26"/>
        <pc:sldMkLst>
          <pc:docMk/>
          <pc:sldMk cId="414551086" sldId="824"/>
        </pc:sldMkLst>
      </pc:sldChg>
      <pc:sldChg chg="modSp">
        <pc:chgData name="Sara Johnson" userId="S::sara.johnson@hushallningssallskapet.se::51f89924-055d-44ab-8e20-2fc548136883" providerId="AD" clId="Web-{C35F64E1-10A2-4444-9427-840150A7B140}" dt="2021-12-08T13:21:10.033" v="13" actId="20577"/>
        <pc:sldMkLst>
          <pc:docMk/>
          <pc:sldMk cId="1755776152" sldId="827"/>
        </pc:sldMkLst>
      </pc:sldChg>
      <pc:sldChg chg="delSp modSp ord">
        <pc:chgData name="Sara Johnson" userId="S::sara.johnson@hushallningssallskapet.se::51f89924-055d-44ab-8e20-2fc548136883" providerId="AD" clId="Web-{C35F64E1-10A2-4444-9427-840150A7B140}" dt="2021-12-08T13:13:02.572" v="5"/>
        <pc:sldMkLst>
          <pc:docMk/>
          <pc:sldMk cId="2900130818" sldId="850"/>
        </pc:sldMkLst>
      </pc:sldChg>
      <pc:sldChg chg="modSp add replId">
        <pc:chgData name="Sara Johnson" userId="S::sara.johnson@hushallningssallskapet.se::51f89924-055d-44ab-8e20-2fc548136883" providerId="AD" clId="Web-{C35F64E1-10A2-4444-9427-840150A7B140}" dt="2021-12-08T13:13:21.400" v="9" actId="20577"/>
        <pc:sldMkLst>
          <pc:docMk/>
          <pc:sldMk cId="2299465622" sldId="853"/>
        </pc:sldMkLst>
      </pc:sldChg>
    </pc:docChg>
  </pc:docChgLst>
  <pc:docChgLst>
    <pc:chgData name="Karin Håkansson" userId="S::karin.hakansson@hushallningssallskapet.se::b6804832-5183-48a0-b0d8-781b988589b8" providerId="AD" clId="Web-{85BBB087-B55E-4C09-BF9D-A44140ECBC4F}"/>
    <pc:docChg chg="addSld modSld modSection">
      <pc:chgData name="Karin Håkansson" userId="S::karin.hakansson@hushallningssallskapet.se::b6804832-5183-48a0-b0d8-781b988589b8" providerId="AD" clId="Web-{85BBB087-B55E-4C09-BF9D-A44140ECBC4F}" dt="2021-11-29T08:05:50.117" v="526" actId="20577"/>
      <pc:docMkLst>
        <pc:docMk/>
      </pc:docMkLst>
      <pc:sldChg chg="add replId">
        <pc:chgData name="Karin Håkansson" userId="S::karin.hakansson@hushallningssallskapet.se::b6804832-5183-48a0-b0d8-781b988589b8" providerId="AD" clId="Web-{85BBB087-B55E-4C09-BF9D-A44140ECBC4F}" dt="2021-11-29T07:50:54.332" v="0"/>
        <pc:sldMkLst>
          <pc:docMk/>
          <pc:sldMk cId="332790498" sldId="820"/>
        </pc:sldMkLst>
      </pc:sldChg>
    </pc:docChg>
  </pc:docChgLst>
  <pc:docChgLst>
    <pc:chgData name="karin håkansson" userId="ea1c1d29b4a92e72" providerId="LiveId" clId="{AC0BBF30-11B8-495D-8AE3-F14F8F8D5CFD}"/>
    <pc:docChg chg="undo custSel addSld delSld modSld sldOrd modSection">
      <pc:chgData name="karin håkansson" userId="ea1c1d29b4a92e72" providerId="LiveId" clId="{AC0BBF30-11B8-495D-8AE3-F14F8F8D5CFD}" dt="2021-12-08T14:03:01.149" v="2522" actId="6549"/>
      <pc:docMkLst>
        <pc:docMk/>
      </pc:docMkLst>
      <pc:sldChg chg="modSp mod">
        <pc:chgData name="karin håkansson" userId="ea1c1d29b4a92e72" providerId="LiveId" clId="{AC0BBF30-11B8-495D-8AE3-F14F8F8D5CFD}" dt="2021-12-08T08:40:37.347" v="1253" actId="14100"/>
        <pc:sldMkLst>
          <pc:docMk/>
          <pc:sldMk cId="4249617447" sldId="260"/>
        </pc:sldMkLst>
      </pc:sldChg>
      <pc:sldChg chg="addSp delSp modSp mod">
        <pc:chgData name="karin håkansson" userId="ea1c1d29b4a92e72" providerId="LiveId" clId="{AC0BBF30-11B8-495D-8AE3-F14F8F8D5CFD}" dt="2021-12-08T09:12:08.658" v="1933" actId="2711"/>
        <pc:sldMkLst>
          <pc:docMk/>
          <pc:sldMk cId="1138066084" sldId="271"/>
        </pc:sldMkLst>
      </pc:sldChg>
      <pc:sldChg chg="modNotesTx">
        <pc:chgData name="karin håkansson" userId="ea1c1d29b4a92e72" providerId="LiveId" clId="{AC0BBF30-11B8-495D-8AE3-F14F8F8D5CFD}" dt="2021-12-08T07:54:08.916" v="234" actId="6549"/>
        <pc:sldMkLst>
          <pc:docMk/>
          <pc:sldMk cId="910968785" sldId="300"/>
        </pc:sldMkLst>
      </pc:sldChg>
      <pc:sldChg chg="modSp mod">
        <pc:chgData name="karin håkansson" userId="ea1c1d29b4a92e72" providerId="LiveId" clId="{AC0BBF30-11B8-495D-8AE3-F14F8F8D5CFD}" dt="2021-12-08T09:22:01.552" v="2018" actId="6549"/>
        <pc:sldMkLst>
          <pc:docMk/>
          <pc:sldMk cId="804744455" sldId="334"/>
        </pc:sldMkLst>
      </pc:sldChg>
      <pc:sldChg chg="addSp modSp mod">
        <pc:chgData name="karin håkansson" userId="ea1c1d29b4a92e72" providerId="LiveId" clId="{AC0BBF30-11B8-495D-8AE3-F14F8F8D5CFD}" dt="2021-12-08T13:52:20.381" v="2223" actId="2085"/>
        <pc:sldMkLst>
          <pc:docMk/>
          <pc:sldMk cId="1746080524" sldId="340"/>
        </pc:sldMkLst>
      </pc:sldChg>
      <pc:sldChg chg="modSp mod modNotesTx">
        <pc:chgData name="karin håkansson" userId="ea1c1d29b4a92e72" providerId="LiveId" clId="{AC0BBF30-11B8-495D-8AE3-F14F8F8D5CFD}" dt="2021-12-08T13:38:02.201" v="2127" actId="20577"/>
        <pc:sldMkLst>
          <pc:docMk/>
          <pc:sldMk cId="2491361574" sldId="344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892118250" sldId="555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466210965" sldId="56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923033908" sldId="5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4224268499" sldId="562"/>
        </pc:sldMkLst>
      </pc:sldChg>
      <pc:sldChg chg="mod ord modShow">
        <pc:chgData name="karin håkansson" userId="ea1c1d29b4a92e72" providerId="LiveId" clId="{AC0BBF30-11B8-495D-8AE3-F14F8F8D5CFD}" dt="2021-12-08T08:43:03.135" v="1262" actId="729"/>
        <pc:sldMkLst>
          <pc:docMk/>
          <pc:sldMk cId="2502253820" sldId="7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3462065163" sldId="769"/>
        </pc:sldMkLst>
      </pc:sldChg>
      <pc:sldChg chg="del">
        <pc:chgData name="karin håkansson" userId="ea1c1d29b4a92e72" providerId="LiveId" clId="{AC0BBF30-11B8-495D-8AE3-F14F8F8D5CFD}" dt="2021-12-08T08:27:18.878" v="926" actId="47"/>
        <pc:sldMkLst>
          <pc:docMk/>
          <pc:sldMk cId="166195878" sldId="776"/>
        </pc:sldMkLst>
      </pc:sldChg>
      <pc:sldChg chg="modNotesTx">
        <pc:chgData name="karin håkansson" userId="ea1c1d29b4a92e72" providerId="LiveId" clId="{AC0BBF30-11B8-495D-8AE3-F14F8F8D5CFD}" dt="2021-12-08T07:57:25.156" v="244" actId="6549"/>
        <pc:sldMkLst>
          <pc:docMk/>
          <pc:sldMk cId="2623336191" sldId="805"/>
        </pc:sldMkLst>
      </pc:sldChg>
      <pc:sldChg chg="modNotesTx">
        <pc:chgData name="karin håkansson" userId="ea1c1d29b4a92e72" providerId="LiveId" clId="{AC0BBF30-11B8-495D-8AE3-F14F8F8D5CFD}" dt="2021-12-08T07:57:03.468" v="242" actId="6549"/>
        <pc:sldMkLst>
          <pc:docMk/>
          <pc:sldMk cId="3151569936" sldId="806"/>
        </pc:sldMkLst>
      </pc:sldChg>
      <pc:sldChg chg="addSp modSp mod modNotesTx">
        <pc:chgData name="karin håkansson" userId="ea1c1d29b4a92e72" providerId="LiveId" clId="{AC0BBF30-11B8-495D-8AE3-F14F8F8D5CFD}" dt="2021-12-08T08:35:37.783" v="1170" actId="20577"/>
        <pc:sldMkLst>
          <pc:docMk/>
          <pc:sldMk cId="962843861" sldId="808"/>
        </pc:sldMkLst>
      </pc:sldChg>
      <pc:sldChg chg="modSp mod">
        <pc:chgData name="karin håkansson" userId="ea1c1d29b4a92e72" providerId="LiveId" clId="{AC0BBF30-11B8-495D-8AE3-F14F8F8D5CFD}" dt="2021-12-08T09:25:12.977" v="2056" actId="1076"/>
        <pc:sldMkLst>
          <pc:docMk/>
          <pc:sldMk cId="630024960" sldId="812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507257559" sldId="822"/>
        </pc:sldMkLst>
      </pc:sldChg>
      <pc:sldChg chg="modSp mod modNotesTx">
        <pc:chgData name="karin håkansson" userId="ea1c1d29b4a92e72" providerId="LiveId" clId="{AC0BBF30-11B8-495D-8AE3-F14F8F8D5CFD}" dt="2021-12-08T13:38:37.120" v="2169" actId="20577"/>
        <pc:sldMkLst>
          <pc:docMk/>
          <pc:sldMk cId="1003339560" sldId="823"/>
        </pc:sldMkLst>
      </pc:sldChg>
      <pc:sldChg chg="addSp modSp mod ord">
        <pc:chgData name="karin håkansson" userId="ea1c1d29b4a92e72" providerId="LiveId" clId="{AC0BBF30-11B8-495D-8AE3-F14F8F8D5CFD}" dt="2021-12-08T13:57:48.349" v="2240" actId="688"/>
        <pc:sldMkLst>
          <pc:docMk/>
          <pc:sldMk cId="414551086" sldId="824"/>
        </pc:sldMkLst>
      </pc:sldChg>
      <pc:sldChg chg="modSp mod">
        <pc:chgData name="karin håkansson" userId="ea1c1d29b4a92e72" providerId="LiveId" clId="{AC0BBF30-11B8-495D-8AE3-F14F8F8D5CFD}" dt="2021-12-08T13:42:56.889" v="2208" actId="1076"/>
        <pc:sldMkLst>
          <pc:docMk/>
          <pc:sldMk cId="3745286284" sldId="826"/>
        </pc:sldMkLst>
      </pc:sldChg>
      <pc:sldChg chg="modSp mod modNotesTx">
        <pc:chgData name="karin håkansson" userId="ea1c1d29b4a92e72" providerId="LiveId" clId="{AC0BBF30-11B8-495D-8AE3-F14F8F8D5CFD}" dt="2021-12-08T13:42:08.628" v="2177" actId="20577"/>
        <pc:sldMkLst>
          <pc:docMk/>
          <pc:sldMk cId="1755776152" sldId="827"/>
        </pc:sldMkLst>
      </pc:sldChg>
      <pc:sldChg chg="del">
        <pc:chgData name="karin håkansson" userId="ea1c1d29b4a92e72" providerId="LiveId" clId="{AC0BBF30-11B8-495D-8AE3-F14F8F8D5CFD}" dt="2021-12-08T08:26:05.105" v="890" actId="47"/>
        <pc:sldMkLst>
          <pc:docMk/>
          <pc:sldMk cId="856934001" sldId="828"/>
        </pc:sldMkLst>
      </pc:sldChg>
      <pc:sldChg chg="modSp mod">
        <pc:chgData name="karin håkansson" userId="ea1c1d29b4a92e72" providerId="LiveId" clId="{AC0BBF30-11B8-495D-8AE3-F14F8F8D5CFD}" dt="2021-12-08T13:58:38.610" v="2250" actId="1076"/>
        <pc:sldMkLst>
          <pc:docMk/>
          <pc:sldMk cId="177326134" sldId="829"/>
        </pc:sldMkLst>
      </pc:sldChg>
      <pc:sldChg chg="modSp mod">
        <pc:chgData name="karin håkansson" userId="ea1c1d29b4a92e72" providerId="LiveId" clId="{AC0BBF30-11B8-495D-8AE3-F14F8F8D5CFD}" dt="2021-12-08T13:57:26.483" v="2239" actId="20577"/>
        <pc:sldMkLst>
          <pc:docMk/>
          <pc:sldMk cId="3132213824" sldId="830"/>
        </pc:sldMkLst>
      </pc:sldChg>
      <pc:sldChg chg="ord">
        <pc:chgData name="karin håkansson" userId="ea1c1d29b4a92e72" providerId="LiveId" clId="{AC0BBF30-11B8-495D-8AE3-F14F8F8D5CFD}" dt="2021-12-08T08:45:38.484" v="1282"/>
        <pc:sldMkLst>
          <pc:docMk/>
          <pc:sldMk cId="3068891334" sldId="831"/>
        </pc:sldMkLst>
      </pc:sldChg>
      <pc:sldChg chg="del">
        <pc:chgData name="karin håkansson" userId="ea1c1d29b4a92e72" providerId="LiveId" clId="{AC0BBF30-11B8-495D-8AE3-F14F8F8D5CFD}" dt="2021-12-08T08:42:51.706" v="1261" actId="47"/>
        <pc:sldMkLst>
          <pc:docMk/>
          <pc:sldMk cId="1903359911" sldId="832"/>
        </pc:sldMkLst>
      </pc:sldChg>
      <pc:sldChg chg="del">
        <pc:chgData name="karin håkansson" userId="ea1c1d29b4a92e72" providerId="LiveId" clId="{AC0BBF30-11B8-495D-8AE3-F14F8F8D5CFD}" dt="2021-12-08T08:42:49.631" v="1260" actId="47"/>
        <pc:sldMkLst>
          <pc:docMk/>
          <pc:sldMk cId="2972346969" sldId="833"/>
        </pc:sldMkLst>
      </pc:sldChg>
      <pc:sldChg chg="delSp modSp mod ord">
        <pc:chgData name="karin håkansson" userId="ea1c1d29b4a92e72" providerId="LiveId" clId="{AC0BBF30-11B8-495D-8AE3-F14F8F8D5CFD}" dt="2021-12-08T14:03:01.149" v="2522" actId="6549"/>
        <pc:sldMkLst>
          <pc:docMk/>
          <pc:sldMk cId="4036549591" sldId="834"/>
        </pc:sldMkLst>
      </pc:sldChg>
      <pc:sldChg chg="modNotesTx">
        <pc:chgData name="karin håkansson" userId="ea1c1d29b4a92e72" providerId="LiveId" clId="{AC0BBF30-11B8-495D-8AE3-F14F8F8D5CFD}" dt="2021-12-08T09:27:06.581" v="2057" actId="6549"/>
        <pc:sldMkLst>
          <pc:docMk/>
          <pc:sldMk cId="1492111214" sldId="835"/>
        </pc:sldMkLst>
      </pc:sldChg>
      <pc:sldChg chg="delSp modSp mod modNotesTx">
        <pc:chgData name="karin håkansson" userId="ea1c1d29b4a92e72" providerId="LiveId" clId="{AC0BBF30-11B8-495D-8AE3-F14F8F8D5CFD}" dt="2021-12-08T13:49:15.546" v="2217" actId="20577"/>
        <pc:sldMkLst>
          <pc:docMk/>
          <pc:sldMk cId="1844571204" sldId="836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31634908" sldId="837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814267883" sldId="838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1898771019" sldId="839"/>
        </pc:sldMkLst>
      </pc:sldChg>
      <pc:sldChg chg="modSp mod">
        <pc:chgData name="karin håkansson" userId="ea1c1d29b4a92e72" providerId="LiveId" clId="{AC0BBF30-11B8-495D-8AE3-F14F8F8D5CFD}" dt="2021-12-08T13:56:31.530" v="2225" actId="14100"/>
        <pc:sldMkLst>
          <pc:docMk/>
          <pc:sldMk cId="1386737848" sldId="840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73639488" sldId="841"/>
        </pc:sldMkLst>
      </pc:sldChg>
      <pc:sldChg chg="addSp modSp mod ord modShow">
        <pc:chgData name="karin håkansson" userId="ea1c1d29b4a92e72" providerId="LiveId" clId="{AC0BBF30-11B8-495D-8AE3-F14F8F8D5CFD}" dt="2021-12-08T13:51:03.559" v="2220" actId="729"/>
        <pc:sldMkLst>
          <pc:docMk/>
          <pc:sldMk cId="4227847711" sldId="842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042989569" sldId="843"/>
        </pc:sldMkLst>
      </pc:sldChg>
      <pc:sldChg chg="del">
        <pc:chgData name="karin håkansson" userId="ea1c1d29b4a92e72" providerId="LiveId" clId="{AC0BBF30-11B8-495D-8AE3-F14F8F8D5CFD}" dt="2021-12-08T08:42:33.582" v="1257" actId="47"/>
        <pc:sldMkLst>
          <pc:docMk/>
          <pc:sldMk cId="2761516491" sldId="847"/>
        </pc:sldMkLst>
      </pc:sldChg>
      <pc:sldChg chg="modSp add del mod">
        <pc:chgData name="karin håkansson" userId="ea1c1d29b4a92e72" providerId="LiveId" clId="{AC0BBF30-11B8-495D-8AE3-F14F8F8D5CFD}" dt="2021-12-08T13:43:08.477" v="2209" actId="47"/>
        <pc:sldMkLst>
          <pc:docMk/>
          <pc:sldMk cId="1035475321" sldId="852"/>
        </pc:sldMkLst>
      </pc:sldChg>
      <pc:sldChg chg="add mod modShow">
        <pc:chgData name="karin håkansson" userId="ea1c1d29b4a92e72" providerId="LiveId" clId="{AC0BBF30-11B8-495D-8AE3-F14F8F8D5CFD}" dt="2021-12-08T13:43:17.464" v="2211" actId="729"/>
        <pc:sldMkLst>
          <pc:docMk/>
          <pc:sldMk cId="772661067" sldId="854"/>
        </pc:sldMkLst>
      </pc:sldChg>
    </pc:docChg>
  </pc:docChgLst>
  <pc:docChgLst>
    <pc:chgData name="Sara Johnson" userId="S::sara.johnson@hushallningssallskapet.se::51f89924-055d-44ab-8e20-2fc548136883" providerId="AD" clId="Web-{B0F7FAD1-178E-4A13-AAAC-269E12C65E45}"/>
    <pc:docChg chg="delSld modSld sldOrd modSection">
      <pc:chgData name="Sara Johnson" userId="S::sara.johnson@hushallningssallskapet.se::51f89924-055d-44ab-8e20-2fc548136883" providerId="AD" clId="Web-{B0F7FAD1-178E-4A13-AAAC-269E12C65E45}" dt="2021-05-04T15:59:37.954" v="19"/>
      <pc:docMkLst>
        <pc:docMk/>
      </pc:docMkLst>
      <pc:sldChg chg="ord">
        <pc:chgData name="Sara Johnson" userId="S::sara.johnson@hushallningssallskapet.se::51f89924-055d-44ab-8e20-2fc548136883" providerId="AD" clId="Web-{B0F7FAD1-178E-4A13-AAAC-269E12C65E45}" dt="2021-05-04T15:58:46.781" v="4"/>
        <pc:sldMkLst>
          <pc:docMk/>
          <pc:sldMk cId="2794259111" sldId="29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0.094" v="5"/>
        <pc:sldMkLst>
          <pc:docMk/>
          <pc:sldMk cId="3104849894" sldId="29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7.828" v="7"/>
        <pc:sldMkLst>
          <pc:docMk/>
          <pc:sldMk cId="2787206222" sldId="29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3.813" v="6"/>
        <pc:sldMkLst>
          <pc:docMk/>
          <pc:sldMk cId="1967134874" sldId="29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0.328" v="8"/>
        <pc:sldMkLst>
          <pc:docMk/>
          <pc:sldMk cId="3536599555" sldId="29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2.625" v="9"/>
        <pc:sldMkLst>
          <pc:docMk/>
          <pc:sldMk cId="4107763935" sldId="296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5.329" v="10"/>
        <pc:sldMkLst>
          <pc:docMk/>
          <pc:sldMk cId="1372066467" sldId="297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1.313" v="11"/>
        <pc:sldMkLst>
          <pc:docMk/>
          <pc:sldMk cId="4061700540" sldId="298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6.485" v="12"/>
        <pc:sldMkLst>
          <pc:docMk/>
          <pc:sldMk cId="679618574" sldId="29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3.688" v="14"/>
        <pc:sldMkLst>
          <pc:docMk/>
          <pc:sldMk cId="920620769" sldId="30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6.345" v="15"/>
        <pc:sldMkLst>
          <pc:docMk/>
          <pc:sldMk cId="4024689391" sldId="30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8.985" v="16"/>
        <pc:sldMkLst>
          <pc:docMk/>
          <pc:sldMk cId="3931373650" sldId="30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3.204" v="17"/>
        <pc:sldMkLst>
          <pc:docMk/>
          <pc:sldMk cId="3284964654" sldId="30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6.439" v="18"/>
        <pc:sldMkLst>
          <pc:docMk/>
          <pc:sldMk cId="3578092843" sldId="30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7.954" v="19"/>
        <pc:sldMkLst>
          <pc:docMk/>
          <pc:sldMk cId="2005287785" sldId="306"/>
        </pc:sldMkLst>
      </pc:sldChg>
      <pc:sldChg chg="del">
        <pc:chgData name="Sara Johnson" userId="S::sara.johnson@hushallningssallskapet.se::51f89924-055d-44ab-8e20-2fc548136883" providerId="AD" clId="Web-{B0F7FAD1-178E-4A13-AAAC-269E12C65E45}" dt="2021-05-04T15:56:52.451" v="3"/>
        <pc:sldMkLst>
          <pc:docMk/>
          <pc:sldMk cId="3072615218" sldId="77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1.329" v="13"/>
        <pc:sldMkLst>
          <pc:docMk/>
          <pc:sldMk cId="925476117" sldId="789"/>
        </pc:sldMkLst>
      </pc:sldChg>
    </pc:docChg>
  </pc:docChgLst>
  <pc:docChgLst>
    <pc:chgData name="Sara Johnson" userId="51f89924-055d-44ab-8e20-2fc548136883" providerId="ADAL" clId="{8C66319F-A0C4-411B-B766-435218519D2F}"/>
    <pc:docChg chg="custSel addSld delSld modSld sldOrd modSection">
      <pc:chgData name="Sara Johnson" userId="51f89924-055d-44ab-8e20-2fc548136883" providerId="ADAL" clId="{8C66319F-A0C4-411B-B766-435218519D2F}" dt="2024-05-22T14:02:55.369" v="855" actId="47"/>
      <pc:docMkLst>
        <pc:docMk/>
      </pc:docMkLst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1192786024" sldId="260"/>
        </pc:sldMkLst>
      </pc:sldChg>
      <pc:sldChg chg="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4249617447" sldId="260"/>
        </pc:sldMkLst>
      </pc:sldChg>
      <pc:sldChg chg="add">
        <pc:chgData name="Sara Johnson" userId="51f89924-055d-44ab-8e20-2fc548136883" providerId="ADAL" clId="{8C66319F-A0C4-411B-B766-435218519D2F}" dt="2024-05-22T13:50:56.949" v="409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8C66319F-A0C4-411B-B766-435218519D2F}" dt="2024-05-22T13:50:33.649" v="407" actId="2696"/>
        <pc:sldMkLst>
          <pc:docMk/>
          <pc:sldMk cId="3994281196" sldId="261"/>
        </pc:sldMkLst>
      </pc:sldChg>
      <pc:sldChg chg="modSp 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3694290684" sldId="262"/>
        </pc:sldMkLst>
      </pc:sldChg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3855643844" sldId="262"/>
        </pc:sldMkLst>
      </pc:sldChg>
      <pc:sldChg chg="modSp add mod">
        <pc:chgData name="Sara Johnson" userId="51f89924-055d-44ab-8e20-2fc548136883" providerId="ADAL" clId="{8C66319F-A0C4-411B-B766-435218519D2F}" dt="2024-05-22T13:38:09.099" v="10" actId="27636"/>
        <pc:sldMkLst>
          <pc:docMk/>
          <pc:sldMk cId="3341116629" sldId="263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90428171" sldId="264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82926390" sldId="265"/>
        </pc:sldMkLst>
      </pc:sldChg>
      <pc:sldChg chg="modSp del mod modClrScheme chgLayout">
        <pc:chgData name="Sara Johnson" userId="51f89924-055d-44ab-8e20-2fc548136883" providerId="ADAL" clId="{8C66319F-A0C4-411B-B766-435218519D2F}" dt="2024-05-22T13:19:48.766" v="2" actId="47"/>
        <pc:sldMkLst>
          <pc:docMk/>
          <pc:sldMk cId="910968785" sldId="300"/>
        </pc:sldMkLst>
      </pc:sldChg>
      <pc:sldChg chg="del">
        <pc:chgData name="Sara Johnson" userId="51f89924-055d-44ab-8e20-2fc548136883" providerId="ADAL" clId="{8C66319F-A0C4-411B-B766-435218519D2F}" dt="2024-05-22T13:49:55.239" v="404" actId="47"/>
        <pc:sldMkLst>
          <pc:docMk/>
          <pc:sldMk cId="3068891334" sldId="831"/>
        </pc:sldMkLst>
      </pc:sldChg>
      <pc:sldChg chg="del">
        <pc:chgData name="Sara Johnson" userId="51f89924-055d-44ab-8e20-2fc548136883" providerId="ADAL" clId="{8C66319F-A0C4-411B-B766-435218519D2F}" dt="2024-05-22T13:49:50.406" v="401" actId="47"/>
        <pc:sldMkLst>
          <pc:docMk/>
          <pc:sldMk cId="2476372801" sldId="842"/>
        </pc:sldMkLst>
      </pc:sldChg>
      <pc:sldChg chg="del">
        <pc:chgData name="Sara Johnson" userId="51f89924-055d-44ab-8e20-2fc548136883" providerId="ADAL" clId="{8C66319F-A0C4-411B-B766-435218519D2F}" dt="2024-05-22T13:49:51.241" v="402" actId="47"/>
        <pc:sldMkLst>
          <pc:docMk/>
          <pc:sldMk cId="2370025882" sldId="843"/>
        </pc:sldMkLst>
      </pc:sldChg>
      <pc:sldChg chg="del">
        <pc:chgData name="Sara Johnson" userId="51f89924-055d-44ab-8e20-2fc548136883" providerId="ADAL" clId="{8C66319F-A0C4-411B-B766-435218519D2F}" dt="2024-05-22T13:49:51.729" v="403" actId="47"/>
        <pc:sldMkLst>
          <pc:docMk/>
          <pc:sldMk cId="933400107" sldId="845"/>
        </pc:sldMkLst>
      </pc:sldChg>
      <pc:sldChg chg="del">
        <pc:chgData name="Sara Johnson" userId="51f89924-055d-44ab-8e20-2fc548136883" providerId="ADAL" clId="{8C66319F-A0C4-411B-B766-435218519D2F}" dt="2024-05-22T13:49:03.441" v="399" actId="47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8C66319F-A0C4-411B-B766-435218519D2F}" dt="2024-05-22T13:48:56.350" v="398" actId="47"/>
        <pc:sldMkLst>
          <pc:docMk/>
          <pc:sldMk cId="601244238" sldId="849"/>
        </pc:sldMkLst>
      </pc:sldChg>
      <pc:sldChg chg="modSp mod ord">
        <pc:chgData name="Sara Johnson" userId="51f89924-055d-44ab-8e20-2fc548136883" providerId="ADAL" clId="{8C66319F-A0C4-411B-B766-435218519D2F}" dt="2024-05-22T13:40:49.081" v="82"/>
        <pc:sldMkLst>
          <pc:docMk/>
          <pc:sldMk cId="689261179" sldId="850"/>
        </pc:sldMkLst>
      </pc:sldChg>
      <pc:sldChg chg="del">
        <pc:chgData name="Sara Johnson" userId="51f89924-055d-44ab-8e20-2fc548136883" providerId="ADAL" clId="{8C66319F-A0C4-411B-B766-435218519D2F}" dt="2024-05-22T13:49:39.863" v="400" actId="47"/>
        <pc:sldMkLst>
          <pc:docMk/>
          <pc:sldMk cId="2976580477" sldId="856"/>
        </pc:sldMkLst>
      </pc:sldChg>
      <pc:sldChg chg="modSp add mod ord">
        <pc:chgData name="Sara Johnson" userId="51f89924-055d-44ab-8e20-2fc548136883" providerId="ADAL" clId="{8C66319F-A0C4-411B-B766-435218519D2F}" dt="2024-05-22T13:43:30.686" v="138" actId="20577"/>
        <pc:sldMkLst>
          <pc:docMk/>
          <pc:sldMk cId="2939274551" sldId="858"/>
        </pc:sldMkLst>
      </pc:sldChg>
      <pc:sldChg chg="add del ord">
        <pc:chgData name="Sara Johnson" userId="51f89924-055d-44ab-8e20-2fc548136883" providerId="ADAL" clId="{8C66319F-A0C4-411B-B766-435218519D2F}" dt="2024-05-22T13:48:41.119" v="397" actId="47"/>
        <pc:sldMkLst>
          <pc:docMk/>
          <pc:sldMk cId="3806859061" sldId="12284"/>
        </pc:sldMkLst>
      </pc:sldChg>
      <pc:sldChg chg="add del">
        <pc:chgData name="Sara Johnson" userId="51f89924-055d-44ab-8e20-2fc548136883" providerId="ADAL" clId="{8C66319F-A0C4-411B-B766-435218519D2F}" dt="2024-05-22T14:02:48.606" v="852" actId="47"/>
        <pc:sldMkLst>
          <pc:docMk/>
          <pc:sldMk cId="3839673212" sldId="12286"/>
        </pc:sldMkLst>
      </pc:sldChg>
      <pc:sldChg chg="add del">
        <pc:chgData name="Sara Johnson" userId="51f89924-055d-44ab-8e20-2fc548136883" providerId="ADAL" clId="{8C66319F-A0C4-411B-B766-435218519D2F}" dt="2024-05-22T14:02:55.369" v="855" actId="47"/>
        <pc:sldMkLst>
          <pc:docMk/>
          <pc:sldMk cId="1988245803" sldId="12288"/>
        </pc:sldMkLst>
      </pc:sldChg>
      <pc:sldChg chg="add">
        <pc:chgData name="Sara Johnson" userId="51f89924-055d-44ab-8e20-2fc548136883" providerId="ADAL" clId="{8C66319F-A0C4-411B-B766-435218519D2F}" dt="2024-05-22T13:26:49.995" v="5"/>
        <pc:sldMkLst>
          <pc:docMk/>
          <pc:sldMk cId="3620525046" sldId="12289"/>
        </pc:sldMkLst>
      </pc:sldChg>
      <pc:sldChg chg="add del">
        <pc:chgData name="Sara Johnson" userId="51f89924-055d-44ab-8e20-2fc548136883" providerId="ADAL" clId="{8C66319F-A0C4-411B-B766-435218519D2F}" dt="2024-05-22T14:02:53.244" v="854" actId="47"/>
        <pc:sldMkLst>
          <pc:docMk/>
          <pc:sldMk cId="3268611716" sldId="12290"/>
        </pc:sldMkLst>
      </pc:sldChg>
      <pc:sldChg chg="add del">
        <pc:chgData name="Sara Johnson" userId="51f89924-055d-44ab-8e20-2fc548136883" providerId="ADAL" clId="{8C66319F-A0C4-411B-B766-435218519D2F}" dt="2024-05-22T14:02:50.446" v="853" actId="47"/>
        <pc:sldMkLst>
          <pc:docMk/>
          <pc:sldMk cId="1630398644" sldId="12295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66444802" sldId="12313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3386527362" sldId="12314"/>
        </pc:sldMkLst>
      </pc:sldChg>
      <pc:sldChg chg="add">
        <pc:chgData name="Sara Johnson" userId="51f89924-055d-44ab-8e20-2fc548136883" providerId="ADAL" clId="{8C66319F-A0C4-411B-B766-435218519D2F}" dt="2024-05-22T13:20:56.008" v="3"/>
        <pc:sldMkLst>
          <pc:docMk/>
          <pc:sldMk cId="3548401735" sldId="12316"/>
        </pc:sldMkLst>
      </pc:sldChg>
      <pc:sldChg chg="modSp add mod ord modClrScheme chgLayout">
        <pc:chgData name="Sara Johnson" userId="51f89924-055d-44ab-8e20-2fc548136883" providerId="ADAL" clId="{8C66319F-A0C4-411B-B766-435218519D2F}" dt="2024-05-22T14:02:14.522" v="848" actId="20577"/>
        <pc:sldMkLst>
          <pc:docMk/>
          <pc:sldMk cId="3112691717" sldId="12317"/>
        </pc:sldMkLst>
      </pc:sldChg>
      <pc:sldChg chg="add del">
        <pc:chgData name="Sara Johnson" userId="51f89924-055d-44ab-8e20-2fc548136883" providerId="ADAL" clId="{8C66319F-A0C4-411B-B766-435218519D2F}" dt="2024-05-22T13:43:47.386" v="141" actId="2696"/>
        <pc:sldMkLst>
          <pc:docMk/>
          <pc:sldMk cId="50200480" sldId="12318"/>
        </pc:sldMkLst>
      </pc:sldChg>
      <pc:sldChg chg="modSp add mod ord">
        <pc:chgData name="Sara Johnson" userId="51f89924-055d-44ab-8e20-2fc548136883" providerId="ADAL" clId="{8C66319F-A0C4-411B-B766-435218519D2F}" dt="2024-05-22T13:48:29.133" v="395" actId="255"/>
        <pc:sldMkLst>
          <pc:docMk/>
          <pc:sldMk cId="3888029081" sldId="12318"/>
        </pc:sldMkLst>
      </pc:sldChg>
      <pc:sldChg chg="add del">
        <pc:chgData name="Sara Johnson" userId="51f89924-055d-44ab-8e20-2fc548136883" providerId="ADAL" clId="{8C66319F-A0C4-411B-B766-435218519D2F}" dt="2024-05-22T13:53:50.805" v="506" actId="47"/>
        <pc:sldMkLst>
          <pc:docMk/>
          <pc:sldMk cId="374718637" sldId="12320"/>
        </pc:sldMkLst>
      </pc:sldChg>
      <pc:sldChg chg="modSp add del mod">
        <pc:chgData name="Sara Johnson" userId="51f89924-055d-44ab-8e20-2fc548136883" providerId="ADAL" clId="{8C66319F-A0C4-411B-B766-435218519D2F}" dt="2024-05-22T13:53:36.711" v="505" actId="47"/>
        <pc:sldMkLst>
          <pc:docMk/>
          <pc:sldMk cId="2089045770" sldId="12323"/>
        </pc:sldMkLst>
      </pc:sldChg>
      <pc:sldChg chg="add del ord">
        <pc:chgData name="Sara Johnson" userId="51f89924-055d-44ab-8e20-2fc548136883" providerId="ADAL" clId="{8C66319F-A0C4-411B-B766-435218519D2F}" dt="2024-05-22T13:48:37.596" v="396" actId="47"/>
        <pc:sldMkLst>
          <pc:docMk/>
          <pc:sldMk cId="2460696649" sldId="12343"/>
        </pc:sldMkLst>
      </pc:sldChg>
      <pc:sldChg chg="add del">
        <pc:chgData name="Sara Johnson" userId="51f89924-055d-44ab-8e20-2fc548136883" providerId="ADAL" clId="{8C66319F-A0C4-411B-B766-435218519D2F}" dt="2024-05-22T14:02:44.030" v="851" actId="47"/>
        <pc:sldMkLst>
          <pc:docMk/>
          <pc:sldMk cId="4286756303" sldId="12345"/>
        </pc:sldMkLst>
      </pc:sldChg>
      <pc:sldChg chg="add del">
        <pc:chgData name="Sara Johnson" userId="51f89924-055d-44ab-8e20-2fc548136883" providerId="ADAL" clId="{8C66319F-A0C4-411B-B766-435218519D2F}" dt="2024-05-22T14:02:41.097" v="850" actId="47"/>
        <pc:sldMkLst>
          <pc:docMk/>
          <pc:sldMk cId="2221507051" sldId="12346"/>
        </pc:sldMkLst>
      </pc:sldChg>
      <pc:sldChg chg="add del">
        <pc:chgData name="Sara Johnson" userId="51f89924-055d-44ab-8e20-2fc548136883" providerId="ADAL" clId="{8C66319F-A0C4-411B-B766-435218519D2F}" dt="2024-05-22T14:02:39.951" v="849" actId="47"/>
        <pc:sldMkLst>
          <pc:docMk/>
          <pc:sldMk cId="1869920766" sldId="12347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2589684725" sldId="12362"/>
        </pc:sldMkLst>
      </pc:sldChg>
      <pc:sldChg chg="modSp add del mod">
        <pc:chgData name="Sara Johnson" userId="51f89924-055d-44ab-8e20-2fc548136883" providerId="ADAL" clId="{8C66319F-A0C4-411B-B766-435218519D2F}" dt="2024-05-22T13:53:32.640" v="504" actId="47"/>
        <pc:sldMkLst>
          <pc:docMk/>
          <pc:sldMk cId="651379839" sldId="12366"/>
        </pc:sldMkLst>
      </pc:sldChg>
      <pc:sldChg chg="add">
        <pc:chgData name="Sara Johnson" userId="51f89924-055d-44ab-8e20-2fc548136883" providerId="ADAL" clId="{8C66319F-A0C4-411B-B766-435218519D2F}" dt="2024-05-22T13:09:38.668" v="0"/>
        <pc:sldMkLst>
          <pc:docMk/>
          <pc:sldMk cId="3577107601" sldId="12467"/>
        </pc:sldMkLst>
      </pc:sldChg>
      <pc:sldChg chg="add del">
        <pc:chgData name="Sara Johnson" userId="51f89924-055d-44ab-8e20-2fc548136883" providerId="ADAL" clId="{8C66319F-A0C4-411B-B766-435218519D2F}" dt="2024-05-22T13:50:07.615" v="405" actId="47"/>
        <pc:sldMkLst>
          <pc:docMk/>
          <pc:sldMk cId="3931877754" sldId="12468"/>
        </pc:sldMkLst>
      </pc:sldChg>
      <pc:sldChg chg="add del">
        <pc:chgData name="Sara Johnson" userId="51f89924-055d-44ab-8e20-2fc548136883" providerId="ADAL" clId="{8C66319F-A0C4-411B-B766-435218519D2F}" dt="2024-05-22T13:50:10.211" v="406" actId="47"/>
        <pc:sldMkLst>
          <pc:docMk/>
          <pc:sldMk cId="203101931" sldId="12469"/>
        </pc:sldMkLst>
      </pc:sldChg>
      <pc:sldChg chg="modSp new mod">
        <pc:chgData name="Sara Johnson" userId="51f89924-055d-44ab-8e20-2fc548136883" providerId="ADAL" clId="{8C66319F-A0C4-411B-B766-435218519D2F}" dt="2024-05-22T13:54:16.715" v="536" actId="20577"/>
        <pc:sldMkLst>
          <pc:docMk/>
          <pc:sldMk cId="1258817863" sldId="12470"/>
        </pc:sldMkLst>
      </pc:sldChg>
      <pc:sldMasterChg chg="delSldLayout">
        <pc:chgData name="Sara Johnson" userId="51f89924-055d-44ab-8e20-2fc548136883" providerId="ADAL" clId="{8C66319F-A0C4-411B-B766-435218519D2F}" dt="2024-05-22T14:02:39.951" v="84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66319F-A0C4-411B-B766-435218519D2F}" dt="2024-05-22T13:49:51.729" v="403" actId="47"/>
          <pc:sldLayoutMkLst>
            <pc:docMk/>
            <pc:sldMasterMk cId="338086544" sldId="2147483781"/>
            <pc:sldLayoutMk cId="1949643449" sldId="2147483864"/>
          </pc:sldLayoutMkLst>
        </pc:sldLayoutChg>
        <pc:sldLayoutChg chg="del">
          <pc:chgData name="Sara Johnson" userId="51f89924-055d-44ab-8e20-2fc548136883" providerId="ADAL" clId="{8C66319F-A0C4-411B-B766-435218519D2F}" dt="2024-05-22T13:50:07.615" v="405" actId="47"/>
          <pc:sldLayoutMkLst>
            <pc:docMk/>
            <pc:sldMasterMk cId="338086544" sldId="2147483781"/>
            <pc:sldLayoutMk cId="287484785" sldId="2147483868"/>
          </pc:sldLayoutMkLst>
        </pc:sldLayoutChg>
        <pc:sldLayoutChg chg="del">
          <pc:chgData name="Sara Johnson" userId="51f89924-055d-44ab-8e20-2fc548136883" providerId="ADAL" clId="{8C66319F-A0C4-411B-B766-435218519D2F}" dt="2024-05-22T13:53:50.805" v="506" actId="47"/>
          <pc:sldLayoutMkLst>
            <pc:docMk/>
            <pc:sldMasterMk cId="338086544" sldId="2147483781"/>
            <pc:sldLayoutMk cId="4289955448" sldId="2147483869"/>
          </pc:sldLayoutMkLst>
        </pc:sldLayoutChg>
        <pc:sldLayoutChg chg="del">
          <pc:chgData name="Sara Johnson" userId="51f89924-055d-44ab-8e20-2fc548136883" providerId="ADAL" clId="{8C66319F-A0C4-411B-B766-435218519D2F}" dt="2024-05-22T14:02:39.951" v="849" actId="47"/>
          <pc:sldLayoutMkLst>
            <pc:docMk/>
            <pc:sldMasterMk cId="338086544" sldId="2147483781"/>
            <pc:sldLayoutMk cId="3132481676" sldId="2147483870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1217293958" sldId="2147483871"/>
          </pc:sldLayoutMkLst>
        </pc:sldLayoutChg>
        <pc:sldLayoutChg chg="del">
          <pc:chgData name="Sara Johnson" userId="51f89924-055d-44ab-8e20-2fc548136883" providerId="ADAL" clId="{8C66319F-A0C4-411B-B766-435218519D2F}" dt="2024-05-22T13:50:33.649" v="407" actId="2696"/>
          <pc:sldLayoutMkLst>
            <pc:docMk/>
            <pc:sldMasterMk cId="338086544" sldId="2147483781"/>
            <pc:sldLayoutMk cId="1291331499" sldId="2147483872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2166833204" sldId="2147483873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0AFF7E63-28D6-57D6-2028-775402328253}"/>
    <pc:docChg chg="addSld delSld modSld sldOrd modSection">
      <pc:chgData name="Karin Håkansson" userId="S::karin.hakansson@hushallningssallskapet.se::b6804832-5183-48a0-b0d8-781b988589b8" providerId="AD" clId="Web-{0AFF7E63-28D6-57D6-2028-775402328253}" dt="2021-04-28T09:33:14.231" v="1325"/>
      <pc:docMkLst>
        <pc:docMk/>
      </pc:docMkLst>
      <pc:sldChg chg="modSp">
        <pc:chgData name="Karin Håkansson" userId="S::karin.hakansson@hushallningssallskapet.se::b6804832-5183-48a0-b0d8-781b988589b8" providerId="AD" clId="Web-{0AFF7E63-28D6-57D6-2028-775402328253}" dt="2021-04-28T08:05:52.994" v="371" actId="20577"/>
        <pc:sldMkLst>
          <pc:docMk/>
          <pc:sldMk cId="680267594" sldId="274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22:55.920" v="490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50:45.638" v="646" actId="20577"/>
        <pc:sldMkLst>
          <pc:docMk/>
          <pc:sldMk cId="2199243393" sldId="528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4:25.754" v="473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5:25.083" v="481"/>
        <pc:sldMkLst>
          <pc:docMk/>
          <pc:sldMk cId="587112749" sldId="538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14:54.523" v="1025"/>
        <pc:sldMkLst>
          <pc:docMk/>
          <pc:sldMk cId="2773973758" sldId="539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29:09.508" v="1223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8:41.118" v="484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33:14.231" v="1325"/>
        <pc:sldMkLst>
          <pc:docMk/>
          <pc:sldMk cId="3167569701" sldId="553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8:46:48.321" v="632"/>
        <pc:sldMkLst>
          <pc:docMk/>
          <pc:sldMk cId="567063275" sldId="554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17:59.121" v="1029"/>
        <pc:sldMkLst>
          <pc:docMk/>
          <pc:sldMk cId="3147782366" sldId="558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7:17.121" v="441"/>
        <pc:sldMkLst>
          <pc:docMk/>
          <pc:sldMk cId="322212349" sldId="563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8:04.762" v="462"/>
        <pc:sldMkLst>
          <pc:docMk/>
          <pc:sldMk cId="323396809" sldId="565"/>
        </pc:sldMkLst>
      </pc:sldChg>
      <pc:sldChg chg="addSp modSp ord">
        <pc:chgData name="Karin Håkansson" userId="S::karin.hakansson@hushallningssallskapet.se::b6804832-5183-48a0-b0d8-781b988589b8" providerId="AD" clId="Web-{0AFF7E63-28D6-57D6-2028-775402328253}" dt="2021-04-28T08:48:54.448" v="641"/>
        <pc:sldMkLst>
          <pc:docMk/>
          <pc:sldMk cId="564708958" sldId="567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08:48.294" v="466" actId="20577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21:22.355" v="489"/>
        <pc:sldMkLst>
          <pc:docMk/>
          <pc:sldMk cId="243134872" sldId="759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7:47:58.708" v="62"/>
        <pc:sldMkLst>
          <pc:docMk/>
          <pc:sldMk cId="2502253820" sldId="761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3:40.237" v="471"/>
        <pc:sldMkLst>
          <pc:docMk/>
          <pc:sldMk cId="3468324436" sldId="764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9:28:41.882" v="1195"/>
        <pc:sldMkLst>
          <pc:docMk/>
          <pc:sldMk cId="3654871616" sldId="770"/>
        </pc:sldMkLst>
      </pc:sldChg>
      <pc:sldChg chg="ord">
        <pc:chgData name="Karin Håkansson" userId="S::karin.hakansson@hushallningssallskapet.se::b6804832-5183-48a0-b0d8-781b988589b8" providerId="AD" clId="Web-{0AFF7E63-28D6-57D6-2028-775402328253}" dt="2021-04-28T08:08:19.778" v="463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0AFF7E63-28D6-57D6-2028-775402328253}" dt="2021-04-28T09:31:03.104" v="1253"/>
        <pc:sldMkLst>
          <pc:docMk/>
          <pc:sldMk cId="3393390020" sldId="7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9:30:53.463" v="1252"/>
        <pc:sldMkLst>
          <pc:docMk/>
          <pc:sldMk cId="3950942472" sldId="775"/>
        </pc:sldMkLst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16:47.135" v="1027"/>
        <pc:sldMkLst>
          <pc:docMk/>
          <pc:sldMk cId="253767764" sldId="780"/>
        </pc:sldMkLst>
      </pc:sldChg>
      <pc:sldChg chg="add del ord replId modNotes">
        <pc:chgData name="Karin Håkansson" userId="S::karin.hakansson@hushallningssallskapet.se::b6804832-5183-48a0-b0d8-781b988589b8" providerId="AD" clId="Web-{0AFF7E63-28D6-57D6-2028-775402328253}" dt="2021-04-28T09:09:56.456" v="979"/>
        <pc:sldMkLst>
          <pc:docMk/>
          <pc:sldMk cId="2400219898" sldId="781"/>
        </pc:sldMkLst>
      </pc:sldChg>
      <pc:sldChg chg="new del">
        <pc:chgData name="Karin Håkansson" userId="S::karin.hakansson@hushallningssallskapet.se::b6804832-5183-48a0-b0d8-781b988589b8" providerId="AD" clId="Web-{0AFF7E63-28D6-57D6-2028-775402328253}" dt="2021-04-28T08:52:24.124" v="649"/>
        <pc:sldMkLst>
          <pc:docMk/>
          <pc:sldMk cId="1309005314" sldId="782"/>
        </pc:sldMkLst>
      </pc:sldChg>
      <pc:sldChg chg="addSp delSp modSp add mod replId modShow modNotes">
        <pc:chgData name="Karin Håkansson" userId="S::karin.hakansson@hushallningssallskapet.se::b6804832-5183-48a0-b0d8-781b988589b8" providerId="AD" clId="Web-{0AFF7E63-28D6-57D6-2028-775402328253}" dt="2021-04-28T09:07:07.827" v="945"/>
        <pc:sldMkLst>
          <pc:docMk/>
          <pc:sldMk cId="2469215651" sldId="783"/>
        </pc:sldMkLst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09:39.127" v="978" actId="20577"/>
        <pc:sldMkLst>
          <pc:docMk/>
          <pc:sldMk cId="2669851691" sldId="784"/>
        </pc:sldMkLst>
      </pc:sldChg>
      <pc:sldChg chg="add del replId">
        <pc:chgData name="Karin Håkansson" userId="S::karin.hakansson@hushallningssallskapet.se::b6804832-5183-48a0-b0d8-781b988589b8" providerId="AD" clId="Web-{0AFF7E63-28D6-57D6-2028-775402328253}" dt="2021-04-28T08:56:25.441" v="721"/>
        <pc:sldMkLst>
          <pc:docMk/>
          <pc:sldMk cId="3873429264" sldId="784"/>
        </pc:sldMkLst>
      </pc:sldChg>
      <pc:sldChg chg="modSp add replId">
        <pc:chgData name="Karin Håkansson" userId="S::karin.hakansson@hushallningssallskapet.se::b6804832-5183-48a0-b0d8-781b988589b8" providerId="AD" clId="Web-{0AFF7E63-28D6-57D6-2028-775402328253}" dt="2021-04-28T09:31:37.214" v="1263" actId="20577"/>
        <pc:sldMkLst>
          <pc:docMk/>
          <pc:sldMk cId="3160037584" sldId="788"/>
        </pc:sldMkLst>
      </pc:sldChg>
    </pc:docChg>
  </pc:docChgLst>
  <pc:docChgLst>
    <pc:chgData name="Sara Johnson" userId="51f89924-055d-44ab-8e20-2fc548136883" providerId="ADAL" clId="{C3E1E63D-67F2-48A3-8DCD-52ED34896C8C}"/>
    <pc:docChg chg="undo custSel addSld modSld sldOrd modNotesMaster">
      <pc:chgData name="Sara Johnson" userId="51f89924-055d-44ab-8e20-2fc548136883" providerId="ADAL" clId="{C3E1E63D-67F2-48A3-8DCD-52ED34896C8C}" dt="2021-11-25T14:15:43.732" v="1482" actId="20577"/>
      <pc:docMkLst>
        <pc:docMk/>
      </pc:docMkLst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9"/>
        </pc:sldMkLst>
      </pc:sldChg>
      <pc:sldChg chg="ord">
        <pc:chgData name="Sara Johnson" userId="51f89924-055d-44ab-8e20-2fc548136883" providerId="ADAL" clId="{C3E1E63D-67F2-48A3-8DCD-52ED34896C8C}" dt="2021-11-22T15:05:58.529" v="1"/>
        <pc:sldMkLst>
          <pc:docMk/>
          <pc:sldMk cId="910968785" sldId="300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15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8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9"/>
        </pc:sldMkLst>
      </pc:sldChg>
      <pc:sldChg chg="addSp delSp modSp add mod delAnim modAnim modNotes modNotesTx">
        <pc:chgData name="Sara Johnson" userId="51f89924-055d-44ab-8e20-2fc548136883" providerId="ADAL" clId="{C3E1E63D-67F2-48A3-8DCD-52ED34896C8C}" dt="2021-11-24T08:56:04.371" v="356" actId="20577"/>
        <pc:sldMkLst>
          <pc:docMk/>
          <pc:sldMk cId="297262858" sldId="342"/>
        </pc:sldMkLst>
      </pc:sldChg>
      <pc:sldChg chg="modNotesTx">
        <pc:chgData name="Sara Johnson" userId="51f89924-055d-44ab-8e20-2fc548136883" providerId="ADAL" clId="{C3E1E63D-67F2-48A3-8DCD-52ED34896C8C}" dt="2021-11-24T08:32:17.173" v="247" actId="20577"/>
        <pc:sldMkLst>
          <pc:docMk/>
          <pc:sldMk cId="2491361574" sldId="344"/>
        </pc:sldMkLst>
      </pc:sldChg>
      <pc:sldChg chg="modSp mod modNotesTx">
        <pc:chgData name="Sara Johnson" userId="51f89924-055d-44ab-8e20-2fc548136883" providerId="ADAL" clId="{C3E1E63D-67F2-48A3-8DCD-52ED34896C8C}" dt="2021-11-23T11:44:14.091" v="203" actId="113"/>
        <pc:sldMkLst>
          <pc:docMk/>
          <pc:sldMk cId="2093298063" sldId="485"/>
        </pc:sldMkLst>
      </pc:sldChg>
      <pc:sldChg chg="modNotesTx">
        <pc:chgData name="Sara Johnson" userId="51f89924-055d-44ab-8e20-2fc548136883" providerId="ADAL" clId="{C3E1E63D-67F2-48A3-8DCD-52ED34896C8C}" dt="2021-11-23T11:41:55.996" v="101" actId="20577"/>
        <pc:sldMkLst>
          <pc:docMk/>
          <pc:sldMk cId="1996454733" sldId="542"/>
        </pc:sldMkLst>
      </pc:sldChg>
      <pc:sldChg chg="modSp mod">
        <pc:chgData name="Sara Johnson" userId="51f89924-055d-44ab-8e20-2fc548136883" providerId="ADAL" clId="{C3E1E63D-67F2-48A3-8DCD-52ED34896C8C}" dt="2021-11-25T12:52:38.466" v="868" actId="255"/>
        <pc:sldMkLst>
          <pc:docMk/>
          <pc:sldMk cId="4258052440" sldId="772"/>
        </pc:sldMkLst>
      </pc:sldChg>
      <pc:sldChg chg="modSp mod">
        <pc:chgData name="Sara Johnson" userId="51f89924-055d-44ab-8e20-2fc548136883" providerId="ADAL" clId="{C3E1E63D-67F2-48A3-8DCD-52ED34896C8C}" dt="2021-11-25T14:15:43.732" v="1482" actId="20577"/>
        <pc:sldMkLst>
          <pc:docMk/>
          <pc:sldMk cId="2468721829" sldId="796"/>
        </pc:sldMkLst>
      </pc:sldChg>
      <pc:sldChg chg="modNotesTx">
        <pc:chgData name="Sara Johnson" userId="51f89924-055d-44ab-8e20-2fc548136883" providerId="ADAL" clId="{C3E1E63D-67F2-48A3-8DCD-52ED34896C8C}" dt="2021-11-24T09:00:26.009" v="357" actId="6549"/>
        <pc:sldMkLst>
          <pc:docMk/>
          <pc:sldMk cId="3033634437" sldId="804"/>
        </pc:sldMkLst>
      </pc:sldChg>
      <pc:sldChg chg="modNotes">
        <pc:chgData name="Sara Johnson" userId="51f89924-055d-44ab-8e20-2fc548136883" providerId="ADAL" clId="{C3E1E63D-67F2-48A3-8DCD-52ED34896C8C}" dt="2021-11-25T11:08:46.211" v="359"/>
        <pc:sldMkLst>
          <pc:docMk/>
          <pc:sldMk cId="448514300" sldId="813"/>
        </pc:sldMkLst>
      </pc:sldChg>
      <pc:sldChg chg="addSp delSp modSp mod">
        <pc:chgData name="Sara Johnson" userId="51f89924-055d-44ab-8e20-2fc548136883" providerId="ADAL" clId="{C3E1E63D-67F2-48A3-8DCD-52ED34896C8C}" dt="2021-11-25T11:36:47.316" v="376" actId="14100"/>
        <pc:sldMkLst>
          <pc:docMk/>
          <pc:sldMk cId="2567377320" sldId="81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818"/>
        </pc:sldMkLst>
      </pc:sldChg>
      <pc:sldChg chg="modSp mod">
        <pc:chgData name="Sara Johnson" userId="51f89924-055d-44ab-8e20-2fc548136883" providerId="ADAL" clId="{C3E1E63D-67F2-48A3-8DCD-52ED34896C8C}" dt="2021-11-25T13:47:43.497" v="872" actId="20577"/>
        <pc:sldMkLst>
          <pc:docMk/>
          <pc:sldMk cId="3474341034" sldId="819"/>
        </pc:sldMkLst>
      </pc:sldChg>
    </pc:docChg>
  </pc:docChgLst>
  <pc:docChgLst>
    <pc:chgData name="Sebastian Remvig" userId="4bd0eabf-68cb-4b0f-bc1b-326e9237331b" providerId="ADAL" clId="{3BBD5A76-F143-426D-95F8-9FF6509BE03C}"/>
    <pc:docChg chg="undo custSel modSld">
      <pc:chgData name="Sebastian Remvig" userId="4bd0eabf-68cb-4b0f-bc1b-326e9237331b" providerId="ADAL" clId="{3BBD5A76-F143-426D-95F8-9FF6509BE03C}" dt="2021-05-04T14:32:49.737" v="602" actId="20577"/>
      <pc:docMkLst>
        <pc:docMk/>
      </pc:docMkLst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256784377" sldId="286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420112400" sldId="28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34754208" sldId="28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040658546" sldId="290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794259111" sldId="291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3104849894" sldId="292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2787206222" sldId="293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967134874" sldId="294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36599555" sldId="295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107763935" sldId="296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372066467" sldId="297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061700540" sldId="298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679618574" sldId="299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0620769" sldId="301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024689391" sldId="302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931373650" sldId="303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284964654" sldId="304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78092843" sldId="305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005287785" sldId="306"/>
        </pc:sldMkLst>
      </pc:sldChg>
      <pc:sldChg chg="delSp modSp">
        <pc:chgData name="Sebastian Remvig" userId="4bd0eabf-68cb-4b0f-bc1b-326e9237331b" providerId="ADAL" clId="{3BBD5A76-F143-426D-95F8-9FF6509BE03C}" dt="2021-05-04T14:05:02.284" v="47"/>
        <pc:sldMkLst>
          <pc:docMk/>
          <pc:sldMk cId="894981601" sldId="307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769648128" sldId="30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79991231" sldId="30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89977466" sldId="31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647368170" sldId="311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120045133" sldId="31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047053" sldId="31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91361574" sldId="34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093298063" sldId="48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96524715" sldId="48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34673333" sldId="51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002171655" sldId="54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96454733" sldId="54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05822050" sldId="55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67569701" sldId="55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567063275" sldId="554"/>
        </pc:sldMkLst>
      </pc:sldChg>
      <pc:sldChg chg="addSp modSp mod">
        <pc:chgData name="Sebastian Remvig" userId="4bd0eabf-68cb-4b0f-bc1b-326e9237331b" providerId="ADAL" clId="{3BBD5A76-F143-426D-95F8-9FF6509BE03C}" dt="2021-05-04T14:32:49.737" v="602" actId="20577"/>
        <pc:sldMkLst>
          <pc:docMk/>
          <pc:sldMk cId="3147782366" sldId="55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43099808" sldId="55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7914744" sldId="75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468324436" sldId="76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80615089" sldId="76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38954831" sldId="76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365754978" sldId="76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751407793" sldId="76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258052440" sldId="77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950942472" sldId="77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072615218" sldId="77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9215651" sldId="78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669851691" sldId="78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83629534" sldId="78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276493407" sldId="78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851616968" sldId="787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5476117" sldId="789"/>
        </pc:sldMkLst>
      </pc:sldChg>
      <pc:sldChg chg="modSp">
        <pc:chgData name="Sebastian Remvig" userId="4bd0eabf-68cb-4b0f-bc1b-326e9237331b" providerId="ADAL" clId="{3BBD5A76-F143-426D-95F8-9FF6509BE03C}" dt="2021-05-04T14:05:02.284" v="47"/>
        <pc:sldMkLst>
          <pc:docMk/>
          <pc:sldMk cId="2520772051" sldId="79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68400683" sldId="79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8721829" sldId="796"/>
        </pc:sldMkLst>
      </pc:sldChg>
      <pc:sldChg chg="addSp delSp modSp mod modClrScheme chgLayout modNotesTx">
        <pc:chgData name="Sebastian Remvig" userId="4bd0eabf-68cb-4b0f-bc1b-326e9237331b" providerId="ADAL" clId="{3BBD5A76-F143-426D-95F8-9FF6509BE03C}" dt="2021-05-04T14:30:37.593" v="575" actId="1076"/>
        <pc:sldMkLst>
          <pc:docMk/>
          <pc:sldMk cId="3804493603" sldId="79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72451690" sldId="79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568349644" sldId="79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737563300" sldId="800"/>
        </pc:sldMkLst>
      </pc:sldChg>
    </pc:docChg>
  </pc:docChgLst>
  <pc:docChgLst>
    <pc:chgData name="Sara Johnson" userId="51f89924-055d-44ab-8e20-2fc548136883" providerId="ADAL" clId="{0489E783-47F8-4FB3-B195-5DF54B17C58A}"/>
    <pc:docChg chg="undo custSel addSld delSld modSld sldOrd modSection">
      <pc:chgData name="Sara Johnson" userId="51f89924-055d-44ab-8e20-2fc548136883" providerId="ADAL" clId="{0489E783-47F8-4FB3-B195-5DF54B17C58A}" dt="2024-06-03T06:37:45.644" v="2712" actId="20577"/>
      <pc:docMkLst>
        <pc:docMk/>
      </pc:docMkLst>
      <pc:sldChg chg="ord">
        <pc:chgData name="Sara Johnson" userId="51f89924-055d-44ab-8e20-2fc548136883" providerId="ADAL" clId="{0489E783-47F8-4FB3-B195-5DF54B17C58A}" dt="2024-05-29T15:01:12.032" v="1074"/>
        <pc:sldMkLst>
          <pc:docMk/>
          <pc:sldMk cId="1192786024" sldId="260"/>
        </pc:sldMkLst>
      </pc:sldChg>
      <pc:sldChg chg="ord addCm">
        <pc:chgData name="Sara Johnson" userId="51f89924-055d-44ab-8e20-2fc548136883" providerId="ADAL" clId="{0489E783-47F8-4FB3-B195-5DF54B17C58A}" dt="2024-05-29T15:00:54.549" v="10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9T15:00:54.549" v="10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5:02:11.738" v="1078"/>
        <pc:sldMkLst>
          <pc:docMk/>
          <pc:sldMk cId="3855643844" sldId="262"/>
        </pc:sldMkLst>
      </pc:sldChg>
      <pc:sldChg chg="del">
        <pc:chgData name="Sara Johnson" userId="51f89924-055d-44ab-8e20-2fc548136883" providerId="ADAL" clId="{0489E783-47F8-4FB3-B195-5DF54B17C58A}" dt="2024-05-29T15:01:32.180" v="1075" actId="47"/>
        <pc:sldMkLst>
          <pc:docMk/>
          <pc:sldMk cId="1617785456" sldId="333"/>
        </pc:sldMkLst>
      </pc:sldChg>
      <pc:sldChg chg="addSp modSp mod ord modCm">
        <pc:chgData name="Sara Johnson" userId="51f89924-055d-44ab-8e20-2fc548136883" providerId="ADAL" clId="{0489E783-47F8-4FB3-B195-5DF54B17C58A}" dt="2024-05-31T10:31:34.598" v="1965" actId="1076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1:20.927" v="614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  <pc226:cmRplyChg chg="add">
                <pc226:chgData name="Sara Johnson" userId="51f89924-055d-44ab-8e20-2fc548136883" providerId="ADAL" clId="{0489E783-47F8-4FB3-B195-5DF54B17C58A}" dt="2024-05-29T14:41:20.927" v="614"/>
                <pc2:cmRplyMkLst xmlns:pc2="http://schemas.microsoft.com/office/powerpoint/2019/9/main/command">
                  <pc:docMk/>
                  <pc:sldMk cId="2316648224" sldId="839"/>
                  <pc2:cmMk id="{8B396027-CB1E-4A8B-8D44-7CE31B22B7F9}"/>
                  <pc2:cmRplyMk id="{A6902E8D-8132-4EB9-A89B-E2C734DDC1F2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4:58:55.453" v="1065"/>
        <pc:sldMkLst>
          <pc:docMk/>
          <pc:sldMk cId="708741169" sldId="841"/>
        </pc:sldMkLst>
      </pc:sldChg>
      <pc:sldChg chg="addSp delSp modSp mod ord modClrScheme modCm chgLayout">
        <pc:chgData name="Sara Johnson" userId="51f89924-055d-44ab-8e20-2fc548136883" providerId="ADAL" clId="{0489E783-47F8-4FB3-B195-5DF54B17C58A}" dt="2024-05-31T10:46:05.403" v="2575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0489E783-47F8-4FB3-B195-5DF54B17C58A}" dt="2024-05-29T14:58:20.116" v="105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  <pc226:cmRplyChg chg="add">
                <pc226:chgData name="Sara Johnson" userId="51f89924-055d-44ab-8e20-2fc548136883" providerId="ADAL" clId="{0489E783-47F8-4FB3-B195-5DF54B17C58A}" dt="2024-05-29T14:58:20.116" v="1057"/>
                <pc2:cmRplyMkLst xmlns:pc2="http://schemas.microsoft.com/office/powerpoint/2019/9/main/command">
                  <pc:docMk/>
                  <pc:sldMk cId="3189736534" sldId="848"/>
                  <pc2:cmMk id="{04548B8F-8D7C-40BF-A45D-39C13D8A2C61}"/>
                  <pc2:cmRplyMk id="{72FAFAD0-7FBD-4C01-AC71-5074A1B7A39A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31T10:21:32.796" v="1748"/>
        <pc:sldMkLst>
          <pc:docMk/>
          <pc:sldMk cId="689261179" sldId="850"/>
        </pc:sldMkLst>
      </pc:sldChg>
      <pc:sldChg chg="addSp modSp mod">
        <pc:chgData name="Sara Johnson" userId="51f89924-055d-44ab-8e20-2fc548136883" providerId="ADAL" clId="{0489E783-47F8-4FB3-B195-5DF54B17C58A}" dt="2024-05-31T10:39:22.807" v="2479" actId="14100"/>
        <pc:sldMkLst>
          <pc:docMk/>
          <pc:sldMk cId="3616098883" sldId="851"/>
        </pc:sldMkLst>
      </pc:sldChg>
      <pc:sldChg chg="modSp mod">
        <pc:chgData name="Sara Johnson" userId="51f89924-055d-44ab-8e20-2fc548136883" providerId="ADAL" clId="{0489E783-47F8-4FB3-B195-5DF54B17C58A}" dt="2024-05-29T14:35:53.584" v="531" actId="20577"/>
        <pc:sldMkLst>
          <pc:docMk/>
          <pc:sldMk cId="1844748561" sldId="852"/>
        </pc:sldMkLst>
      </pc:sldChg>
      <pc:sldChg chg="delSp modSp mod">
        <pc:chgData name="Sara Johnson" userId="51f89924-055d-44ab-8e20-2fc548136883" providerId="ADAL" clId="{0489E783-47F8-4FB3-B195-5DF54B17C58A}" dt="2024-05-29T15:00:02.415" v="1068" actId="404"/>
        <pc:sldMkLst>
          <pc:docMk/>
          <pc:sldMk cId="3635922322" sldId="853"/>
        </pc:sldMkLst>
      </pc:sldChg>
      <pc:sldChg chg="delSp mod ord">
        <pc:chgData name="Sara Johnson" userId="51f89924-055d-44ab-8e20-2fc548136883" providerId="ADAL" clId="{0489E783-47F8-4FB3-B195-5DF54B17C58A}" dt="2024-05-29T15:01:05.669" v="1072" actId="478"/>
        <pc:sldMkLst>
          <pc:docMk/>
          <pc:sldMk cId="879531993" sldId="854"/>
        </pc:sldMkLst>
      </pc:sldChg>
      <pc:sldChg chg="addSp delSp modSp mod modCm">
        <pc:chgData name="Sara Johnson" userId="51f89924-055d-44ab-8e20-2fc548136883" providerId="ADAL" clId="{0489E783-47F8-4FB3-B195-5DF54B17C58A}" dt="2024-05-31T10:33:04.932" v="1983" actId="1076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4:23.517" v="715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  <pc226:cmRplyChg chg="add">
                <pc226:chgData name="Sara Johnson" userId="51f89924-055d-44ab-8e20-2fc548136883" providerId="ADAL" clId="{0489E783-47F8-4FB3-B195-5DF54B17C58A}" dt="2024-05-29T14:44:23.517" v="715"/>
                <pc2:cmRplyMkLst xmlns:pc2="http://schemas.microsoft.com/office/powerpoint/2019/9/main/command">
                  <pc:docMk/>
                  <pc:sldMk cId="1643841078" sldId="855"/>
                  <pc2:cmMk id="{206A0ACA-DE2A-4C50-98E1-ABFC5B744874}"/>
                  <pc2:cmRplyMk id="{E98430FC-A086-46D4-9A8D-8C473BC60C06}"/>
                </pc2:cmRplyMkLst>
              </pc226:cmRplyChg>
            </pc226:cmChg>
          </p:ext>
        </pc:extLst>
      </pc:sldChg>
      <pc:sldChg chg="del ord">
        <pc:chgData name="Sara Johnson" userId="51f89924-055d-44ab-8e20-2fc548136883" providerId="ADAL" clId="{0489E783-47F8-4FB3-B195-5DF54B17C58A}" dt="2024-05-29T15:02:00.246" v="1076" actId="47"/>
        <pc:sldMkLst>
          <pc:docMk/>
          <pc:sldMk cId="2939274551" sldId="858"/>
        </pc:sldMkLst>
      </pc:sldChg>
      <pc:sldChg chg="modSp add mod modClrScheme chgLayout">
        <pc:chgData name="Sara Johnson" userId="51f89924-055d-44ab-8e20-2fc548136883" providerId="ADAL" clId="{0489E783-47F8-4FB3-B195-5DF54B17C58A}" dt="2024-05-31T10:21:15.604" v="1746" actId="404"/>
        <pc:sldMkLst>
          <pc:docMk/>
          <pc:sldMk cId="3806859061" sldId="12284"/>
        </pc:sldMkLst>
      </pc:sldChg>
      <pc:sldChg chg="modSp mod ord">
        <pc:chgData name="Sara Johnson" userId="51f89924-055d-44ab-8e20-2fc548136883" providerId="ADAL" clId="{0489E783-47F8-4FB3-B195-5DF54B17C58A}" dt="2024-05-31T10:25:19.299" v="1872" actId="20577"/>
        <pc:sldMkLst>
          <pc:docMk/>
          <pc:sldMk cId="3112691717" sldId="12317"/>
        </pc:sldMkLst>
      </pc:sldChg>
      <pc:sldChg chg="delSp modSp mod addCm">
        <pc:chgData name="Sara Johnson" userId="51f89924-055d-44ab-8e20-2fc548136883" providerId="ADAL" clId="{0489E783-47F8-4FB3-B195-5DF54B17C58A}" dt="2024-05-31T19:12:24.937" v="2576"/>
        <pc:sldMkLst>
          <pc:docMk/>
          <pc:sldMk cId="3888029081" sldId="12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31T19:12:24.937" v="2576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modSp mod modClrScheme addCm chgLayout">
        <pc:chgData name="Sara Johnson" userId="51f89924-055d-44ab-8e20-2fc548136883" providerId="ADAL" clId="{0489E783-47F8-4FB3-B195-5DF54B17C58A}" dt="2024-06-03T06:37:45.644" v="2712" actId="20577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6T13:36:47.690" v="24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mod ord modClrScheme modCm chgLayout">
        <pc:chgData name="Sara Johnson" userId="51f89924-055d-44ab-8e20-2fc548136883" providerId="ADAL" clId="{0489E783-47F8-4FB3-B195-5DF54B17C58A}" dt="2024-05-29T14:50:06.159" v="917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6T13:33:03.034" v="38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  <pc226:cmRplyChg chg="add">
                <pc226:chgData name="Sara Johnson" userId="51f89924-055d-44ab-8e20-2fc548136883" providerId="ADAL" clId="{0489E783-47F8-4FB3-B195-5DF54B17C58A}" dt="2024-05-26T13:33:03.034" v="38"/>
                <pc2:cmRplyMkLst xmlns:pc2="http://schemas.microsoft.com/office/powerpoint/2019/9/main/command">
                  <pc:docMk/>
                  <pc:sldMk cId="2824064631" sldId="12471"/>
                  <pc2:cmMk id="{76476BB1-4CC1-4DF7-AD31-76F7F7E31915}"/>
                  <pc2:cmRplyMk id="{B8FFD642-88DB-4E03-A8BB-64A2E31119B7}"/>
                </pc2:cmRplyMkLst>
              </pc226:cmRplyChg>
            </pc226:cmChg>
          </p:ext>
        </pc:extLst>
      </pc:sldChg>
      <pc:sldChg chg="modSp new del mod">
        <pc:chgData name="Sara Johnson" userId="51f89924-055d-44ab-8e20-2fc548136883" providerId="ADAL" clId="{0489E783-47F8-4FB3-B195-5DF54B17C58A}" dt="2024-05-29T14:29:51.250" v="430" actId="47"/>
        <pc:sldMkLst>
          <pc:docMk/>
          <pc:sldMk cId="2640764851" sldId="12472"/>
        </pc:sldMkLst>
      </pc:sldChg>
      <pc:sldChg chg="modSp mod ord">
        <pc:chgData name="Sara Johnson" userId="51f89924-055d-44ab-8e20-2fc548136883" providerId="ADAL" clId="{0489E783-47F8-4FB3-B195-5DF54B17C58A}" dt="2024-05-29T15:02:26.774" v="1087" actId="20577"/>
        <pc:sldMkLst>
          <pc:docMk/>
          <pc:sldMk cId="3136240663" sldId="12473"/>
        </pc:sldMkLst>
      </pc:sldChg>
      <pc:sldChg chg="modSp add del mod">
        <pc:chgData name="Sara Johnson" userId="51f89924-055d-44ab-8e20-2fc548136883" providerId="ADAL" clId="{0489E783-47F8-4FB3-B195-5DF54B17C58A}" dt="2024-05-29T14:52:28.969" v="920" actId="47"/>
        <pc:sldMkLst>
          <pc:docMk/>
          <pc:sldMk cId="1599154353" sldId="12474"/>
        </pc:sldMkLst>
      </pc:sldChg>
      <pc:sldChg chg="del">
        <pc:chgData name="Sara Johnson" userId="51f89924-055d-44ab-8e20-2fc548136883" providerId="ADAL" clId="{0489E783-47F8-4FB3-B195-5DF54B17C58A}" dt="2024-05-29T14:30:23.162" v="431" actId="47"/>
        <pc:sldMkLst>
          <pc:docMk/>
          <pc:sldMk cId="3542364332" sldId="12474"/>
        </pc:sldMkLst>
      </pc:sldChg>
      <pc:sldChg chg="modSp add mod ord modNotes">
        <pc:chgData name="Sara Johnson" userId="51f89924-055d-44ab-8e20-2fc548136883" providerId="ADAL" clId="{0489E783-47F8-4FB3-B195-5DF54B17C58A}" dt="2024-05-31T10:44:14.514" v="2502" actId="20577"/>
        <pc:sldMkLst>
          <pc:docMk/>
          <pc:sldMk cId="3694290684" sldId="12474"/>
        </pc:sldMkLst>
      </pc:sldChg>
      <pc:sldChg chg="addSp modSp new mod ord">
        <pc:chgData name="Sara Johnson" userId="51f89924-055d-44ab-8e20-2fc548136883" providerId="ADAL" clId="{0489E783-47F8-4FB3-B195-5DF54B17C58A}" dt="2024-05-31T10:38:23.740" v="2421" actId="1076"/>
        <pc:sldMkLst>
          <pc:docMk/>
          <pc:sldMk cId="801356060" sldId="12475"/>
        </pc:sldMkLst>
      </pc:sldChg>
      <pc:sldMasterChg chg="delSldLayout">
        <pc:chgData name="Sara Johnson" userId="51f89924-055d-44ab-8e20-2fc548136883" providerId="ADAL" clId="{0489E783-47F8-4FB3-B195-5DF54B17C58A}" dt="2024-05-29T15:02:00.246" v="1076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0489E783-47F8-4FB3-B195-5DF54B17C58A}" dt="2024-05-29T15:02:00.246" v="1076" actId="47"/>
          <pc:sldLayoutMkLst>
            <pc:docMk/>
            <pc:sldMasterMk cId="338086544" sldId="2147483781"/>
            <pc:sldLayoutMk cId="1399371449" sldId="2147483865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9998DC36-EED7-4F06-BFCA-72A4E0C7D22E}"/>
    <pc:docChg chg="modSld">
      <pc:chgData name="Karin Håkansson" userId="S::karin.hakansson@hushallningssallskapet.se::b6804832-5183-48a0-b0d8-781b988589b8" providerId="AD" clId="Web-{9998DC36-EED7-4F06-BFCA-72A4E0C7D22E}" dt="2021-11-24T18:50:18.505" v="792"/>
      <pc:docMkLst>
        <pc:docMk/>
      </pc:docMkLst>
      <pc:sldChg chg="modNotes">
        <pc:chgData name="Karin Håkansson" userId="S::karin.hakansson@hushallningssallskapet.se::b6804832-5183-48a0-b0d8-781b988589b8" providerId="AD" clId="Web-{9998DC36-EED7-4F06-BFCA-72A4E0C7D22E}" dt="2021-11-24T18:13:28.327" v="223"/>
        <pc:sldMkLst>
          <pc:docMk/>
          <pc:sldMk cId="910968785" sldId="30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3:19.128" v="379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9:45.822" v="414"/>
        <pc:sldMkLst>
          <pc:docMk/>
          <pc:sldMk cId="4123938736" sldId="549"/>
        </pc:sldMkLst>
      </pc:sldChg>
      <pc:sldChg chg="modSp">
        <pc:chgData name="Karin Håkansson" userId="S::karin.hakansson@hushallningssallskapet.se::b6804832-5183-48a0-b0d8-781b988589b8" providerId="AD" clId="Web-{9998DC36-EED7-4F06-BFCA-72A4E0C7D22E}" dt="2021-11-24T18:37:33.273" v="427" actId="20577"/>
        <pc:sldMkLst>
          <pc:docMk/>
          <pc:sldMk cId="3183629534" sldId="785"/>
        </pc:sldMkLst>
      </pc:sldChg>
      <pc:sldChg chg="addSp modSp">
        <pc:chgData name="Karin Håkansson" userId="S::karin.hakansson@hushallningssallskapet.se::b6804832-5183-48a0-b0d8-781b988589b8" providerId="AD" clId="Web-{9998DC36-EED7-4F06-BFCA-72A4E0C7D22E}" dt="2021-11-24T18:35:02.466" v="418" actId="1076"/>
        <pc:sldMkLst>
          <pc:docMk/>
          <pc:sldMk cId="3276493407" sldId="78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35:49.861" v="424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50:18.505" v="792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2:05.076" v="313"/>
        <pc:sldMkLst>
          <pc:docMk/>
          <pc:sldMk cId="3415662819" sldId="803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8:11.357" v="775" actId="20577"/>
        <pc:sldMkLst>
          <pc:docMk/>
          <pc:sldMk cId="1386545714" sldId="814"/>
        </pc:sldMkLst>
      </pc:sldChg>
    </pc:docChg>
  </pc:docChgLst>
  <pc:docChgLst>
    <pc:chgData name="Karin Håkansson" userId="S::karin.hakansson@hushallningssallskapet.se::b6804832-5183-48a0-b0d8-781b988589b8" providerId="AD" clId="Web-{39FB8D39-B710-4218-8F3F-9457CCF27392}"/>
    <pc:docChg chg="addSld modSld sldOrd modSection">
      <pc:chgData name="Karin Håkansson" userId="S::karin.hakansson@hushallningssallskapet.se::b6804832-5183-48a0-b0d8-781b988589b8" providerId="AD" clId="Web-{39FB8D39-B710-4218-8F3F-9457CCF27392}" dt="2021-11-25T08:00:09.954" v="189" actId="1076"/>
      <pc:docMkLst>
        <pc:docMk/>
      </pc:docMkLst>
      <pc:sldChg chg="modSp">
        <pc:chgData name="Karin Håkansson" userId="S::karin.hakansson@hushallningssallskapet.se::b6804832-5183-48a0-b0d8-781b988589b8" providerId="AD" clId="Web-{39FB8D39-B710-4218-8F3F-9457CCF27392}" dt="2021-11-25T07:48:37.623" v="48" actId="20577"/>
        <pc:sldMkLst>
          <pc:docMk/>
          <pc:sldMk cId="2491361574" sldId="344"/>
        </pc:sldMkLst>
      </pc:sldChg>
      <pc:sldChg chg="modSp">
        <pc:chgData name="Karin Håkansson" userId="S::karin.hakansson@hushallningssallskapet.se::b6804832-5183-48a0-b0d8-781b988589b8" providerId="AD" clId="Web-{39FB8D39-B710-4218-8F3F-9457CCF27392}" dt="2021-11-25T08:00:09.954" v="189" actId="1076"/>
        <pc:sldMkLst>
          <pc:docMk/>
          <pc:sldMk cId="1002171655" sldId="540"/>
        </pc:sldMkLst>
      </pc:sldChg>
      <pc:sldChg chg="addSp delSp modSp">
        <pc:chgData name="Karin Håkansson" userId="S::karin.hakansson@hushallningssallskapet.se::b6804832-5183-48a0-b0d8-781b988589b8" providerId="AD" clId="Web-{39FB8D39-B710-4218-8F3F-9457CCF27392}" dt="2021-11-25T07:54:37.039" v="57" actId="1076"/>
        <pc:sldMkLst>
          <pc:docMk/>
          <pc:sldMk cId="3183629534" sldId="785"/>
        </pc:sldMkLst>
      </pc:sldChg>
      <pc:sldChg chg="modSp">
        <pc:chgData name="Karin Håkansson" userId="S::karin.hakansson@hushallningssallskapet.se::b6804832-5183-48a0-b0d8-781b988589b8" providerId="AD" clId="Web-{39FB8D39-B710-4218-8F3F-9457CCF27392}" dt="2021-11-25T07:48:47.076" v="50" actId="20577"/>
        <pc:sldMkLst>
          <pc:docMk/>
          <pc:sldMk cId="1579990296" sldId="811"/>
        </pc:sldMkLst>
      </pc:sldChg>
      <pc:sldChg chg="modSp add ord replId modNotes">
        <pc:chgData name="Karin Håkansson" userId="S::karin.hakansson@hushallningssallskapet.se::b6804832-5183-48a0-b0d8-781b988589b8" providerId="AD" clId="Web-{39FB8D39-B710-4218-8F3F-9457CCF27392}" dt="2021-11-25T07:58:42.030" v="188" actId="1076"/>
        <pc:sldMkLst>
          <pc:docMk/>
          <pc:sldMk cId="3474341034" sldId="819"/>
        </pc:sldMkLst>
      </pc:sldChg>
    </pc:docChg>
  </pc:docChgLst>
  <pc:docChgLst>
    <pc:chgData name="Sara Johnson" userId="51f89924-055d-44ab-8e20-2fc548136883" providerId="ADAL" clId="{995DC624-9A96-44A6-978D-DD7D03EE4F0C}"/>
    <pc:docChg chg="delSld modSection">
      <pc:chgData name="Sara Johnson" userId="51f89924-055d-44ab-8e20-2fc548136883" providerId="ADAL" clId="{995DC624-9A96-44A6-978D-DD7D03EE4F0C}" dt="2022-01-27T13:28:55.620" v="1" actId="47"/>
      <pc:docMkLst>
        <pc:docMk/>
      </pc:docMkLst>
      <pc:sldChg chg="del">
        <pc:chgData name="Sara Johnson" userId="51f89924-055d-44ab-8e20-2fc548136883" providerId="ADAL" clId="{995DC624-9A96-44A6-978D-DD7D03EE4F0C}" dt="2022-01-27T13:28:55.620" v="1" actId="47"/>
        <pc:sldMkLst>
          <pc:docMk/>
          <pc:sldMk cId="2377700498" sldId="257"/>
        </pc:sldMkLst>
      </pc:sldChg>
      <pc:sldChg chg="del">
        <pc:chgData name="Sara Johnson" userId="51f89924-055d-44ab-8e20-2fc548136883" providerId="ADAL" clId="{995DC624-9A96-44A6-978D-DD7D03EE4F0C}" dt="2022-01-27T13:28:54.372" v="0" actId="47"/>
        <pc:sldMkLst>
          <pc:docMk/>
          <pc:sldMk cId="2719645746" sldId="833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FE4B93A9-B441-FF1A-D06C-4C28B20C2426}"/>
    <pc:docChg chg="modSld">
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<pc:sldMkLst>
          <pc:docMk/>
          <pc:sldMk cId="689261179" sldId="850"/>
        </pc:sldMkLst>
      </pc:sldChg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<pc:sldMkLst>
          <pc:docMk/>
          <pc:sldMk cId="2824064631" sldId="12471"/>
        </pc:sldMkLst>
      </pc:sldChg>
    </pc:docChg>
  </pc:docChgLst>
  <pc:docChgLst>
    <pc:chgData name="Sara Johnson" userId="S::sara.johnson@hushallningssallskapet.se::51f89924-055d-44ab-8e20-2fc548136883" providerId="AD" clId="Web-{D185ECB0-0475-46B0-B8CA-084986A947CC}"/>
    <pc:docChg chg="modSld">
      <pc:chgData name="Sara Johnson" userId="S::sara.johnson@hushallningssallskapet.se::51f89924-055d-44ab-8e20-2fc548136883" providerId="AD" clId="Web-{D185ECB0-0475-46B0-B8CA-084986A947CC}" dt="2021-05-03T10:00:51.387" v="65" actId="20577"/>
      <pc:docMkLst>
        <pc:docMk/>
      </pc:docMkLst>
      <pc:sldChg chg="modSp">
        <pc:chgData name="Sara Johnson" userId="S::sara.johnson@hushallningssallskapet.se::51f89924-055d-44ab-8e20-2fc548136883" providerId="AD" clId="Web-{D185ECB0-0475-46B0-B8CA-084986A947CC}" dt="2021-05-03T10:00:51.387" v="65" actId="20577"/>
        <pc:sldMkLst>
          <pc:docMk/>
          <pc:sldMk cId="2491361574" sldId="344"/>
        </pc:sldMkLst>
      </pc:sldChg>
    </pc:docChg>
  </pc:docChgLst>
  <pc:docChgLst>
    <pc:chgData name="Karin Håkansson" userId="S::karin.hakansson@hushallningssallskapet.se::b6804832-5183-48a0-b0d8-781b988589b8" providerId="AD" clId="Web-{F318E7C8-016A-4FB9-A4EA-51B885B28B45}"/>
    <pc:docChg chg="addSld modSld sldOrd modSection">
      <pc:chgData name="Karin Håkansson" userId="S::karin.hakansson@hushallningssallskapet.se::b6804832-5183-48a0-b0d8-781b988589b8" providerId="AD" clId="Web-{F318E7C8-016A-4FB9-A4EA-51B885B28B45}" dt="2021-11-22T10:54:03.318" v="222" actId="20577"/>
      <pc:docMkLst>
        <pc:docMk/>
      </pc:docMkLst>
      <pc:sldChg chg="modSp">
        <pc:chgData name="Karin Håkansson" userId="S::karin.hakansson@hushallningssallskapet.se::b6804832-5183-48a0-b0d8-781b988589b8" providerId="AD" clId="Web-{F318E7C8-016A-4FB9-A4EA-51B885B28B45}" dt="2021-11-22T10:51:09.721" v="176" actId="107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F318E7C8-016A-4FB9-A4EA-51B885B28B45}" dt="2021-11-22T10:54:03.318" v="222" actId="20577"/>
        <pc:sldMkLst>
          <pc:docMk/>
          <pc:sldMk cId="2491361574" sldId="344"/>
        </pc:sldMkLst>
      </pc:sldChg>
      <pc:sldChg chg="addSp modSp new mod ord modShow">
        <pc:chgData name="Karin Håkansson" userId="S::karin.hakansson@hushallningssallskapet.se::b6804832-5183-48a0-b0d8-781b988589b8" providerId="AD" clId="Web-{F318E7C8-016A-4FB9-A4EA-51B885B28B45}" dt="2021-11-22T10:43:33.917" v="40"/>
        <pc:sldMkLst>
          <pc:docMk/>
          <pc:sldMk cId="3374468536" sldId="801"/>
        </pc:sldMkLst>
      </pc:sldChg>
    </pc:docChg>
  </pc:docChgLst>
  <pc:docChgLst>
    <pc:chgData name="Karin Håkansson" userId="S::karin.hakansson@hushallningssallskapet.se::b6804832-5183-48a0-b0d8-781b988589b8" providerId="AD" clId="Web-{16E54C95-C344-4F9C-A4E8-DE46BC0507FA}"/>
    <pc:docChg chg="modSld">
      <pc:chgData name="Karin Håkansson" userId="S::karin.hakansson@hushallningssallskapet.se::b6804832-5183-48a0-b0d8-781b988589b8" providerId="AD" clId="Web-{16E54C95-C344-4F9C-A4E8-DE46BC0507FA}" dt="2021-05-04T12:37:01.538" v="201"/>
      <pc:docMkLst>
        <pc:docMk/>
      </pc:docMkLst>
      <pc:sldChg chg="modNotes">
        <pc:chgData name="Karin Håkansson" userId="S::karin.hakansson@hushallningssallskapet.se::b6804832-5183-48a0-b0d8-781b988589b8" providerId="AD" clId="Web-{16E54C95-C344-4F9C-A4E8-DE46BC0507FA}" dt="2021-05-04T12:32:58.331" v="82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28:56.623" v="5"/>
        <pc:sldMkLst>
          <pc:docMk/>
          <pc:sldMk cId="3468324436" sldId="764"/>
        </pc:sldMkLst>
      </pc:sldChg>
      <pc:sldChg chg="modSp">
        <pc:chgData name="Karin Håkansson" userId="S::karin.hakansson@hushallningssallskapet.se::b6804832-5183-48a0-b0d8-781b988589b8" providerId="AD" clId="Web-{16E54C95-C344-4F9C-A4E8-DE46BC0507FA}" dt="2021-05-04T12:33:31.190" v="83" actId="1076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37:01.538" v="201"/>
        <pc:sldMkLst>
          <pc:docMk/>
          <pc:sldMk cId="368400683" sldId="794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FC1A9C84-09D5-97C9-F026-0E600E055E6A}"/>
    <pc:docChg chg="mod modSld">
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<pc:docMkLst>
        <pc:docMk/>
      </pc:docMkLst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3:07.650" v="25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<pc:sldMkLst>
          <pc:docMk/>
          <pc:sldMk cId="708741169" sldId="841"/>
        </pc:sldMkLst>
      </pc:sldChg>
      <pc:sldChg chg="modSp addCm modCm">
  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7:28.709" v="62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7:28.709" v="6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</pc:docChg>
  </pc:docChgLst>
  <pc:docChgLst>
    <pc:chgData name="Sara Johnson" userId="51f89924-055d-44ab-8e20-2fc548136883" providerId="ADAL" clId="{A29BEB9E-8E49-49E1-8E5C-9989FEBDF4DA}"/>
    <pc:docChg chg="undo custSel addSld delSld modSld sldOrd addSection modSection">
      <pc:chgData name="Sara Johnson" userId="51f89924-055d-44ab-8e20-2fc548136883" providerId="ADAL" clId="{A29BEB9E-8E49-49E1-8E5C-9989FEBDF4DA}" dt="2024-08-12T11:56:53.343" v="258"/>
      <pc:docMkLst>
        <pc:docMk/>
      </pc:docMkLst>
      <pc:sldChg chg="add ord">
        <pc:chgData name="Sara Johnson" userId="51f89924-055d-44ab-8e20-2fc548136883" providerId="ADAL" clId="{A29BEB9E-8E49-49E1-8E5C-9989FEBDF4DA}" dt="2024-08-12T11:55:38.464" v="243"/>
        <pc:sldMkLst>
          <pc:docMk/>
          <pc:sldMk cId="1407613128" sldId="257"/>
        </pc:sldMkLst>
      </pc:sldChg>
      <pc:sldChg chg="add ord">
        <pc:chgData name="Sara Johnson" userId="51f89924-055d-44ab-8e20-2fc548136883" providerId="ADAL" clId="{A29BEB9E-8E49-49E1-8E5C-9989FEBDF4DA}" dt="2024-08-12T11:55:46.087" v="245"/>
        <pc:sldMkLst>
          <pc:docMk/>
          <pc:sldMk cId="2333724865" sldId="258"/>
        </pc:sldMkLst>
      </pc:sldChg>
      <pc:sldChg chg="modSp add mod ord">
        <pc:chgData name="Sara Johnson" userId="51f89924-055d-44ab-8e20-2fc548136883" providerId="ADAL" clId="{A29BEB9E-8E49-49E1-8E5C-9989FEBDF4DA}" dt="2024-08-12T11:56:53.343" v="258"/>
        <pc:sldMkLst>
          <pc:docMk/>
          <pc:sldMk cId="0" sldId="347"/>
        </pc:sldMkLst>
      </pc:sldChg>
      <pc:sldChg chg="del ord">
        <pc:chgData name="Sara Johnson" userId="51f89924-055d-44ab-8e20-2fc548136883" providerId="ADAL" clId="{A29BEB9E-8E49-49E1-8E5C-9989FEBDF4DA}" dt="2024-08-12T11:56:43.334" v="254" actId="47"/>
        <pc:sldMkLst>
          <pc:docMk/>
          <pc:sldMk cId="1259739597" sldId="12312"/>
        </pc:sldMkLst>
      </pc:sldChg>
      <pc:sldChg chg="del ord">
        <pc:chgData name="Sara Johnson" userId="51f89924-055d-44ab-8e20-2fc548136883" providerId="ADAL" clId="{A29BEB9E-8E49-49E1-8E5C-9989FEBDF4DA}" dt="2024-08-12T11:56:44.401" v="255" actId="47"/>
        <pc:sldMkLst>
          <pc:docMk/>
          <pc:sldMk cId="66444802" sldId="12313"/>
        </pc:sldMkLst>
      </pc:sldChg>
      <pc:sldChg chg="del ord">
        <pc:chgData name="Sara Johnson" userId="51f89924-055d-44ab-8e20-2fc548136883" providerId="ADAL" clId="{A29BEB9E-8E49-49E1-8E5C-9989FEBDF4DA}" dt="2024-08-12T11:56:40.374" v="253" actId="47"/>
        <pc:sldMkLst>
          <pc:docMk/>
          <pc:sldMk cId="3136240663" sldId="12473"/>
        </pc:sldMkLst>
      </pc:sldChg>
      <pc:sldChg chg="del ord">
        <pc:chgData name="Sara Johnson" userId="51f89924-055d-44ab-8e20-2fc548136883" providerId="ADAL" clId="{A29BEB9E-8E49-49E1-8E5C-9989FEBDF4DA}" dt="2024-08-12T11:56:45.640" v="256" actId="47"/>
        <pc:sldMkLst>
          <pc:docMk/>
          <pc:sldMk cId="896100797" sldId="12476"/>
        </pc:sldMkLst>
      </pc:sldChg>
      <pc:sldChg chg="modSp mod">
        <pc:chgData name="Sara Johnson" userId="51f89924-055d-44ab-8e20-2fc548136883" providerId="ADAL" clId="{A29BEB9E-8E49-49E1-8E5C-9989FEBDF4DA}" dt="2024-08-12T11:54:06.972" v="231" actId="20577"/>
        <pc:sldMkLst>
          <pc:docMk/>
          <pc:sldMk cId="3960796161" sldId="12481"/>
        </pc:sldMkLst>
      </pc:sldChg>
      <pc:sldChg chg="add">
        <pc:chgData name="Sara Johnson" userId="51f89924-055d-44ab-8e20-2fc548136883" providerId="ADAL" clId="{A29BEB9E-8E49-49E1-8E5C-9989FEBDF4DA}" dt="2024-08-12T11:52:22.916" v="109"/>
        <pc:sldMkLst>
          <pc:docMk/>
          <pc:sldMk cId="4188931589" sldId="12891"/>
        </pc:sldMkLst>
      </pc:sldChg>
      <pc:sldChg chg="modSp add mod">
        <pc:chgData name="Sara Johnson" userId="51f89924-055d-44ab-8e20-2fc548136883" providerId="ADAL" clId="{A29BEB9E-8E49-49E1-8E5C-9989FEBDF4DA}" dt="2024-08-12T11:52:22.963" v="110" actId="27636"/>
        <pc:sldMkLst>
          <pc:docMk/>
          <pc:sldMk cId="3723371892" sldId="12893"/>
        </pc:sldMkLst>
      </pc:sldChg>
      <pc:sldChg chg="add ord">
        <pc:chgData name="Sara Johnson" userId="51f89924-055d-44ab-8e20-2fc548136883" providerId="ADAL" clId="{A29BEB9E-8E49-49E1-8E5C-9989FEBDF4DA}" dt="2024-08-12T11:56:29.987" v="252"/>
        <pc:sldMkLst>
          <pc:docMk/>
          <pc:sldMk cId="2775482297" sldId="12895"/>
        </pc:sldMkLst>
      </pc:sldChg>
      <pc:sldChg chg="add ord">
        <pc:chgData name="Sara Johnson" userId="51f89924-055d-44ab-8e20-2fc548136883" providerId="ADAL" clId="{A29BEB9E-8E49-49E1-8E5C-9989FEBDF4DA}" dt="2024-08-12T11:56:29.987" v="252"/>
        <pc:sldMkLst>
          <pc:docMk/>
          <pc:sldMk cId="2254697770" sldId="12904"/>
        </pc:sldMkLst>
      </pc:sldChg>
      <pc:sldChg chg="addSp modSp new mod ord">
        <pc:chgData name="Sara Johnson" userId="51f89924-055d-44ab-8e20-2fc548136883" providerId="ADAL" clId="{A29BEB9E-8E49-49E1-8E5C-9989FEBDF4DA}" dt="2024-08-12T11:55:34.240" v="241"/>
        <pc:sldMkLst>
          <pc:docMk/>
          <pc:sldMk cId="408309258" sldId="12905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C4E5FE18-6D39-713D-92A5-D38069AD3990}"/>
    <pc:docChg chg="modSld">
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<pc:sldMkLst>
          <pc:docMk/>
          <pc:sldMk cId="1258817863" sldId="12470"/>
        </pc:sldMkLst>
      </pc:sldChg>
    </pc:docChg>
  </pc:docChgLst>
  <pc:docChgLst>
    <pc:chgData name="Karin Håkansson" userId="S::karin.hakansson@hushallningssallskapet.se::b6804832-5183-48a0-b0d8-781b988589b8" providerId="AD" clId="Web-{3F0703A2-64B4-424C-8BFD-D903265D4CD5}"/>
    <pc:docChg chg="addSld delSld modSld sldOrd modSection">
      <pc:chgData name="Karin Håkansson" userId="S::karin.hakansson@hushallningssallskapet.se::b6804832-5183-48a0-b0d8-781b988589b8" providerId="AD" clId="Web-{3F0703A2-64B4-424C-8BFD-D903265D4CD5}" dt="2021-11-23T10:21:38.267" v="1231"/>
      <pc:docMkLst>
        <pc:docMk/>
      </pc:docMkLst>
      <pc:sldChg chg="modNotes">
        <pc:chgData name="Karin Håkansson" userId="S::karin.hakansson@hushallningssallskapet.se::b6804832-5183-48a0-b0d8-781b988589b8" providerId="AD" clId="Web-{3F0703A2-64B4-424C-8BFD-D903265D4CD5}" dt="2021-11-23T07:56:24.092" v="7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10:12:04.455" v="1010" actId="20577"/>
        <pc:sldMkLst>
          <pc:docMk/>
          <pc:sldMk cId="2491361574" sldId="34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8:00:50.223" v="124"/>
        <pc:sldMkLst>
          <pc:docMk/>
          <pc:sldMk cId="135815660" sldId="347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4:13.227" v="126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08:42:06.262" v="373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7:53:17.947" v="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9:32:37.511" v="544"/>
        <pc:sldMkLst>
          <pc:docMk/>
          <pc:sldMk cId="3167569701" sldId="553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5.374" v="1229"/>
        <pc:sldMkLst>
          <pc:docMk/>
          <pc:sldMk cId="3147782366" sldId="558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09:54:49.884" v="552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06:08.572" v="860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6:14.105" v="157"/>
        <pc:sldMkLst>
          <pc:docMk/>
          <pc:sldMk cId="243134872" sldId="759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2.030" v="1228"/>
        <pc:sldMkLst>
          <pc:docMk/>
          <pc:sldMk cId="3950942472" sldId="775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29.484" v="1230"/>
        <pc:sldMkLst>
          <pc:docMk/>
          <pc:sldMk cId="2469215651" sldId="783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38.267" v="1231"/>
        <pc:sldMkLst>
          <pc:docMk/>
          <pc:sldMk cId="2669851691" sldId="784"/>
        </pc:sldMkLst>
      </pc:sldChg>
      <pc:sldChg chg="addSp delSp modSp">
        <pc:chgData name="Karin Håkansson" userId="S::karin.hakansson@hushallningssallskapet.se::b6804832-5183-48a0-b0d8-781b988589b8" providerId="AD" clId="Web-{3F0703A2-64B4-424C-8BFD-D903265D4CD5}" dt="2021-11-23T10:05:03.008" v="859" actId="1076"/>
        <pc:sldMkLst>
          <pc:docMk/>
          <pc:sldMk cId="3183629534" sldId="785"/>
        </pc:sldMkLst>
      </pc:sldChg>
      <pc:sldChg chg="addSp delSp modSp modNotes">
        <pc:chgData name="Karin Håkansson" userId="S::karin.hakansson@hushallningssallskapet.se::b6804832-5183-48a0-b0d8-781b988589b8" providerId="AD" clId="Web-{3F0703A2-64B4-424C-8BFD-D903265D4CD5}" dt="2021-11-23T10:18:31.495" v="122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8:05:04.244" v="127"/>
        <pc:sldMkLst>
          <pc:docMk/>
          <pc:sldMk cId="240077438" sldId="792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59:10.359" v="717"/>
        <pc:sldMkLst>
          <pc:docMk/>
          <pc:sldMk cId="368400683" sldId="79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31:49.494" v="491"/>
        <pc:sldMkLst>
          <pc:docMk/>
          <pc:sldMk cId="3374468536" sldId="801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2.695" v="200"/>
        <pc:sldMkLst>
          <pc:docMk/>
          <pc:sldMk cId="4019163638" sldId="810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7:04.008" v="202"/>
        <pc:sldMkLst>
          <pc:docMk/>
          <pc:sldMk cId="630024960" sldId="812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9.055" v="201"/>
        <pc:sldMkLst>
          <pc:docMk/>
          <pc:sldMk cId="448514300" sldId="813"/>
        </pc:sldMkLst>
      </pc:sldChg>
      <pc:sldChg chg="modSp add del replId">
        <pc:chgData name="Karin Håkansson" userId="S::karin.hakansson@hushallningssallskapet.se::b6804832-5183-48a0-b0d8-781b988589b8" providerId="AD" clId="Web-{3F0703A2-64B4-424C-8BFD-D903265D4CD5}" dt="2021-11-23T10:17:03.118" v="1183"/>
        <pc:sldMkLst>
          <pc:docMk/>
          <pc:sldMk cId="4194158904" sldId="815"/>
        </pc:sldMkLst>
      </pc:sldChg>
      <pc:sldChg chg="modSp add replId">
        <pc:chgData name="Karin Håkansson" userId="S::karin.hakansson@hushallningssallskapet.se::b6804832-5183-48a0-b0d8-781b988589b8" providerId="AD" clId="Web-{3F0703A2-64B4-424C-8BFD-D903265D4CD5}" dt="2021-11-23T10:20:35.560" v="1227" actId="20577"/>
        <pc:sldMkLst>
          <pc:docMk/>
          <pc:sldMk cId="2567377320" sldId="816"/>
        </pc:sldMkLst>
      </pc:sldChg>
      <pc:sldChg chg="add del replId">
        <pc:chgData name="Karin Håkansson" userId="S::karin.hakansson@hushallningssallskapet.se::b6804832-5183-48a0-b0d8-781b988589b8" providerId="AD" clId="Web-{3F0703A2-64B4-424C-8BFD-D903265D4CD5}" dt="2021-11-23T08:27:38.087" v="204"/>
        <pc:sldMkLst>
          <pc:docMk/>
          <pc:sldMk cId="1992879148" sldId="817"/>
        </pc:sldMkLst>
      </pc:sldChg>
      <pc:sldChg chg="addSp modSp add replId">
        <pc:chgData name="Karin Håkansson" userId="S::karin.hakansson@hushallningssallskapet.se::b6804832-5183-48a0-b0d8-781b988589b8" providerId="AD" clId="Web-{3F0703A2-64B4-424C-8BFD-D903265D4CD5}" dt="2021-11-23T10:18:01.729" v="1192" actId="20577"/>
        <pc:sldMkLst>
          <pc:docMk/>
          <pc:sldMk cId="2925986089" sldId="817"/>
        </pc:sldMkLst>
      </pc:sldChg>
    </pc:docChg>
  </pc:docChgLst>
  <pc:docChgLst>
    <pc:chgData name="Sara Johnson" userId="S::sara.johnson@hushallningssallskapet.se::51f89924-055d-44ab-8e20-2fc548136883" providerId="AD" clId="Web-{890FD58E-ACB4-41F3-958E-9C8D8E504B5D}"/>
    <pc:docChg chg="addSld delSld modSld sldOrd modSection">
      <pc:chgData name="Sara Johnson" userId="S::sara.johnson@hushallningssallskapet.se::51f89924-055d-44ab-8e20-2fc548136883" providerId="AD" clId="Web-{890FD58E-ACB4-41F3-958E-9C8D8E504B5D}" dt="2021-04-27T09:24:32.470" v="733" actId="20577"/>
      <pc:docMkLst>
        <pc:docMk/>
      </pc:docMkLst>
      <pc:sldChg chg="del">
        <pc:chgData name="Sara Johnson" userId="S::sara.johnson@hushallningssallskapet.se::51f89924-055d-44ab-8e20-2fc548136883" providerId="AD" clId="Web-{890FD58E-ACB4-41F3-958E-9C8D8E504B5D}" dt="2021-04-27T09:20:52.293" v="654"/>
        <pc:sldMkLst>
          <pc:docMk/>
          <pc:sldMk cId="2507257559" sldId="26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48.668" v="652"/>
        <pc:sldMkLst>
          <pc:docMk/>
          <pc:sldMk cId="1138066084" sldId="271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0:20.485" v="88"/>
        <pc:sldMkLst>
          <pc:docMk/>
          <pc:sldMk cId="135815660" sldId="347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49:36.125" v="87"/>
        <pc:sldMkLst>
          <pc:docMk/>
          <pc:sldMk cId="2101478454" sldId="48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5:31.020" v="525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6:31.490" v="561"/>
        <pc:sldMkLst>
          <pc:docMk/>
          <pc:sldMk cId="2087946624" sldId="488"/>
        </pc:sldMkLst>
      </pc:sldChg>
      <pc:sldChg chg="ord">
        <pc:chgData name="Sara Johnson" userId="S::sara.johnson@hushallningssallskapet.se::51f89924-055d-44ab-8e20-2fc548136883" providerId="AD" clId="Web-{890FD58E-ACB4-41F3-958E-9C8D8E504B5D}" dt="2021-04-27T09:17:43.648" v="567"/>
        <pc:sldMkLst>
          <pc:docMk/>
          <pc:sldMk cId="1458533299" sldId="49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53.996" v="638"/>
        <pc:sldMkLst>
          <pc:docMk/>
          <pc:sldMk cId="2199243393" sldId="52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28.344" v="439"/>
        <pc:sldMkLst>
          <pc:docMk/>
          <pc:sldMk cId="2735410267" sldId="53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4:25.690" v="490"/>
        <pc:sldMkLst>
          <pc:docMk/>
          <pc:sldMk cId="3708560833" sldId="537"/>
        </pc:sldMkLst>
      </pc:sldChg>
      <pc:sldChg chg="modSp">
        <pc:chgData name="Sara Johnson" userId="S::sara.johnson@hushallningssallskapet.se::51f89924-055d-44ab-8e20-2fc548136883" providerId="AD" clId="Web-{890FD58E-ACB4-41F3-958E-9C8D8E504B5D}" dt="2021-04-27T09:07:20.196" v="336" actId="20577"/>
        <pc:sldMkLst>
          <pc:docMk/>
          <pc:sldMk cId="2773973758" sldId="53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5:24.239" v="519"/>
        <pc:sldMkLst>
          <pc:docMk/>
          <pc:sldMk cId="1996454733" sldId="542"/>
        </pc:sldMkLst>
      </pc:sldChg>
      <pc:sldChg chg="ord modNotes">
        <pc:chgData name="Sara Johnson" userId="S::sara.johnson@hushallningssallskapet.se::51f89924-055d-44ab-8e20-2fc548136883" providerId="AD" clId="Web-{890FD58E-ACB4-41F3-958E-9C8D8E504B5D}" dt="2021-04-27T09:15:00.535" v="506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53:21.302" v="112"/>
        <pc:sldMkLst>
          <pc:docMk/>
          <pc:sldMk cId="4061491694" sldId="54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37.715" v="651"/>
        <pc:sldMkLst>
          <pc:docMk/>
          <pc:sldMk cId="2743427214" sldId="54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38.485" v="440"/>
        <pc:sldMkLst>
          <pc:docMk/>
          <pc:sldMk cId="4123938736" sldId="54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1:46.093" v="426"/>
        <pc:sldMkLst>
          <pc:docMk/>
          <pc:sldMk cId="3167569701" sldId="553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7:05.741" v="565"/>
        <pc:sldMkLst>
          <pc:docMk/>
          <pc:sldMk cId="567063275" sldId="55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5.434" v="656"/>
        <pc:sldMkLst>
          <pc:docMk/>
          <pc:sldMk cId="2892118250" sldId="555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22:26.483" v="704"/>
        <pc:sldMkLst>
          <pc:docMk/>
          <pc:sldMk cId="3147782366" sldId="558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3:09.719" v="721"/>
        <pc:sldMkLst>
          <pc:docMk/>
          <pc:sldMk cId="4143099808" sldId="559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075" v="657"/>
        <pc:sldMkLst>
          <pc:docMk/>
          <pc:sldMk cId="2466210965" sldId="560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872" v="658"/>
        <pc:sldMkLst>
          <pc:docMk/>
          <pc:sldMk cId="2923033908" sldId="561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9.372" v="659"/>
        <pc:sldMkLst>
          <pc:docMk/>
          <pc:sldMk cId="4224268499" sldId="562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49.657" v="448"/>
        <pc:sldMkLst>
          <pc:docMk/>
          <pc:sldMk cId="322212349" sldId="563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03.767" v="454"/>
        <pc:sldMkLst>
          <pc:docMk/>
          <pc:sldMk cId="323396809" sldId="565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2:46.114" v="111"/>
        <pc:sldMkLst>
          <pc:docMk/>
          <pc:sldMk cId="0" sldId="75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8:10.649" v="573"/>
        <pc:sldMkLst>
          <pc:docMk/>
          <pc:sldMk cId="243134872" sldId="759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14:22.237" v="489"/>
        <pc:sldMkLst>
          <pc:docMk/>
          <pc:sldMk cId="2460337189" sldId="760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0:12.824" v="650" actId="20577"/>
        <pc:sldMkLst>
          <pc:docMk/>
          <pc:sldMk cId="2502253820" sldId="76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12.469" v="432"/>
        <pc:sldMkLst>
          <pc:docMk/>
          <pc:sldMk cId="3468324436" sldId="76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4.418" v="655"/>
        <pc:sldMkLst>
          <pc:docMk/>
          <pc:sldMk cId="3462065163" sldId="76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10.885" v="620" actId="20577"/>
        <pc:sldMkLst>
          <pc:docMk/>
          <pc:sldMk cId="147229001" sldId="77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35.205" v="471"/>
        <pc:sldMkLst>
          <pc:docMk/>
          <pc:sldMk cId="4258052440" sldId="772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22:10.936" v="688"/>
        <pc:sldMkLst>
          <pc:docMk/>
          <pc:sldMk cId="3950942472" sldId="77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0.278" v="653"/>
        <pc:sldMkLst>
          <pc:docMk/>
          <pc:sldMk cId="166195878" sldId="77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7:16.742" v="566"/>
        <pc:sldMkLst>
          <pc:docMk/>
          <pc:sldMk cId="314852260" sldId="777"/>
        </pc:sldMkLst>
      </pc:sldChg>
      <pc:sldChg chg="modSp new ord modNotes">
        <pc:chgData name="Sara Johnson" userId="S::sara.johnson@hushallningssallskapet.se::51f89924-055d-44ab-8e20-2fc548136883" providerId="AD" clId="Web-{890FD58E-ACB4-41F3-958E-9C8D8E504B5D}" dt="2021-04-27T09:16:07.865" v="538"/>
        <pc:sldMkLst>
          <pc:docMk/>
          <pc:sldMk cId="2807808374" sldId="778"/>
        </pc:sldMkLst>
      </pc:sldChg>
      <pc:sldChg chg="modSp new">
        <pc:chgData name="Sara Johnson" userId="S::sara.johnson@hushallningssallskapet.se::51f89924-055d-44ab-8e20-2fc548136883" providerId="AD" clId="Web-{890FD58E-ACB4-41F3-958E-9C8D8E504B5D}" dt="2021-04-27T09:24:32.470" v="733" actId="20577"/>
        <pc:sldMkLst>
          <pc:docMk/>
          <pc:sldMk cId="3072615218" sldId="779"/>
        </pc:sldMkLst>
      </pc:sldChg>
    </pc:docChg>
  </pc:docChgLst>
  <pc:docChgLst>
    <pc:chgData name="Sara Johnson" userId="S::sara.johnson@hushallningssallskapet.se::51f89924-055d-44ab-8e20-2fc548136883" providerId="AD" clId="Web-{EACB58ED-4E3D-46DA-9AF5-7D1D6269D825}"/>
    <pc:docChg chg="addSld modSld modSection">
      <pc:chgData name="Sara Johnson" userId="S::sara.johnson@hushallningssallskapet.se::51f89924-055d-44ab-8e20-2fc548136883" providerId="AD" clId="Web-{EACB58ED-4E3D-46DA-9AF5-7D1D6269D825}" dt="2021-04-28T12:29:47.663" v="37" actId="20577"/>
      <pc:docMkLst>
        <pc:docMk/>
      </pc:docMkLst>
      <pc:sldChg chg="modSp add replId modNotes">
        <pc:chgData name="Sara Johnson" userId="S::sara.johnson@hushallningssallskapet.se::51f89924-055d-44ab-8e20-2fc548136883" providerId="AD" clId="Web-{EACB58ED-4E3D-46DA-9AF5-7D1D6269D825}" dt="2021-04-28T12:29:47.663" v="37" actId="20577"/>
        <pc:sldMkLst>
          <pc:docMk/>
          <pc:sldMk cId="2278323659" sldId="793"/>
        </pc:sldMkLst>
      </pc:sldChg>
    </pc:docChg>
  </pc:docChgLst>
  <pc:docChgLst>
    <pc:chgData name="Karin Håkansson" userId="S::karin.hakansson@hushallningssallskapet.se::b6804832-5183-48a0-b0d8-781b988589b8" providerId="AD" clId="Web-{1ACC84B9-021D-4B18-9835-9CA9537087C2}"/>
    <pc:docChg chg="addSld delSld modSld sldOrd modSection">
      <pc:chgData name="Karin Håkansson" userId="S::karin.hakansson@hushallningssallskapet.se::b6804832-5183-48a0-b0d8-781b988589b8" providerId="AD" clId="Web-{1ACC84B9-021D-4B18-9835-9CA9537087C2}" dt="2021-11-22T15:13:38.143" v="868"/>
      <pc:docMkLst>
        <pc:docMk/>
      </pc:docMkLst>
      <pc:sldChg chg="addSp modSp modNotes">
        <pc:chgData name="Karin Håkansson" userId="S::karin.hakansson@hushallningssallskapet.se::b6804832-5183-48a0-b0d8-781b988589b8" providerId="AD" clId="Web-{1ACC84B9-021D-4B18-9835-9CA9537087C2}" dt="2021-11-22T14:51:17.420" v="48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5:09:34.218" v="829" actId="20577"/>
        <pc:sldMkLst>
          <pc:docMk/>
          <pc:sldMk cId="0" sldId="327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5:00:51.913" v="617" actId="20577"/>
        <pc:sldMkLst>
          <pc:docMk/>
          <pc:sldMk cId="2093298063" sldId="485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07:03.622" v="771"/>
        <pc:sldMkLst>
          <pc:docMk/>
          <pc:sldMk cId="3396524715" sldId="489"/>
        </pc:sldMkLst>
      </pc:sldChg>
      <pc:sldChg chg="modSp modNotes">
        <pc:chgData name="Karin Håkansson" userId="S::karin.hakansson@hushallningssallskapet.se::b6804832-5183-48a0-b0d8-781b988589b8" providerId="AD" clId="Web-{1ACC84B9-021D-4B18-9835-9CA9537087C2}" dt="2021-11-22T11:07:53.215" v="24" actId="20577"/>
        <pc:sldMkLst>
          <pc:docMk/>
          <pc:sldMk cId="2735410267" sldId="535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1:08:09.966" v="39" actId="20577"/>
        <pc:sldMkLst>
          <pc:docMk/>
          <pc:sldMk cId="587112749" sldId="538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4:54:36.173" v="517" actId="20577"/>
        <pc:sldMkLst>
          <pc:docMk/>
          <pc:sldMk cId="4123938736" sldId="549"/>
        </pc:sldMkLst>
      </pc:sldChg>
      <pc:sldChg chg="ord modNotes">
        <pc:chgData name="Karin Håkansson" userId="S::karin.hakansson@hushallningssallskapet.se::b6804832-5183-48a0-b0d8-781b988589b8" providerId="AD" clId="Web-{1ACC84B9-021D-4B18-9835-9CA9537087C2}" dt="2021-11-22T15:13:38.143" v="868"/>
        <pc:sldMkLst>
          <pc:docMk/>
          <pc:sldMk cId="0" sldId="758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11:54.767" v="861"/>
        <pc:sldMkLst>
          <pc:docMk/>
          <pc:sldMk cId="243134872" sldId="759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4:56:20.237" v="560"/>
        <pc:sldMkLst>
          <pc:docMk/>
          <pc:sldMk cId="3468324436" sldId="764"/>
        </pc:sldMkLst>
      </pc:sldChg>
      <pc:sldChg chg="addSp delSp modSp modNotes">
        <pc:chgData name="Karin Håkansson" userId="S::karin.hakansson@hushallningssallskapet.se::b6804832-5183-48a0-b0d8-781b988589b8" providerId="AD" clId="Web-{1ACC84B9-021D-4B18-9835-9CA9537087C2}" dt="2021-11-22T14:57:07.706" v="580"/>
        <pc:sldMkLst>
          <pc:docMk/>
          <pc:sldMk cId="4258052440" sldId="772"/>
        </pc:sldMkLst>
      </pc:sldChg>
      <pc:sldChg chg="ord modNotes">
        <pc:chgData name="Karin Håkansson" userId="S::karin.hakansson@hushallningssallskapet.se::b6804832-5183-48a0-b0d8-781b988589b8" providerId="AD" clId="Web-{1ACC84B9-021D-4B18-9835-9CA9537087C2}" dt="2021-11-22T14:59:39.584" v="61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ACC84B9-021D-4B18-9835-9CA9537087C2}" dt="2021-11-22T11:33:35.422" v="468"/>
        <pc:sldMkLst>
          <pc:docMk/>
          <pc:sldMk cId="4172451690" sldId="798"/>
        </pc:sldMkLst>
      </pc:sldChg>
      <pc:sldChg chg="modSp add mod ord replId modShow modNotes">
        <pc:chgData name="Karin Håkansson" userId="S::karin.hakansson@hushallningssallskapet.se::b6804832-5183-48a0-b0d8-781b988589b8" providerId="AD" clId="Web-{1ACC84B9-021D-4B18-9835-9CA9537087C2}" dt="2021-11-22T14:57:13.300" v="581"/>
        <pc:sldMkLst>
          <pc:docMk/>
          <pc:sldMk cId="3329973965" sldId="802"/>
        </pc:sldMkLst>
      </pc:sldChg>
      <pc:sldChg chg="addSp delSp modSp new ord modNotes">
        <pc:chgData name="Karin Håkansson" userId="S::karin.hakansson@hushallningssallskapet.se::b6804832-5183-48a0-b0d8-781b988589b8" providerId="AD" clId="Web-{1ACC84B9-021D-4B18-9835-9CA9537087C2}" dt="2021-11-22T14:56:40.815" v="568"/>
        <pc:sldMkLst>
          <pc:docMk/>
          <pc:sldMk cId="3415662819" sldId="803"/>
        </pc:sldMkLst>
      </pc:sldChg>
    </pc:docChg>
  </pc:docChgLst>
  <pc:docChgLst>
    <pc:chgData name="Karin Håkansson" userId="S::karin.hakansson@hushallningssallskapet.se::b6804832-5183-48a0-b0d8-781b988589b8" providerId="AD" clId="Web-{BDB80F3A-C784-42ED-9B09-DDBFBDAA1466}"/>
    <pc:docChg chg="addSld delSld modSld sldOrd modSection">
      <pc:chgData name="Karin Håkansson" userId="S::karin.hakansson@hushallningssallskapet.se::b6804832-5183-48a0-b0d8-781b988589b8" providerId="AD" clId="Web-{BDB80F3A-C784-42ED-9B09-DDBFBDAA1466}" dt="2021-11-22T16:25:37.275" v="1289" actId="20577"/>
      <pc:docMkLst>
        <pc:docMk/>
      </pc:docMkLst>
      <pc:sldChg chg="del">
        <pc:chgData name="Karin Håkansson" userId="S::karin.hakansson@hushallningssallskapet.se::b6804832-5183-48a0-b0d8-781b988589b8" providerId="AD" clId="Web-{BDB80F3A-C784-42ED-9B09-DDBFBDAA1466}" dt="2021-11-22T15:24:37.208" v="124"/>
        <pc:sldMkLst>
          <pc:docMk/>
          <pc:sldMk cId="2539607531" sldId="2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8.494" v="6"/>
        <pc:sldMkLst>
          <pc:docMk/>
          <pc:sldMk cId="3013663615" sldId="289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3.994" v="5"/>
        <pc:sldMkLst>
          <pc:docMk/>
          <pc:sldMk cId="4040658546" sldId="290"/>
        </pc:sldMkLst>
      </pc:sldChg>
      <pc:sldChg chg="delSp modSp">
        <pc:chgData name="Karin Håkansson" userId="S::karin.hakansson@hushallningssallskapet.se::b6804832-5183-48a0-b0d8-781b988589b8" providerId="AD" clId="Web-{BDB80F3A-C784-42ED-9B09-DDBFBDAA1466}" dt="2021-11-22T15:23:54.988" v="123" actId="1076"/>
        <pc:sldMkLst>
          <pc:docMk/>
          <pc:sldMk cId="3147782366" sldId="558"/>
        </pc:sldMkLst>
      </pc:sldChg>
      <pc:sldChg chg="modSp">
        <pc:chgData name="Karin Håkansson" userId="S::karin.hakansson@hushallningssallskapet.se::b6804832-5183-48a0-b0d8-781b988589b8" providerId="AD" clId="Web-{BDB80F3A-C784-42ED-9B09-DDBFBDAA1466}" dt="2021-11-22T15:19:52.920" v="86" actId="20577"/>
        <pc:sldMkLst>
          <pc:docMk/>
          <pc:sldMk cId="564708958" sldId="56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8:35.653" v="64"/>
        <pc:sldMkLst>
          <pc:docMk/>
          <pc:sldMk cId="147229001" sldId="771"/>
        </pc:sldMkLst>
      </pc:sldChg>
      <pc:sldChg chg="modNotes">
        <pc:chgData name="Karin Håkansson" userId="S::karin.hakansson@hushallningssallskapet.se::b6804832-5183-48a0-b0d8-781b988589b8" providerId="AD" clId="Web-{BDB80F3A-C784-42ED-9B09-DDBFBDAA1466}" dt="2021-11-22T16:12:10.616" v="1003"/>
        <pc:sldMkLst>
          <pc:docMk/>
          <pc:sldMk cId="3950942472" sldId="775"/>
        </pc:sldMkLst>
      </pc:sldChg>
      <pc:sldChg chg="modSp mod modShow modNotes">
        <pc:chgData name="Karin Håkansson" userId="S::karin.hakansson@hushallningssallskapet.se::b6804832-5183-48a0-b0d8-781b988589b8" providerId="AD" clId="Web-{BDB80F3A-C784-42ED-9B09-DDBFBDAA1466}" dt="2021-11-22T16:08:53.549" v="999" actId="20577"/>
        <pc:sldMkLst>
          <pc:docMk/>
          <pc:sldMk cId="2469215651" sldId="783"/>
        </pc:sldMkLst>
      </pc:sldChg>
      <pc:sldChg chg="mod modShow">
        <pc:chgData name="Karin Håkansson" userId="S::karin.hakansson@hushallningssallskapet.se::b6804832-5183-48a0-b0d8-781b988589b8" providerId="AD" clId="Web-{BDB80F3A-C784-42ED-9B09-DDBFBDAA1466}" dt="2021-11-22T16:10:17.207" v="1002"/>
        <pc:sldMkLst>
          <pc:docMk/>
          <pc:sldMk cId="2669851691" sldId="784"/>
        </pc:sldMkLst>
      </pc:sldChg>
      <pc:sldChg chg="addSp modSp ord modNotes">
        <pc:chgData name="Karin Håkansson" userId="S::karin.hakansson@hushallningssallskapet.se::b6804832-5183-48a0-b0d8-781b988589b8" providerId="AD" clId="Web-{BDB80F3A-C784-42ED-9B09-DDBFBDAA1466}" dt="2021-11-22T15:53:06.153" v="712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9.385" v="7"/>
        <pc:sldMkLst>
          <pc:docMk/>
          <pc:sldMk cId="2520772051" sldId="790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51.088" v="8"/>
        <pc:sldMkLst>
          <pc:docMk/>
          <pc:sldMk cId="1312505906" sldId="791"/>
        </pc:sldMkLst>
      </pc:sldChg>
      <pc:sldChg chg="ord">
        <pc:chgData name="Karin Håkansson" userId="S::karin.hakansson@hushallningssallskapet.se::b6804832-5183-48a0-b0d8-781b988589b8" providerId="AD" clId="Web-{BDB80F3A-C784-42ED-9B09-DDBFBDAA1466}" dt="2021-11-22T15:30:17.513" v="329"/>
        <pc:sldMkLst>
          <pc:docMk/>
          <pc:sldMk cId="368400683" sldId="794"/>
        </pc:sldMkLst>
      </pc:sldChg>
      <pc:sldChg chg="addSp delSp modSp modNotes">
        <pc:chgData name="Karin Håkansson" userId="S::karin.hakansson@hushallningssallskapet.se::b6804832-5183-48a0-b0d8-781b988589b8" providerId="AD" clId="Web-{BDB80F3A-C784-42ED-9B09-DDBFBDAA1466}" dt="2021-11-22T16:08:19.751" v="976"/>
        <pc:sldMkLst>
          <pc:docMk/>
          <pc:sldMk cId="2468721829" sldId="796"/>
        </pc:sldMkLst>
      </pc:sldChg>
      <pc:sldChg chg="mod modShow modNotes">
        <pc:chgData name="Karin Håkansson" userId="S::karin.hakansson@hushallningssallskapet.se::b6804832-5183-48a0-b0d8-781b988589b8" providerId="AD" clId="Web-{BDB80F3A-C784-42ED-9B09-DDBFBDAA1466}" dt="2021-11-22T15:18:16.465" v="6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34:51.644" v="412"/>
        <pc:sldMkLst>
          <pc:docMk/>
          <pc:sldMk cId="2737563300" sldId="800"/>
        </pc:sldMkLst>
      </pc:sldChg>
      <pc:sldChg chg="add ord">
        <pc:chgData name="Karin Håkansson" userId="S::karin.hakansson@hushallningssallskapet.se::b6804832-5183-48a0-b0d8-781b988589b8" providerId="AD" clId="Web-{BDB80F3A-C784-42ED-9B09-DDBFBDAA1466}" dt="2021-11-22T15:18:42.247" v="65"/>
        <pc:sldMkLst>
          <pc:docMk/>
          <pc:sldMk cId="3033634437" sldId="804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4.884" v="1"/>
        <pc:sldMkLst>
          <pc:docMk/>
          <pc:sldMk cId="2623336191" sldId="805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306" v="2"/>
        <pc:sldMkLst>
          <pc:docMk/>
          <pc:sldMk cId="3151569936" sldId="806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571" v="3"/>
        <pc:sldMkLst>
          <pc:docMk/>
          <pc:sldMk cId="2459995927" sldId="807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838" v="4"/>
        <pc:sldMkLst>
          <pc:docMk/>
          <pc:sldMk cId="962843861" sldId="808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3"/>
        <pc:sldMkLst>
          <pc:docMk/>
          <pc:sldMk cId="2275033006" sldId="809"/>
        </pc:sldMkLst>
      </pc:sldChg>
      <pc:sldChg chg="modSp add mod replId modShow modNotes">
        <pc:chgData name="Karin Håkansson" userId="S::karin.hakansson@hushallningssallskapet.se::b6804832-5183-48a0-b0d8-781b988589b8" providerId="AD" clId="Web-{BDB80F3A-C784-42ED-9B09-DDBFBDAA1466}" dt="2021-11-22T16:06:50.687" v="973"/>
        <pc:sldMkLst>
          <pc:docMk/>
          <pc:sldMk cId="4078507830" sldId="809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2"/>
        <pc:sldMkLst>
          <pc:docMk/>
          <pc:sldMk cId="1474195153" sldId="810"/>
        </pc:sldMkLst>
      </pc:sldChg>
      <pc:sldChg chg="add del replId">
        <pc:chgData name="Karin Håkansson" userId="S::karin.hakansson@hushallningssallskapet.se::b6804832-5183-48a0-b0d8-781b988589b8" providerId="AD" clId="Web-{BDB80F3A-C784-42ED-9B09-DDBFBDAA1466}" dt="2021-11-22T16:02:23.540" v="945"/>
        <pc:sldMkLst>
          <pc:docMk/>
          <pc:sldMk cId="2187840013" sldId="810"/>
        </pc:sldMkLst>
      </pc:sldChg>
      <pc:sldChg chg="modSp add ord replId">
        <pc:chgData name="Karin Håkansson" userId="S::karin.hakansson@hushallningssallskapet.se::b6804832-5183-48a0-b0d8-781b988589b8" providerId="AD" clId="Web-{BDB80F3A-C784-42ED-9B09-DDBFBDAA1466}" dt="2021-11-22T16:25:37.275" v="1289" actId="20577"/>
        <pc:sldMkLst>
          <pc:docMk/>
          <pc:sldMk cId="4019163638" sldId="810"/>
        </pc:sldMkLst>
      </pc:sldChg>
      <pc:sldChg chg="add replId">
        <pc:chgData name="Karin Håkansson" userId="S::karin.hakansson@hushallningssallskapet.se::b6804832-5183-48a0-b0d8-781b988589b8" providerId="AD" clId="Web-{BDB80F3A-C784-42ED-9B09-DDBFBDAA1466}" dt="2021-11-22T16:19:07.050" v="1058"/>
        <pc:sldMkLst>
          <pc:docMk/>
          <pc:sldMk cId="1579990296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96" v="391"/>
        <pc:sldMkLst>
          <pc:docMk/>
          <pc:sldMk cId="2932789350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02" v="390"/>
        <pc:sldMkLst>
          <pc:docMk/>
          <pc:sldMk cId="43310381" sldId="812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687" v="389"/>
        <pc:sldMkLst>
          <pc:docMk/>
          <pc:sldMk cId="1918130785" sldId="813"/>
        </pc:sldMkLst>
      </pc:sldChg>
    </pc:docChg>
  </pc:docChgLst>
  <pc:docChgLst>
    <pc:chgData name="Sara Johnson" userId="51f89924-055d-44ab-8e20-2fc548136883" providerId="ADAL" clId="{E205BBF8-373C-4CE9-B097-F13ED057CA2D}"/>
    <pc:docChg chg="custSel delSld modSld delSection modSection">
      <pc:chgData name="Sara Johnson" userId="51f89924-055d-44ab-8e20-2fc548136883" providerId="ADAL" clId="{E205BBF8-373C-4CE9-B097-F13ED057CA2D}" dt="2024-06-24T09:33:22.611" v="24" actId="700"/>
      <pc:docMkLst>
        <pc:docMk/>
      </pc:docMkLst>
      <pc:sldChg chg="del">
        <pc:chgData name="Sara Johnson" userId="51f89924-055d-44ab-8e20-2fc548136883" providerId="ADAL" clId="{E205BBF8-373C-4CE9-B097-F13ED057CA2D}" dt="2024-06-24T09:32:25.350" v="17" actId="47"/>
        <pc:sldMkLst>
          <pc:docMk/>
          <pc:sldMk cId="1192786024" sldId="260"/>
        </pc:sldMkLst>
      </pc:sldChg>
      <pc:sldChg chg="del">
        <pc:chgData name="Sara Johnson" userId="51f89924-055d-44ab-8e20-2fc548136883" providerId="ADAL" clId="{E205BBF8-373C-4CE9-B097-F13ED057CA2D}" dt="2024-06-24T09:32:11.791" v="14" actId="47"/>
        <pc:sldMkLst>
          <pc:docMk/>
          <pc:sldMk cId="1678801547" sldId="261"/>
        </pc:sldMkLst>
      </pc:sldChg>
      <pc:sldChg chg="del">
        <pc:chgData name="Sara Johnson" userId="51f89924-055d-44ab-8e20-2fc548136883" providerId="ADAL" clId="{E205BBF8-373C-4CE9-B097-F13ED057CA2D}" dt="2024-06-24T09:32:08.940" v="9" actId="47"/>
        <pc:sldMkLst>
          <pc:docMk/>
          <pc:sldMk cId="2316648224" sldId="839"/>
        </pc:sldMkLst>
      </pc:sldChg>
      <pc:sldChg chg="del">
        <pc:chgData name="Sara Johnson" userId="51f89924-055d-44ab-8e20-2fc548136883" providerId="ADAL" clId="{E205BBF8-373C-4CE9-B097-F13ED057CA2D}" dt="2024-06-24T09:32:10.439" v="12" actId="47"/>
        <pc:sldMkLst>
          <pc:docMk/>
          <pc:sldMk cId="3189736534" sldId="848"/>
        </pc:sldMkLst>
      </pc:sldChg>
      <pc:sldChg chg="del">
        <pc:chgData name="Sara Johnson" userId="51f89924-055d-44ab-8e20-2fc548136883" providerId="ADAL" clId="{E205BBF8-373C-4CE9-B097-F13ED057CA2D}" dt="2024-06-24T09:32:07.890" v="7" actId="47"/>
        <pc:sldMkLst>
          <pc:docMk/>
          <pc:sldMk cId="3616098883" sldId="851"/>
        </pc:sldMkLst>
      </pc:sldChg>
      <pc:sldChg chg="del">
        <pc:chgData name="Sara Johnson" userId="51f89924-055d-44ab-8e20-2fc548136883" providerId="ADAL" clId="{E205BBF8-373C-4CE9-B097-F13ED057CA2D}" dt="2024-06-24T09:32:08.539" v="8" actId="47"/>
        <pc:sldMkLst>
          <pc:docMk/>
          <pc:sldMk cId="1844748561" sldId="852"/>
        </pc:sldMkLst>
      </pc:sldChg>
      <pc:sldChg chg="del">
        <pc:chgData name="Sara Johnson" userId="51f89924-055d-44ab-8e20-2fc548136883" providerId="ADAL" clId="{E205BBF8-373C-4CE9-B097-F13ED057CA2D}" dt="2024-06-24T09:32:09.341" v="10" actId="47"/>
        <pc:sldMkLst>
          <pc:docMk/>
          <pc:sldMk cId="3635922322" sldId="853"/>
        </pc:sldMkLst>
      </pc:sldChg>
      <pc:sldChg chg="del">
        <pc:chgData name="Sara Johnson" userId="51f89924-055d-44ab-8e20-2fc548136883" providerId="ADAL" clId="{E205BBF8-373C-4CE9-B097-F13ED057CA2D}" dt="2024-06-24T09:32:24.809" v="16" actId="47"/>
        <pc:sldMkLst>
          <pc:docMk/>
          <pc:sldMk cId="879531993" sldId="854"/>
        </pc:sldMkLst>
      </pc:sldChg>
      <pc:sldChg chg="del">
        <pc:chgData name="Sara Johnson" userId="51f89924-055d-44ab-8e20-2fc548136883" providerId="ADAL" clId="{E205BBF8-373C-4CE9-B097-F13ED057CA2D}" dt="2024-06-24T09:32:09.737" v="11" actId="47"/>
        <pc:sldMkLst>
          <pc:docMk/>
          <pc:sldMk cId="1643841078" sldId="855"/>
        </pc:sldMkLst>
      </pc:sldChg>
      <pc:sldChg chg="del">
        <pc:chgData name="Sara Johnson" userId="51f89924-055d-44ab-8e20-2fc548136883" providerId="ADAL" clId="{E205BBF8-373C-4CE9-B097-F13ED057CA2D}" dt="2024-06-24T09:32:06.053" v="3" actId="47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E205BBF8-373C-4CE9-B097-F13ED057CA2D}" dt="2024-06-24T09:32:06.917" v="5" actId="47"/>
        <pc:sldMkLst>
          <pc:docMk/>
          <pc:sldMk cId="3112691717" sldId="12317"/>
        </pc:sldMkLst>
      </pc:sldChg>
      <pc:sldChg chg="del">
        <pc:chgData name="Sara Johnson" userId="51f89924-055d-44ab-8e20-2fc548136883" providerId="ADAL" clId="{E205BBF8-373C-4CE9-B097-F13ED057CA2D}" dt="2024-06-24T09:32:06.485" v="4" actId="47"/>
        <pc:sldMkLst>
          <pc:docMk/>
          <pc:sldMk cId="3888029081" sldId="12318"/>
        </pc:sldMkLst>
      </pc:sldChg>
      <pc:sldChg chg="del">
        <pc:chgData name="Sara Johnson" userId="51f89924-055d-44ab-8e20-2fc548136883" providerId="ADAL" clId="{E205BBF8-373C-4CE9-B097-F13ED057CA2D}" dt="2024-06-24T09:32:27.767" v="19" actId="47"/>
        <pc:sldMkLst>
          <pc:docMk/>
          <pc:sldMk cId="3577107601" sldId="12467"/>
        </pc:sldMkLst>
      </pc:sldChg>
      <pc:sldChg chg="del">
        <pc:chgData name="Sara Johnson" userId="51f89924-055d-44ab-8e20-2fc548136883" providerId="ADAL" clId="{E205BBF8-373C-4CE9-B097-F13ED057CA2D}" dt="2024-06-24T09:32:04.533" v="0" actId="47"/>
        <pc:sldMkLst>
          <pc:docMk/>
          <pc:sldMk cId="1258817863" sldId="12470"/>
        </pc:sldMkLst>
      </pc:sldChg>
      <pc:sldChg chg="del">
        <pc:chgData name="Sara Johnson" userId="51f89924-055d-44ab-8e20-2fc548136883" providerId="ADAL" clId="{E205BBF8-373C-4CE9-B097-F13ED057CA2D}" dt="2024-06-24T09:32:05.653" v="2" actId="47"/>
        <pc:sldMkLst>
          <pc:docMk/>
          <pc:sldMk cId="2824064631" sldId="12471"/>
        </pc:sldMkLst>
      </pc:sldChg>
      <pc:sldChg chg="delSp modSp mod modClrScheme chgLayout">
        <pc:chgData name="Sara Johnson" userId="51f89924-055d-44ab-8e20-2fc548136883" providerId="ADAL" clId="{E205BBF8-373C-4CE9-B097-F13ED057CA2D}" dt="2024-06-24T09:33:22.611" v="24" actId="700"/>
        <pc:sldMkLst>
          <pc:docMk/>
          <pc:sldMk cId="3136240663" sldId="12473"/>
        </pc:sldMkLst>
      </pc:sldChg>
      <pc:sldChg chg="del">
        <pc:chgData name="Sara Johnson" userId="51f89924-055d-44ab-8e20-2fc548136883" providerId="ADAL" clId="{E205BBF8-373C-4CE9-B097-F13ED057CA2D}" dt="2024-06-24T09:32:11.171" v="13" actId="47"/>
        <pc:sldMkLst>
          <pc:docMk/>
          <pc:sldMk cId="3694290684" sldId="12474"/>
        </pc:sldMkLst>
      </pc:sldChg>
      <pc:sldChg chg="mod modClrScheme chgLayout">
        <pc:chgData name="Sara Johnson" userId="51f89924-055d-44ab-8e20-2fc548136883" providerId="ADAL" clId="{E205BBF8-373C-4CE9-B097-F13ED057CA2D}" dt="2024-06-24T09:33:15.501" v="23" actId="700"/>
        <pc:sldMkLst>
          <pc:docMk/>
          <pc:sldMk cId="896100797" sldId="12476"/>
        </pc:sldMkLst>
      </pc:sldChg>
      <pc:sldChg chg="del">
        <pc:chgData name="Sara Johnson" userId="51f89924-055d-44ab-8e20-2fc548136883" providerId="ADAL" clId="{E205BBF8-373C-4CE9-B097-F13ED057CA2D}" dt="2024-06-24T09:32:25.874" v="18" actId="47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E205BBF8-373C-4CE9-B097-F13ED057CA2D}" dt="2024-06-24T09:32:12.473" v="15" actId="47"/>
        <pc:sldMkLst>
          <pc:docMk/>
          <pc:sldMk cId="91676454" sldId="12480"/>
        </pc:sldMkLst>
      </pc:sldChg>
      <pc:sldChg chg="del">
        <pc:chgData name="Sara Johnson" userId="51f89924-055d-44ab-8e20-2fc548136883" providerId="ADAL" clId="{E205BBF8-373C-4CE9-B097-F13ED057CA2D}" dt="2024-06-24T09:32:07.450" v="6" actId="47"/>
        <pc:sldMkLst>
          <pc:docMk/>
          <pc:sldMk cId="1478156264" sldId="12482"/>
        </pc:sldMkLst>
      </pc:sldChg>
      <pc:sldChg chg="del">
        <pc:chgData name="Sara Johnson" userId="51f89924-055d-44ab-8e20-2fc548136883" providerId="ADAL" clId="{E205BBF8-373C-4CE9-B097-F13ED057CA2D}" dt="2024-06-24T09:32:05.205" v="1" actId="47"/>
        <pc:sldMkLst>
          <pc:docMk/>
          <pc:sldMk cId="2373626346" sldId="12483"/>
        </pc:sldMkLst>
      </pc:sldChg>
      <pc:sldMasterChg chg="delSldLayout">
        <pc:chgData name="Sara Johnson" userId="51f89924-055d-44ab-8e20-2fc548136883" providerId="ADAL" clId="{E205BBF8-373C-4CE9-B097-F13ED057CA2D}" dt="2024-06-24T09:32:27.767" v="1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E205BBF8-373C-4CE9-B097-F13ED057CA2D}" dt="2024-06-24T09:32:25.350" v="17" actId="47"/>
          <pc:sldLayoutMkLst>
            <pc:docMk/>
            <pc:sldMasterMk cId="338086544" sldId="2147483781"/>
            <pc:sldLayoutMk cId="2261869766" sldId="2147483826"/>
          </pc:sldLayoutMkLst>
        </pc:sldLayoutChg>
        <pc:sldLayoutChg chg="del">
          <pc:chgData name="Sara Johnson" userId="51f89924-055d-44ab-8e20-2fc548136883" providerId="ADAL" clId="{E205BBF8-373C-4CE9-B097-F13ED057CA2D}" dt="2024-06-24T09:32:27.767" v="19" actId="47"/>
          <pc:sldLayoutMkLst>
            <pc:docMk/>
            <pc:sldMasterMk cId="338086544" sldId="2147483781"/>
            <pc:sldLayoutMk cId="2547241866" sldId="2147483867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427652E5-A066-449F-B154-2C6F0D11F8CA}"/>
    <pc:docChg chg="modSld">
      <pc:chgData name="Karin Håkansson" userId="S::karin.hakansson@hushallningssallskapet.se::b6804832-5183-48a0-b0d8-781b988589b8" providerId="AD" clId="Web-{427652E5-A066-449F-B154-2C6F0D11F8CA}" dt="2021-12-08T13:35:25.840" v="30" actId="20577"/>
      <pc:docMkLst>
        <pc:docMk/>
      </pc:docMkLst>
      <pc:sldChg chg="modSp">
        <pc:chgData name="Karin Håkansson" userId="S::karin.hakansson@hushallningssallskapet.se::b6804832-5183-48a0-b0d8-781b988589b8" providerId="AD" clId="Web-{427652E5-A066-449F-B154-2C6F0D11F8CA}" dt="2021-12-08T13:35:25.840" v="30" actId="20577"/>
        <pc:sldMkLst>
          <pc:docMk/>
          <pc:sldMk cId="2491361574" sldId="344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C0782292-DCE1-0B06-DFD9-BC1812B14FDD}"/>
    <pc:docChg chg="modSld">
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<pc:sldMkLst>
          <pc:docMk/>
          <pc:sldMk cId="1258817863" sldId="12470"/>
        </pc:sldMkLst>
      </pc:sldChg>
    </pc:docChg>
  </pc:docChgLst>
  <pc:docChgLst>
    <pc:chgData name="Karin Håkansson" userId="S::karin.hakansson@hushallningssallskapet.se::b6804832-5183-48a0-b0d8-781b988589b8" providerId="AD" clId="Web-{D9801EDB-AE00-495B-8AD9-0CE03871EE02}"/>
    <pc:docChg chg="delSld modSection">
      <pc:chgData name="Karin Håkansson" userId="S::karin.hakansson@hushallningssallskapet.se::b6804832-5183-48a0-b0d8-781b988589b8" providerId="AD" clId="Web-{D9801EDB-AE00-495B-8AD9-0CE03871EE02}" dt="2021-12-08T01:31:48.344" v="0"/>
      <pc:docMkLst>
        <pc:docMk/>
      </pc:docMkLst>
      <pc:sldChg chg="del">
        <pc:chgData name="Karin Håkansson" userId="S::karin.hakansson@hushallningssallskapet.se::b6804832-5183-48a0-b0d8-781b988589b8" providerId="AD" clId="Web-{D9801EDB-AE00-495B-8AD9-0CE03871EE02}" dt="2021-12-08T01:31:48.344" v="0"/>
        <pc:sldMkLst>
          <pc:docMk/>
          <pc:sldMk cId="332790498" sldId="82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26CEBFD2-6D61-F34A-9427-A0E74D17373A}"/>
    <pc:docChg chg="modSld sldOrd">
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<pc:docMkLst>
        <pc:docMk/>
      </pc:docMkLst>
      <pc:sldChg chg="ord">
        <pc:chgData name="Sara Johnson" userId="S::sara.johnson_hushallningssallskapet.se#ext#@svelantbruksuniversitet.onmicrosoft.com::ed1f32c4-1659-416d-9813-73c7d56c359a" providerId="AD" clId="Web-{26CEBFD2-6D61-F34A-9427-A0E74D17373A}" dt="2024-05-29T10:59:42.043" v="2"/>
        <pc:sldMkLst>
          <pc:docMk/>
          <pc:sldMk cId="2939274551" sldId="858"/>
        </pc:sldMkLst>
      </pc:sldChg>
      <pc:sldChg chg="modSp ord">
        <p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<pc:sldMkLst>
          <pc:docMk/>
          <pc:sldMk cId="3620525046" sldId="12289"/>
        </pc:sldMkLst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<pc:sldMkLst>
          <pc:docMk/>
          <pc:sldMk cId="3112691717" sldId="12317"/>
        </pc:sldMkLst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<pc:sldMkLst>
          <pc:docMk/>
          <pc:sldMk cId="3888029081" sldId="12318"/>
        </pc:sldMkLst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<pc:sldMkLst>
          <pc:docMk/>
          <pc:sldMk cId="1258817863" sldId="12470"/>
        </pc:sldMkLst>
      </pc:sldChg>
      <pc:sldChg chg="delSp">
  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  <pc:sldMkLst>
          <pc:docMk/>
          <pc:sldMk cId="2824064631" sldId="12471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5F53860-15B3-E726-8C68-196678BBFEE3}"/>
    <pc:docChg chg="modSld">
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<pc:sldMkLst>
          <pc:docMk/>
          <pc:sldMk cId="689261179" sldId="850"/>
        </pc:sldMkLst>
      </pc:sldChg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<pc:sldMkLst>
          <pc:docMk/>
          <pc:sldMk cId="3616098883" sldId="851"/>
        </pc:sldMkLst>
      </pc:sldChg>
    </pc:docChg>
  </pc:docChgLst>
  <pc:docChgLst>
    <pc:chgData name="Karin Håkansson" userId="S::karin.hakansson@hushallningssallskapet.se::b6804832-5183-48a0-b0d8-781b988589b8" providerId="AD" clId="Web-{60B88288-211D-401A-8B0A-A0C2BF52E397}"/>
    <pc:docChg chg="modSld">
      <pc:chgData name="Karin Håkansson" userId="S::karin.hakansson@hushallningssallskapet.se::b6804832-5183-48a0-b0d8-781b988589b8" providerId="AD" clId="Web-{60B88288-211D-401A-8B0A-A0C2BF52E397}" dt="2021-11-25T08:13:51.258" v="50"/>
      <pc:docMkLst>
        <pc:docMk/>
      </pc:docMkLst>
      <pc:sldChg chg="modSp">
        <pc:chgData name="Karin Håkansson" userId="S::karin.hakansson@hushallningssallskapet.se::b6804832-5183-48a0-b0d8-781b988589b8" providerId="AD" clId="Web-{60B88288-211D-401A-8B0A-A0C2BF52E397}" dt="2021-11-25T08:06:55.294" v="42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60B88288-211D-401A-8B0A-A0C2BF52E397}" dt="2021-11-25T08:13:51.258" v="50"/>
        <pc:sldMkLst>
          <pc:docMk/>
          <pc:sldMk cId="243134872" sldId="7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8D9A1-7F98-42AE-97FE-EE8D2A48E1B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932782D-37D3-4E60-B80C-33A428C378E0}">
      <dgm:prSet phldrT="[Text]" custT="1"/>
      <dgm:spPr>
        <a:xfrm>
          <a:off x="2166109" y="31429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8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Förbättra</a:t>
          </a:r>
        </a:p>
        <a:p>
          <a:r>
            <a:rPr lang="sv-SE" sz="28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</a:t>
          </a:r>
          <a:r>
            <a:rPr lang="sv-SE" sz="2800" dirty="0" err="1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Act</a:t>
          </a:r>
          <a:r>
            <a:rPr lang="sv-SE" sz="28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)</a:t>
          </a:r>
        </a:p>
      </dgm:t>
    </dgm:pt>
    <dgm:pt modelId="{01632267-9962-4538-91F3-3922F568E3BD}" type="parTrans" cxnId="{2563F4E8-464B-4E5A-9E57-654943D9E979}">
      <dgm:prSet/>
      <dgm:spPr/>
      <dgm:t>
        <a:bodyPr/>
        <a:lstStyle/>
        <a:p>
          <a:endParaRPr lang="sv-SE"/>
        </a:p>
      </dgm:t>
    </dgm:pt>
    <dgm:pt modelId="{620570F3-E663-46CA-A5B2-DF8394EC5A67}" type="sibTrans" cxnId="{2563F4E8-464B-4E5A-9E57-654943D9E979}">
      <dgm:prSet/>
      <dgm:spPr/>
      <dgm:t>
        <a:bodyPr/>
        <a:lstStyle/>
        <a:p>
          <a:endParaRPr lang="sv-SE"/>
        </a:p>
      </dgm:t>
    </dgm:pt>
    <dgm:pt modelId="{EA64BA3E-102B-4CC7-9105-03D60EC463DF}">
      <dgm:prSet phldrT="[Text]" custT="1"/>
      <dgm:spPr>
        <a:xfrm>
          <a:off x="611873" y="-43413"/>
          <a:ext cx="2173032" cy="19160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Vad lärde vi oss/</a:t>
          </a:r>
          <a:br>
            <a:rPr lang="sv-SE" sz="1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vad tar vi med oss framåt? </a:t>
          </a:r>
          <a:endParaRPr lang="sv-SE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B5E6DC-8B8B-41B7-BEEA-5CF9AED970CD}" type="parTrans" cxnId="{9AE943F4-8B57-4CAE-8E94-145576333178}">
      <dgm:prSet/>
      <dgm:spPr/>
      <dgm:t>
        <a:bodyPr/>
        <a:lstStyle/>
        <a:p>
          <a:endParaRPr lang="sv-SE"/>
        </a:p>
      </dgm:t>
    </dgm:pt>
    <dgm:pt modelId="{03226B75-0626-4E6E-9E1B-315F24301748}" type="sibTrans" cxnId="{9AE943F4-8B57-4CAE-8E94-145576333178}">
      <dgm:prSet/>
      <dgm:spPr/>
      <dgm:t>
        <a:bodyPr/>
        <a:lstStyle/>
        <a:p>
          <a:endParaRPr lang="sv-SE"/>
        </a:p>
      </dgm:t>
    </dgm:pt>
    <dgm:pt modelId="{69E41281-47C8-46FC-AA59-698742D28C3E}">
      <dgm:prSet phldrT="[Text]" custT="1"/>
      <dgm:spPr>
        <a:xfrm rot="5400000">
          <a:off x="4158788" y="31429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8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Planera</a:t>
          </a:r>
        </a:p>
        <a:p>
          <a:r>
            <a:rPr lang="sv-SE" sz="28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(Plan)</a:t>
          </a:r>
        </a:p>
      </dgm:t>
    </dgm:pt>
    <dgm:pt modelId="{DBE6F5DE-1902-426C-A5F5-D08ECB823C49}" type="parTrans" cxnId="{3B3DDAAF-AACE-4396-9678-6926A102DA43}">
      <dgm:prSet/>
      <dgm:spPr/>
      <dgm:t>
        <a:bodyPr/>
        <a:lstStyle/>
        <a:p>
          <a:endParaRPr lang="sv-SE"/>
        </a:p>
      </dgm:t>
    </dgm:pt>
    <dgm:pt modelId="{A52D59B4-6FE2-4E86-9DD6-B03E2AB10121}" type="sibTrans" cxnId="{3B3DDAAF-AACE-4396-9678-6926A102DA43}">
      <dgm:prSet/>
      <dgm:spPr/>
      <dgm:t>
        <a:bodyPr/>
        <a:lstStyle/>
        <a:p>
          <a:endParaRPr lang="sv-SE"/>
        </a:p>
      </dgm:t>
    </dgm:pt>
    <dgm:pt modelId="{D841A581-DFF1-42B7-851E-F68BA511F98F}">
      <dgm:prSet phldrT="[Text]" custT="1"/>
      <dgm:spPr>
        <a:xfrm>
          <a:off x="5194926" y="172609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problem/förbättringsförslag.</a:t>
          </a:r>
        </a:p>
      </dgm:t>
    </dgm:pt>
    <dgm:pt modelId="{73CF9065-3397-4232-9E9C-81A046D7F793}" type="parTrans" cxnId="{5FCADC96-56A6-403A-9B26-2455529E3700}">
      <dgm:prSet/>
      <dgm:spPr/>
      <dgm:t>
        <a:bodyPr/>
        <a:lstStyle/>
        <a:p>
          <a:endParaRPr lang="sv-SE"/>
        </a:p>
      </dgm:t>
    </dgm:pt>
    <dgm:pt modelId="{8FB6FFF2-68D5-41E2-BB03-D7D948663B05}" type="sibTrans" cxnId="{5FCADC96-56A6-403A-9B26-2455529E3700}">
      <dgm:prSet/>
      <dgm:spPr/>
      <dgm:t>
        <a:bodyPr/>
        <a:lstStyle/>
        <a:p>
          <a:endParaRPr lang="sv-SE"/>
        </a:p>
      </dgm:t>
    </dgm:pt>
    <dgm:pt modelId="{028D7EAE-9DB0-4990-A3E9-707A9E08EF27}">
      <dgm:prSet phldrT="[Text]" custT="1"/>
      <dgm:spPr>
        <a:xfrm rot="10800000">
          <a:off x="4158788" y="230697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8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Utför</a:t>
          </a:r>
        </a:p>
        <a:p>
          <a:r>
            <a:rPr lang="sv-SE" sz="28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(Do)</a:t>
          </a:r>
        </a:p>
      </dgm:t>
    </dgm:pt>
    <dgm:pt modelId="{C3C23BAE-1243-468A-AE96-92A320244F59}" type="parTrans" cxnId="{5A8AAAA1-C696-4A18-A540-17BDA467F8D7}">
      <dgm:prSet/>
      <dgm:spPr/>
      <dgm:t>
        <a:bodyPr/>
        <a:lstStyle/>
        <a:p>
          <a:endParaRPr lang="sv-SE"/>
        </a:p>
      </dgm:t>
    </dgm:pt>
    <dgm:pt modelId="{713313C2-80F5-43AF-93F1-BD636C80A764}" type="sibTrans" cxnId="{5A8AAAA1-C696-4A18-A540-17BDA467F8D7}">
      <dgm:prSet/>
      <dgm:spPr/>
      <dgm:t>
        <a:bodyPr/>
        <a:lstStyle/>
        <a:p>
          <a:endParaRPr lang="sv-SE"/>
        </a:p>
      </dgm:t>
    </dgm:pt>
    <dgm:pt modelId="{8EC0EC88-5AD0-495C-A7B4-7EE2E28F04DE}">
      <dgm:prSet phldrT="[Text]" custT="1"/>
      <dgm:spPr>
        <a:xfrm>
          <a:off x="4690869" y="3262359"/>
          <a:ext cx="2935244" cy="12636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Genomför planerade åtgärder (handlingsplan)</a:t>
          </a:r>
        </a:p>
      </dgm:t>
    </dgm:pt>
    <dgm:pt modelId="{3D7D3C8B-33AA-4F46-BBFC-49FDA6D3B556}" type="parTrans" cxnId="{CD99DA22-3FC2-4EDF-A686-916F02C8A12D}">
      <dgm:prSet/>
      <dgm:spPr/>
      <dgm:t>
        <a:bodyPr/>
        <a:lstStyle/>
        <a:p>
          <a:endParaRPr lang="sv-SE"/>
        </a:p>
      </dgm:t>
    </dgm:pt>
    <dgm:pt modelId="{5E9C1B7B-A8D5-4466-9ADB-EC143C5D8E95}" type="sibTrans" cxnId="{CD99DA22-3FC2-4EDF-A686-916F02C8A12D}">
      <dgm:prSet/>
      <dgm:spPr/>
      <dgm:t>
        <a:bodyPr/>
        <a:lstStyle/>
        <a:p>
          <a:endParaRPr lang="sv-SE"/>
        </a:p>
      </dgm:t>
    </dgm:pt>
    <dgm:pt modelId="{7D3D9F8D-380D-49CB-ACCB-05B5BD8A6581}">
      <dgm:prSet phldrT="[Text]" custT="1"/>
      <dgm:spPr>
        <a:xfrm rot="16200000">
          <a:off x="2166109" y="230697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Följ upp</a:t>
          </a:r>
        </a:p>
        <a:p>
          <a:r>
            <a:rPr lang="sv-SE" sz="2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(Check)</a:t>
          </a:r>
        </a:p>
      </dgm:t>
    </dgm:pt>
    <dgm:pt modelId="{CA5F1D71-9775-4DCD-8C10-C0D8C718E475}" type="parTrans" cxnId="{6422FA5A-BC1B-4CD8-8A05-FC9EF8F36DF2}">
      <dgm:prSet/>
      <dgm:spPr/>
      <dgm:t>
        <a:bodyPr/>
        <a:lstStyle/>
        <a:p>
          <a:endParaRPr lang="sv-SE"/>
        </a:p>
      </dgm:t>
    </dgm:pt>
    <dgm:pt modelId="{F4A37840-5E42-4363-894C-FA0101CCE994}" type="sibTrans" cxnId="{6422FA5A-BC1B-4CD8-8A05-FC9EF8F36DF2}">
      <dgm:prSet/>
      <dgm:spPr/>
      <dgm:t>
        <a:bodyPr/>
        <a:lstStyle/>
        <a:p>
          <a:endParaRPr lang="sv-SE"/>
        </a:p>
      </dgm:t>
    </dgm:pt>
    <dgm:pt modelId="{0FD474B2-4A7E-4643-A31E-A3E43F53D968}">
      <dgm:prSet phldrT="[Text]" custT="1"/>
      <dgm:spPr>
        <a:xfrm>
          <a:off x="1064994" y="3181887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blev utfallet, nådde vi målet? </a:t>
          </a:r>
        </a:p>
      </dgm:t>
    </dgm:pt>
    <dgm:pt modelId="{08392153-7161-49F0-8C8B-CE3542BDBCAE}" type="parTrans" cxnId="{30A95BF7-AB51-4C85-ADD4-239639EB3C97}">
      <dgm:prSet/>
      <dgm:spPr/>
      <dgm:t>
        <a:bodyPr/>
        <a:lstStyle/>
        <a:p>
          <a:endParaRPr lang="sv-SE"/>
        </a:p>
      </dgm:t>
    </dgm:pt>
    <dgm:pt modelId="{567B2B0C-8110-463D-A432-519C65E9A1A8}" type="sibTrans" cxnId="{30A95BF7-AB51-4C85-ADD4-239639EB3C97}">
      <dgm:prSet/>
      <dgm:spPr/>
      <dgm:t>
        <a:bodyPr/>
        <a:lstStyle/>
        <a:p>
          <a:endParaRPr lang="sv-SE"/>
        </a:p>
      </dgm:t>
    </dgm:pt>
    <dgm:pt modelId="{D03AB03E-DFA9-4E17-9005-6742F3F34EE9}">
      <dgm:prSet phldrT="[Text]" custT="1"/>
      <dgm:spPr>
        <a:xfrm>
          <a:off x="1064994" y="3181887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 vi göra något bättre?</a:t>
          </a:r>
        </a:p>
      </dgm:t>
    </dgm:pt>
    <dgm:pt modelId="{91F91C41-2F18-4E24-B7DA-51AA9ED37A99}" type="parTrans" cxnId="{C82162D2-E51A-4B98-9C89-552AA4A5BE14}">
      <dgm:prSet/>
      <dgm:spPr/>
      <dgm:t>
        <a:bodyPr/>
        <a:lstStyle/>
        <a:p>
          <a:endParaRPr lang="sv-SE"/>
        </a:p>
      </dgm:t>
    </dgm:pt>
    <dgm:pt modelId="{911CB468-DEB5-4A6C-A89A-A8415BD644EE}" type="sibTrans" cxnId="{C82162D2-E51A-4B98-9C89-552AA4A5BE14}">
      <dgm:prSet/>
      <dgm:spPr/>
      <dgm:t>
        <a:bodyPr/>
        <a:lstStyle/>
        <a:p>
          <a:endParaRPr lang="sv-SE"/>
        </a:p>
      </dgm:t>
    </dgm:pt>
    <dgm:pt modelId="{F4BAD3B9-9586-4E9A-BD26-39EE1C4E14E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Ytterligare förbättringar? </a:t>
          </a:r>
          <a:endParaRPr lang="sv-SE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265E2C-3E32-469A-9D28-07D2F9DA57CA}" type="parTrans" cxnId="{B27ABC50-2C53-4388-B8B7-9E6CB3B48D4A}">
      <dgm:prSet/>
      <dgm:spPr/>
      <dgm:t>
        <a:bodyPr/>
        <a:lstStyle/>
        <a:p>
          <a:endParaRPr lang="sv-SE"/>
        </a:p>
      </dgm:t>
    </dgm:pt>
    <dgm:pt modelId="{569FC1AF-4D66-4AF5-AD78-59758172828A}" type="sibTrans" cxnId="{B27ABC50-2C53-4388-B8B7-9E6CB3B48D4A}">
      <dgm:prSet/>
      <dgm:spPr/>
      <dgm:t>
        <a:bodyPr/>
        <a:lstStyle/>
        <a:p>
          <a:endParaRPr lang="sv-SE"/>
        </a:p>
      </dgm:t>
    </dgm:pt>
    <dgm:pt modelId="{42AFCC4F-7374-40CD-B246-5B2456394C6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Enas om vad som eventuellt behöver justeras – fortsätt ett varv i cirkeln</a:t>
          </a:r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sv-SE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3856E4-2F08-41A4-B01B-FF583C7B1C2B}" type="parTrans" cxnId="{795D7EC9-FC2A-48C3-86AA-D49F2F8A5E05}">
      <dgm:prSet/>
      <dgm:spPr/>
      <dgm:t>
        <a:bodyPr/>
        <a:lstStyle/>
        <a:p>
          <a:endParaRPr lang="sv-SE"/>
        </a:p>
      </dgm:t>
    </dgm:pt>
    <dgm:pt modelId="{45CBD421-A172-4A07-BC15-DC8B5CA535CA}" type="sibTrans" cxnId="{795D7EC9-FC2A-48C3-86AA-D49F2F8A5E05}">
      <dgm:prSet/>
      <dgm:spPr/>
      <dgm:t>
        <a:bodyPr/>
        <a:lstStyle/>
        <a:p>
          <a:endParaRPr lang="sv-SE"/>
        </a:p>
      </dgm:t>
    </dgm:pt>
    <dgm:pt modelId="{7809BF77-0344-4889-A00B-982303C22F2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nuläget ut? </a:t>
          </a:r>
        </a:p>
      </dgm:t>
    </dgm:pt>
    <dgm:pt modelId="{0E4109C3-5D7D-4589-A96A-4DF6EF1815FE}" type="parTrans" cxnId="{A92E6730-0341-4490-A195-141D763CCE65}">
      <dgm:prSet/>
      <dgm:spPr/>
      <dgm:t>
        <a:bodyPr/>
        <a:lstStyle/>
        <a:p>
          <a:endParaRPr lang="sv-SE"/>
        </a:p>
      </dgm:t>
    </dgm:pt>
    <dgm:pt modelId="{81446D35-5A18-4B84-9627-F14D13E0279C}" type="sibTrans" cxnId="{A92E6730-0341-4490-A195-141D763CCE65}">
      <dgm:prSet/>
      <dgm:spPr/>
      <dgm:t>
        <a:bodyPr/>
        <a:lstStyle/>
        <a:p>
          <a:endParaRPr lang="sv-SE"/>
        </a:p>
      </dgm:t>
    </dgm:pt>
    <dgm:pt modelId="{79401D5D-2FAD-44D1-80E3-87ACD127188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önskvärt läge/mål ut? </a:t>
          </a:r>
        </a:p>
      </dgm:t>
    </dgm:pt>
    <dgm:pt modelId="{80D75FA3-BC77-40E2-8421-54D8ABBE1C5E}" type="parTrans" cxnId="{1DD3F6EC-3461-4B8F-A241-68160361DF29}">
      <dgm:prSet/>
      <dgm:spPr/>
      <dgm:t>
        <a:bodyPr/>
        <a:lstStyle/>
        <a:p>
          <a:endParaRPr lang="sv-SE"/>
        </a:p>
      </dgm:t>
    </dgm:pt>
    <dgm:pt modelId="{CCDE0C97-E8ED-4CFC-9465-DA4094D11666}" type="sibTrans" cxnId="{1DD3F6EC-3461-4B8F-A241-68160361DF29}">
      <dgm:prSet/>
      <dgm:spPr/>
      <dgm:t>
        <a:bodyPr/>
        <a:lstStyle/>
        <a:p>
          <a:endParaRPr lang="sv-SE"/>
        </a:p>
      </dgm:t>
    </dgm:pt>
    <dgm:pt modelId="{B7632C5A-C890-440C-8268-756A732FFD0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Problemet - Vilka är orsakerna – </a:t>
          </a:r>
          <a:b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utred genom 5 varför,  eller fiskbensdiagram</a:t>
          </a:r>
        </a:p>
      </dgm:t>
    </dgm:pt>
    <dgm:pt modelId="{9059587F-CCBD-4513-84DE-67374ED42C2D}" type="parTrans" cxnId="{0D4F62EC-D880-4883-A40E-A5F2DA4C1651}">
      <dgm:prSet/>
      <dgm:spPr/>
      <dgm:t>
        <a:bodyPr/>
        <a:lstStyle/>
        <a:p>
          <a:endParaRPr lang="sv-SE"/>
        </a:p>
      </dgm:t>
    </dgm:pt>
    <dgm:pt modelId="{F657630F-704E-4D1F-BA71-1693A36BABB5}" type="sibTrans" cxnId="{0D4F62EC-D880-4883-A40E-A5F2DA4C1651}">
      <dgm:prSet/>
      <dgm:spPr/>
      <dgm:t>
        <a:bodyPr/>
        <a:lstStyle/>
        <a:p>
          <a:endParaRPr lang="sv-SE"/>
        </a:p>
      </dgm:t>
    </dgm:pt>
    <dgm:pt modelId="{E2CCC81E-1B08-4D92-A6BC-F15FA9BC69A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förbättringar</a:t>
          </a:r>
        </a:p>
      </dgm:t>
    </dgm:pt>
    <dgm:pt modelId="{0FE36328-AD32-4FA3-BD4C-5F8A8BAF45CE}" type="parTrans" cxnId="{DC97FC6F-FC9B-4446-9F53-580B29659139}">
      <dgm:prSet/>
      <dgm:spPr/>
      <dgm:t>
        <a:bodyPr/>
        <a:lstStyle/>
        <a:p>
          <a:endParaRPr lang="sv-SE"/>
        </a:p>
      </dgm:t>
    </dgm:pt>
    <dgm:pt modelId="{DCDE0D84-F9CF-4BB3-9F34-169CA49BF2E3}" type="sibTrans" cxnId="{DC97FC6F-FC9B-4446-9F53-580B29659139}">
      <dgm:prSet/>
      <dgm:spPr/>
      <dgm:t>
        <a:bodyPr/>
        <a:lstStyle/>
        <a:p>
          <a:endParaRPr lang="sv-SE"/>
        </a:p>
      </dgm:t>
    </dgm:pt>
    <dgm:pt modelId="{8AC7A9A0-7F06-41B0-BC2C-EF2129087F37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Bestäm åtgärder/handlingsplan </a:t>
          </a:r>
        </a:p>
      </dgm:t>
    </dgm:pt>
    <dgm:pt modelId="{25AAFB8D-7E58-49C1-9C19-9FD9ED6EBF82}" type="parTrans" cxnId="{2712998F-89C2-47EC-8FDF-67ABAF4B1ECC}">
      <dgm:prSet/>
      <dgm:spPr/>
      <dgm:t>
        <a:bodyPr/>
        <a:lstStyle/>
        <a:p>
          <a:endParaRPr lang="sv-SE"/>
        </a:p>
      </dgm:t>
    </dgm:pt>
    <dgm:pt modelId="{73E4B56D-24ED-4DAD-A478-DE8DFE9745BA}" type="sibTrans" cxnId="{2712998F-89C2-47EC-8FDF-67ABAF4B1ECC}">
      <dgm:prSet/>
      <dgm:spPr/>
      <dgm:t>
        <a:bodyPr/>
        <a:lstStyle/>
        <a:p>
          <a:endParaRPr lang="sv-SE"/>
        </a:p>
      </dgm:t>
    </dgm:pt>
    <dgm:pt modelId="{A930E2B7-B416-4A8A-8230-3140F476B79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till att alla inblandade är införstådda med vad, hur och varför</a:t>
          </a:r>
        </a:p>
      </dgm:t>
    </dgm:pt>
    <dgm:pt modelId="{869F2BB3-6ADF-48A2-BBEB-D929A427D267}" type="parTrans" cxnId="{9C769DF0-B062-43D9-9E52-0053C7501EA5}">
      <dgm:prSet/>
      <dgm:spPr/>
      <dgm:t>
        <a:bodyPr/>
        <a:lstStyle/>
        <a:p>
          <a:endParaRPr lang="sv-SE"/>
        </a:p>
      </dgm:t>
    </dgm:pt>
    <dgm:pt modelId="{8EB261F2-D041-4988-BA18-8BAEEC7B7832}" type="sibTrans" cxnId="{9C769DF0-B062-43D9-9E52-0053C7501EA5}">
      <dgm:prSet/>
      <dgm:spPr/>
      <dgm:t>
        <a:bodyPr/>
        <a:lstStyle/>
        <a:p>
          <a:endParaRPr lang="sv-SE"/>
        </a:p>
      </dgm:t>
    </dgm:pt>
    <dgm:pt modelId="{AB9785D9-F916-42DE-A885-6B32CE756D21}" type="pres">
      <dgm:prSet presAssocID="{0278D9A1-7F98-42AE-97FE-EE8D2A48E1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C7CA062-148F-4F45-8EE7-2D6447AC699A}" type="pres">
      <dgm:prSet presAssocID="{0278D9A1-7F98-42AE-97FE-EE8D2A48E1B3}" presName="children" presStyleCnt="0"/>
      <dgm:spPr/>
    </dgm:pt>
    <dgm:pt modelId="{BB4F2CFB-3A69-4106-AAC8-48A81A0407B8}" type="pres">
      <dgm:prSet presAssocID="{0278D9A1-7F98-42AE-97FE-EE8D2A48E1B3}" presName="child1group" presStyleCnt="0"/>
      <dgm:spPr/>
    </dgm:pt>
    <dgm:pt modelId="{74058D6D-009C-46C3-809D-01673F1DEF8F}" type="pres">
      <dgm:prSet presAssocID="{0278D9A1-7F98-42AE-97FE-EE8D2A48E1B3}" presName="child1" presStyleLbl="bgAcc1" presStyleIdx="0" presStyleCnt="4" custScaleX="130279" custScaleY="110049" custLinFactNeighborX="-20852" custLinFactNeighborY="1431"/>
      <dgm:spPr>
        <a:prstGeom prst="roundRect">
          <a:avLst>
            <a:gd name="adj" fmla="val 10000"/>
          </a:avLst>
        </a:prstGeom>
      </dgm:spPr>
    </dgm:pt>
    <dgm:pt modelId="{CDBEBE87-2F7F-4556-9481-677AEDAF6D28}" type="pres">
      <dgm:prSet presAssocID="{0278D9A1-7F98-42AE-97FE-EE8D2A48E1B3}" presName="child1Text" presStyleLbl="bgAcc1" presStyleIdx="0" presStyleCnt="4">
        <dgm:presLayoutVars>
          <dgm:bulletEnabled val="1"/>
        </dgm:presLayoutVars>
      </dgm:prSet>
      <dgm:spPr/>
    </dgm:pt>
    <dgm:pt modelId="{B797E5AC-E5DD-4125-8F78-81DD55E688B8}" type="pres">
      <dgm:prSet presAssocID="{0278D9A1-7F98-42AE-97FE-EE8D2A48E1B3}" presName="child2group" presStyleCnt="0"/>
      <dgm:spPr/>
    </dgm:pt>
    <dgm:pt modelId="{BE64D94F-98BA-4B52-9AC6-D71F9EA0168F}" type="pres">
      <dgm:prSet presAssocID="{0278D9A1-7F98-42AE-97FE-EE8D2A48E1B3}" presName="child2" presStyleLbl="bgAcc1" presStyleIdx="1" presStyleCnt="4" custScaleX="137224" custScaleY="108937" custLinFactNeighborX="26896" custLinFactNeighborY="-1283"/>
      <dgm:spPr>
        <a:prstGeom prst="roundRect">
          <a:avLst>
            <a:gd name="adj" fmla="val 10000"/>
          </a:avLst>
        </a:prstGeom>
      </dgm:spPr>
    </dgm:pt>
    <dgm:pt modelId="{4B096296-B542-4995-AEE2-DA588FE02CD2}" type="pres">
      <dgm:prSet presAssocID="{0278D9A1-7F98-42AE-97FE-EE8D2A48E1B3}" presName="child2Text" presStyleLbl="bgAcc1" presStyleIdx="1" presStyleCnt="4">
        <dgm:presLayoutVars>
          <dgm:bulletEnabled val="1"/>
        </dgm:presLayoutVars>
      </dgm:prSet>
      <dgm:spPr/>
    </dgm:pt>
    <dgm:pt modelId="{B951A4C6-44F6-474A-ACF9-69E89960D472}" type="pres">
      <dgm:prSet presAssocID="{0278D9A1-7F98-42AE-97FE-EE8D2A48E1B3}" presName="child3group" presStyleCnt="0"/>
      <dgm:spPr/>
    </dgm:pt>
    <dgm:pt modelId="{43B5D6F1-84FB-4EC1-9886-6D559404DB1D}" type="pres">
      <dgm:prSet presAssocID="{0278D9A1-7F98-42AE-97FE-EE8D2A48E1B3}" presName="child3" presStyleLbl="bgAcc1" presStyleIdx="2" presStyleCnt="4" custScaleX="135076" custScaleY="92454" custLinFactNeighborX="21238" custLinFactNeighborY="-5784"/>
      <dgm:spPr>
        <a:prstGeom prst="roundRect">
          <a:avLst>
            <a:gd name="adj" fmla="val 10000"/>
          </a:avLst>
        </a:prstGeom>
      </dgm:spPr>
    </dgm:pt>
    <dgm:pt modelId="{7940D4F8-50F8-4B81-B8F6-311C8A06BE0A}" type="pres">
      <dgm:prSet presAssocID="{0278D9A1-7F98-42AE-97FE-EE8D2A48E1B3}" presName="child3Text" presStyleLbl="bgAcc1" presStyleIdx="2" presStyleCnt="4">
        <dgm:presLayoutVars>
          <dgm:bulletEnabled val="1"/>
        </dgm:presLayoutVars>
      </dgm:prSet>
      <dgm:spPr/>
    </dgm:pt>
    <dgm:pt modelId="{F96F98EA-713C-4F7E-ACAC-600A8F61E291}" type="pres">
      <dgm:prSet presAssocID="{0278D9A1-7F98-42AE-97FE-EE8D2A48E1B3}" presName="child4group" presStyleCnt="0"/>
      <dgm:spPr/>
    </dgm:pt>
    <dgm:pt modelId="{F5C91B6A-1B9A-4E69-B18A-B03B9C90611D}" type="pres">
      <dgm:prSet presAssocID="{0278D9A1-7F98-42AE-97FE-EE8D2A48E1B3}" presName="child4" presStyleLbl="bgAcc1" presStyleIdx="3" presStyleCnt="4" custScaleX="133609" custScaleY="89917" custLinFactNeighborX="-15537" custLinFactNeighborY="-4515"/>
      <dgm:spPr>
        <a:prstGeom prst="roundRect">
          <a:avLst>
            <a:gd name="adj" fmla="val 10000"/>
          </a:avLst>
        </a:prstGeom>
      </dgm:spPr>
    </dgm:pt>
    <dgm:pt modelId="{B6FDE1C5-F43E-4646-854F-43A474DE5237}" type="pres">
      <dgm:prSet presAssocID="{0278D9A1-7F98-42AE-97FE-EE8D2A48E1B3}" presName="child4Text" presStyleLbl="bgAcc1" presStyleIdx="3" presStyleCnt="4">
        <dgm:presLayoutVars>
          <dgm:bulletEnabled val="1"/>
        </dgm:presLayoutVars>
      </dgm:prSet>
      <dgm:spPr/>
    </dgm:pt>
    <dgm:pt modelId="{FC27B9A2-07B3-492E-8C07-7F5ED85F6631}" type="pres">
      <dgm:prSet presAssocID="{0278D9A1-7F98-42AE-97FE-EE8D2A48E1B3}" presName="childPlaceholder" presStyleCnt="0"/>
      <dgm:spPr/>
    </dgm:pt>
    <dgm:pt modelId="{08188529-BFE7-4E3F-92C9-6A840E596A24}" type="pres">
      <dgm:prSet presAssocID="{0278D9A1-7F98-42AE-97FE-EE8D2A48E1B3}" presName="circle" presStyleCnt="0"/>
      <dgm:spPr/>
    </dgm:pt>
    <dgm:pt modelId="{4C06E8D4-0132-4413-8446-6616F9C1DC47}" type="pres">
      <dgm:prSet presAssocID="{0278D9A1-7F98-42AE-97FE-EE8D2A48E1B3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56CDCE54-0173-462F-9ACA-57E24CE8574A}" type="pres">
      <dgm:prSet presAssocID="{0278D9A1-7F98-42AE-97FE-EE8D2A48E1B3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3489F0FC-260F-479C-9540-94A26C91277C}" type="pres">
      <dgm:prSet presAssocID="{0278D9A1-7F98-42AE-97FE-EE8D2A48E1B3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5FD58CC-0231-4947-842D-C2F2E2BE57D8}" type="pres">
      <dgm:prSet presAssocID="{0278D9A1-7F98-42AE-97FE-EE8D2A48E1B3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6C96498-E0F1-4A81-A323-6354D981C63F}" type="pres">
      <dgm:prSet presAssocID="{0278D9A1-7F98-42AE-97FE-EE8D2A48E1B3}" presName="quadrantPlaceholder" presStyleCnt="0"/>
      <dgm:spPr/>
    </dgm:pt>
    <dgm:pt modelId="{51B6A92E-5610-428E-8D19-622957EDA727}" type="pres">
      <dgm:prSet presAssocID="{0278D9A1-7F98-42AE-97FE-EE8D2A48E1B3}" presName="center1" presStyleLbl="fgShp" presStyleIdx="0" presStyleCnt="2"/>
      <dgm:spPr>
        <a:xfrm>
          <a:off x="3785985" y="1867084"/>
          <a:ext cx="657628" cy="57185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F3F8A0C-F72F-489D-8F10-01F2A22EBF63}" type="pres">
      <dgm:prSet presAssocID="{0278D9A1-7F98-42AE-97FE-EE8D2A48E1B3}" presName="center2" presStyleLbl="fgShp" presStyleIdx="1" presStyleCnt="2"/>
      <dgm:spPr>
        <a:xfrm rot="10800000">
          <a:off x="3785985" y="2087027"/>
          <a:ext cx="657628" cy="57185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4DF97B01-8B6F-44F4-A847-5029F5DCE339}" type="presOf" srcId="{EA64BA3E-102B-4CC7-9105-03D60EC463DF}" destId="{CDBEBE87-2F7F-4556-9481-677AEDAF6D28}" srcOrd="1" destOrd="0" presId="urn:microsoft.com/office/officeart/2005/8/layout/cycle4"/>
    <dgm:cxn modelId="{177A5508-8963-4764-A228-D6815C5ECDF9}" type="presOf" srcId="{0FD474B2-4A7E-4643-A31E-A3E43F53D968}" destId="{B6FDE1C5-F43E-4646-854F-43A474DE5237}" srcOrd="1" destOrd="0" presId="urn:microsoft.com/office/officeart/2005/8/layout/cycle4"/>
    <dgm:cxn modelId="{FCC81C19-BD63-40DB-A77F-A7401B83E340}" type="presOf" srcId="{D841A581-DFF1-42B7-851E-F68BA511F98F}" destId="{BE64D94F-98BA-4B52-9AC6-D71F9EA0168F}" srcOrd="0" destOrd="0" presId="urn:microsoft.com/office/officeart/2005/8/layout/cycle4"/>
    <dgm:cxn modelId="{A372CC22-CD7D-4EF6-AC6C-3B7D428A3D5B}" type="presOf" srcId="{8AC7A9A0-7F06-41B0-BC2C-EF2129087F37}" destId="{4B096296-B542-4995-AEE2-DA588FE02CD2}" srcOrd="1" destOrd="5" presId="urn:microsoft.com/office/officeart/2005/8/layout/cycle4"/>
    <dgm:cxn modelId="{CD99DA22-3FC2-4EDF-A686-916F02C8A12D}" srcId="{028D7EAE-9DB0-4990-A3E9-707A9E08EF27}" destId="{8EC0EC88-5AD0-495C-A7B4-7EE2E28F04DE}" srcOrd="0" destOrd="0" parTransId="{3D7D3C8B-33AA-4F46-BBFC-49FDA6D3B556}" sibTransId="{5E9C1B7B-A8D5-4466-9ADB-EC143C5D8E95}"/>
    <dgm:cxn modelId="{55B86426-BD44-4BED-8427-A156C168010C}" type="presOf" srcId="{7809BF77-0344-4889-A00B-982303C22F23}" destId="{BE64D94F-98BA-4B52-9AC6-D71F9EA0168F}" srcOrd="0" destOrd="1" presId="urn:microsoft.com/office/officeart/2005/8/layout/cycle4"/>
    <dgm:cxn modelId="{51AB4C27-D5A1-4C3A-B20B-E0ED9177E413}" type="presOf" srcId="{B7632C5A-C890-440C-8268-756A732FFD04}" destId="{BE64D94F-98BA-4B52-9AC6-D71F9EA0168F}" srcOrd="0" destOrd="3" presId="urn:microsoft.com/office/officeart/2005/8/layout/cycle4"/>
    <dgm:cxn modelId="{BAADBA27-8B59-442A-BCD5-2910C55512A6}" type="presOf" srcId="{D841A581-DFF1-42B7-851E-F68BA511F98F}" destId="{4B096296-B542-4995-AEE2-DA588FE02CD2}" srcOrd="1" destOrd="0" presId="urn:microsoft.com/office/officeart/2005/8/layout/cycle4"/>
    <dgm:cxn modelId="{A92E6730-0341-4490-A195-141D763CCE65}" srcId="{69E41281-47C8-46FC-AA59-698742D28C3E}" destId="{7809BF77-0344-4889-A00B-982303C22F23}" srcOrd="1" destOrd="0" parTransId="{0E4109C3-5D7D-4589-A96A-4DF6EF1815FE}" sibTransId="{81446D35-5A18-4B84-9627-F14D13E0279C}"/>
    <dgm:cxn modelId="{04510543-4929-4BE4-BC3C-C536827E75E2}" type="presOf" srcId="{79401D5D-2FAD-44D1-80E3-87ACD127188F}" destId="{BE64D94F-98BA-4B52-9AC6-D71F9EA0168F}" srcOrd="0" destOrd="2" presId="urn:microsoft.com/office/officeart/2005/8/layout/cycle4"/>
    <dgm:cxn modelId="{89C0AC49-731C-4BAF-9F1D-AD322F927490}" type="presOf" srcId="{8AC7A9A0-7F06-41B0-BC2C-EF2129087F37}" destId="{BE64D94F-98BA-4B52-9AC6-D71F9EA0168F}" srcOrd="0" destOrd="5" presId="urn:microsoft.com/office/officeart/2005/8/layout/cycle4"/>
    <dgm:cxn modelId="{937D4C4E-ADB9-4140-B95E-189BF6571B18}" type="presOf" srcId="{42AFCC4F-7374-40CD-B246-5B2456394C65}" destId="{CDBEBE87-2F7F-4556-9481-677AEDAF6D28}" srcOrd="1" destOrd="2" presId="urn:microsoft.com/office/officeart/2005/8/layout/cycle4"/>
    <dgm:cxn modelId="{EF077D4F-41A2-4651-8FFD-7DAF2E37364E}" type="presOf" srcId="{EA64BA3E-102B-4CC7-9105-03D60EC463DF}" destId="{74058D6D-009C-46C3-809D-01673F1DEF8F}" srcOrd="0" destOrd="0" presId="urn:microsoft.com/office/officeart/2005/8/layout/cycle4"/>
    <dgm:cxn modelId="{DC97FC6F-FC9B-4446-9F53-580B29659139}" srcId="{69E41281-47C8-46FC-AA59-698742D28C3E}" destId="{E2CCC81E-1B08-4D92-A6BC-F15FA9BC69A9}" srcOrd="4" destOrd="0" parTransId="{0FE36328-AD32-4FA3-BD4C-5F8A8BAF45CE}" sibTransId="{DCDE0D84-F9CF-4BB3-9F34-169CA49BF2E3}"/>
    <dgm:cxn modelId="{82CB4770-45C4-4768-99B2-405D697DD734}" type="presOf" srcId="{B7632C5A-C890-440C-8268-756A732FFD04}" destId="{4B096296-B542-4995-AEE2-DA588FE02CD2}" srcOrd="1" destOrd="3" presId="urn:microsoft.com/office/officeart/2005/8/layout/cycle4"/>
    <dgm:cxn modelId="{B27ABC50-2C53-4388-B8B7-9E6CB3B48D4A}" srcId="{A932782D-37D3-4E60-B80C-33A428C378E0}" destId="{F4BAD3B9-9586-4E9A-BD26-39EE1C4E14EC}" srcOrd="1" destOrd="0" parTransId="{68265E2C-3E32-469A-9D28-07D2F9DA57CA}" sibTransId="{569FC1AF-4D66-4AF5-AD78-59758172828A}"/>
    <dgm:cxn modelId="{8A3D8176-8002-4784-A299-F01021BC931B}" type="presOf" srcId="{F4BAD3B9-9586-4E9A-BD26-39EE1C4E14EC}" destId="{74058D6D-009C-46C3-809D-01673F1DEF8F}" srcOrd="0" destOrd="1" presId="urn:microsoft.com/office/officeart/2005/8/layout/cycle4"/>
    <dgm:cxn modelId="{21F92977-E8D2-4F10-9591-A45AC9B97B7D}" type="presOf" srcId="{42AFCC4F-7374-40CD-B246-5B2456394C65}" destId="{74058D6D-009C-46C3-809D-01673F1DEF8F}" srcOrd="0" destOrd="2" presId="urn:microsoft.com/office/officeart/2005/8/layout/cycle4"/>
    <dgm:cxn modelId="{D7665A59-F63B-40EC-A3C1-D7E78C0F1B08}" type="presOf" srcId="{F4BAD3B9-9586-4E9A-BD26-39EE1C4E14EC}" destId="{CDBEBE87-2F7F-4556-9481-677AEDAF6D28}" srcOrd="1" destOrd="1" presId="urn:microsoft.com/office/officeart/2005/8/layout/cycle4"/>
    <dgm:cxn modelId="{6422FA5A-BC1B-4CD8-8A05-FC9EF8F36DF2}" srcId="{0278D9A1-7F98-42AE-97FE-EE8D2A48E1B3}" destId="{7D3D9F8D-380D-49CB-ACCB-05B5BD8A6581}" srcOrd="3" destOrd="0" parTransId="{CA5F1D71-9775-4DCD-8C10-C0D8C718E475}" sibTransId="{F4A37840-5E42-4363-894C-FA0101CCE994}"/>
    <dgm:cxn modelId="{2712998F-89C2-47EC-8FDF-67ABAF4B1ECC}" srcId="{69E41281-47C8-46FC-AA59-698742D28C3E}" destId="{8AC7A9A0-7F06-41B0-BC2C-EF2129087F37}" srcOrd="5" destOrd="0" parTransId="{25AAFB8D-7E58-49C1-9C19-9FD9ED6EBF82}" sibTransId="{73E4B56D-24ED-4DAD-A478-DE8DFE9745BA}"/>
    <dgm:cxn modelId="{C507E591-B5D9-48DA-BBEF-2F1AAD579488}" type="presOf" srcId="{A932782D-37D3-4E60-B80C-33A428C378E0}" destId="{4C06E8D4-0132-4413-8446-6616F9C1DC47}" srcOrd="0" destOrd="0" presId="urn:microsoft.com/office/officeart/2005/8/layout/cycle4"/>
    <dgm:cxn modelId="{5FCADC96-56A6-403A-9B26-2455529E3700}" srcId="{69E41281-47C8-46FC-AA59-698742D28C3E}" destId="{D841A581-DFF1-42B7-851E-F68BA511F98F}" srcOrd="0" destOrd="0" parTransId="{73CF9065-3397-4232-9E9C-81A046D7F793}" sibTransId="{8FB6FFF2-68D5-41E2-BB03-D7D948663B05}"/>
    <dgm:cxn modelId="{5A8AAAA1-C696-4A18-A540-17BDA467F8D7}" srcId="{0278D9A1-7F98-42AE-97FE-EE8D2A48E1B3}" destId="{028D7EAE-9DB0-4990-A3E9-707A9E08EF27}" srcOrd="2" destOrd="0" parTransId="{C3C23BAE-1243-468A-AE96-92A320244F59}" sibTransId="{713313C2-80F5-43AF-93F1-BD636C80A764}"/>
    <dgm:cxn modelId="{590C07A3-86E7-4EBF-B749-1825DB888207}" type="presOf" srcId="{A930E2B7-B416-4A8A-8230-3140F476B796}" destId="{7940D4F8-50F8-4B81-B8F6-311C8A06BE0A}" srcOrd="1" destOrd="1" presId="urn:microsoft.com/office/officeart/2005/8/layout/cycle4"/>
    <dgm:cxn modelId="{E8B633A7-B287-4E3C-B3D5-A4559C7D3583}" type="presOf" srcId="{8EC0EC88-5AD0-495C-A7B4-7EE2E28F04DE}" destId="{7940D4F8-50F8-4B81-B8F6-311C8A06BE0A}" srcOrd="1" destOrd="0" presId="urn:microsoft.com/office/officeart/2005/8/layout/cycle4"/>
    <dgm:cxn modelId="{BA6D4CAC-19FD-45D0-9989-84722A7F2216}" type="presOf" srcId="{0278D9A1-7F98-42AE-97FE-EE8D2A48E1B3}" destId="{AB9785D9-F916-42DE-A885-6B32CE756D21}" srcOrd="0" destOrd="0" presId="urn:microsoft.com/office/officeart/2005/8/layout/cycle4"/>
    <dgm:cxn modelId="{8AFCA4AD-5E77-4E80-B6FA-281B96025C66}" type="presOf" srcId="{8EC0EC88-5AD0-495C-A7B4-7EE2E28F04DE}" destId="{43B5D6F1-84FB-4EC1-9886-6D559404DB1D}" srcOrd="0" destOrd="0" presId="urn:microsoft.com/office/officeart/2005/8/layout/cycle4"/>
    <dgm:cxn modelId="{3B3DDAAF-AACE-4396-9678-6926A102DA43}" srcId="{0278D9A1-7F98-42AE-97FE-EE8D2A48E1B3}" destId="{69E41281-47C8-46FC-AA59-698742D28C3E}" srcOrd="1" destOrd="0" parTransId="{DBE6F5DE-1902-426C-A5F5-D08ECB823C49}" sibTransId="{A52D59B4-6FE2-4E86-9DD6-B03E2AB10121}"/>
    <dgm:cxn modelId="{FF1CA3B0-C2BA-4A7D-BE77-C7914F25D2BB}" type="presOf" srcId="{7809BF77-0344-4889-A00B-982303C22F23}" destId="{4B096296-B542-4995-AEE2-DA588FE02CD2}" srcOrd="1" destOrd="1" presId="urn:microsoft.com/office/officeart/2005/8/layout/cycle4"/>
    <dgm:cxn modelId="{FCA134BE-83A1-4930-97A0-E24460583582}" type="presOf" srcId="{69E41281-47C8-46FC-AA59-698742D28C3E}" destId="{56CDCE54-0173-462F-9ACA-57E24CE8574A}" srcOrd="0" destOrd="0" presId="urn:microsoft.com/office/officeart/2005/8/layout/cycle4"/>
    <dgm:cxn modelId="{795D7EC9-FC2A-48C3-86AA-D49F2F8A5E05}" srcId="{A932782D-37D3-4E60-B80C-33A428C378E0}" destId="{42AFCC4F-7374-40CD-B246-5B2456394C65}" srcOrd="2" destOrd="0" parTransId="{653856E4-2F08-41A4-B01B-FF583C7B1C2B}" sibTransId="{45CBD421-A172-4A07-BC15-DC8B5CA535CA}"/>
    <dgm:cxn modelId="{513594CE-5427-404B-808C-27D5D9196F4D}" type="presOf" srcId="{E2CCC81E-1B08-4D92-A6BC-F15FA9BC69A9}" destId="{BE64D94F-98BA-4B52-9AC6-D71F9EA0168F}" srcOrd="0" destOrd="4" presId="urn:microsoft.com/office/officeart/2005/8/layout/cycle4"/>
    <dgm:cxn modelId="{FDD9A6CE-7657-4B8C-ADED-87B427DA9E05}" type="presOf" srcId="{D03AB03E-DFA9-4E17-9005-6742F3F34EE9}" destId="{B6FDE1C5-F43E-4646-854F-43A474DE5237}" srcOrd="1" destOrd="1" presId="urn:microsoft.com/office/officeart/2005/8/layout/cycle4"/>
    <dgm:cxn modelId="{C82162D2-E51A-4B98-9C89-552AA4A5BE14}" srcId="{7D3D9F8D-380D-49CB-ACCB-05B5BD8A6581}" destId="{D03AB03E-DFA9-4E17-9005-6742F3F34EE9}" srcOrd="1" destOrd="0" parTransId="{91F91C41-2F18-4E24-B7DA-51AA9ED37A99}" sibTransId="{911CB468-DEB5-4A6C-A89A-A8415BD644EE}"/>
    <dgm:cxn modelId="{22B82AD5-6EB6-4856-AD6D-91AC6DD4C868}" type="presOf" srcId="{E2CCC81E-1B08-4D92-A6BC-F15FA9BC69A9}" destId="{4B096296-B542-4995-AEE2-DA588FE02CD2}" srcOrd="1" destOrd="4" presId="urn:microsoft.com/office/officeart/2005/8/layout/cycle4"/>
    <dgm:cxn modelId="{A33443D5-0604-4CCD-A4C1-9E93B2002442}" type="presOf" srcId="{A930E2B7-B416-4A8A-8230-3140F476B796}" destId="{43B5D6F1-84FB-4EC1-9886-6D559404DB1D}" srcOrd="0" destOrd="1" presId="urn:microsoft.com/office/officeart/2005/8/layout/cycle4"/>
    <dgm:cxn modelId="{9148C6E8-0762-47B9-81DB-7BB4C07E7336}" type="presOf" srcId="{0FD474B2-4A7E-4643-A31E-A3E43F53D968}" destId="{F5C91B6A-1B9A-4E69-B18A-B03B9C90611D}" srcOrd="0" destOrd="0" presId="urn:microsoft.com/office/officeart/2005/8/layout/cycle4"/>
    <dgm:cxn modelId="{2563F4E8-464B-4E5A-9E57-654943D9E979}" srcId="{0278D9A1-7F98-42AE-97FE-EE8D2A48E1B3}" destId="{A932782D-37D3-4E60-B80C-33A428C378E0}" srcOrd="0" destOrd="0" parTransId="{01632267-9962-4538-91F3-3922F568E3BD}" sibTransId="{620570F3-E663-46CA-A5B2-DF8394EC5A67}"/>
    <dgm:cxn modelId="{0D4F62EC-D880-4883-A40E-A5F2DA4C1651}" srcId="{69E41281-47C8-46FC-AA59-698742D28C3E}" destId="{B7632C5A-C890-440C-8268-756A732FFD04}" srcOrd="3" destOrd="0" parTransId="{9059587F-CCBD-4513-84DE-67374ED42C2D}" sibTransId="{F657630F-704E-4D1F-BA71-1693A36BABB5}"/>
    <dgm:cxn modelId="{1DD3F6EC-3461-4B8F-A241-68160361DF29}" srcId="{69E41281-47C8-46FC-AA59-698742D28C3E}" destId="{79401D5D-2FAD-44D1-80E3-87ACD127188F}" srcOrd="2" destOrd="0" parTransId="{80D75FA3-BC77-40E2-8421-54D8ABBE1C5E}" sibTransId="{CCDE0C97-E8ED-4CFC-9465-DA4094D11666}"/>
    <dgm:cxn modelId="{25C72AEE-B6C0-441E-9D37-0D5890CEDB25}" type="presOf" srcId="{79401D5D-2FAD-44D1-80E3-87ACD127188F}" destId="{4B096296-B542-4995-AEE2-DA588FE02CD2}" srcOrd="1" destOrd="2" presId="urn:microsoft.com/office/officeart/2005/8/layout/cycle4"/>
    <dgm:cxn modelId="{932CA1EF-BEA3-4F6A-BE44-E5C6C8408701}" type="presOf" srcId="{7D3D9F8D-380D-49CB-ACCB-05B5BD8A6581}" destId="{A5FD58CC-0231-4947-842D-C2F2E2BE57D8}" srcOrd="0" destOrd="0" presId="urn:microsoft.com/office/officeart/2005/8/layout/cycle4"/>
    <dgm:cxn modelId="{9C769DF0-B062-43D9-9E52-0053C7501EA5}" srcId="{028D7EAE-9DB0-4990-A3E9-707A9E08EF27}" destId="{A930E2B7-B416-4A8A-8230-3140F476B796}" srcOrd="1" destOrd="0" parTransId="{869F2BB3-6ADF-48A2-BBEB-D929A427D267}" sibTransId="{8EB261F2-D041-4988-BA18-8BAEEC7B7832}"/>
    <dgm:cxn modelId="{531E33F3-C53E-44BC-8497-104DD873C1D2}" type="presOf" srcId="{028D7EAE-9DB0-4990-A3E9-707A9E08EF27}" destId="{3489F0FC-260F-479C-9540-94A26C91277C}" srcOrd="0" destOrd="0" presId="urn:microsoft.com/office/officeart/2005/8/layout/cycle4"/>
    <dgm:cxn modelId="{9AE943F4-8B57-4CAE-8E94-145576333178}" srcId="{A932782D-37D3-4E60-B80C-33A428C378E0}" destId="{EA64BA3E-102B-4CC7-9105-03D60EC463DF}" srcOrd="0" destOrd="0" parTransId="{C6B5E6DC-8B8B-41B7-BEEA-5CF9AED970CD}" sibTransId="{03226B75-0626-4E6E-9E1B-315F24301748}"/>
    <dgm:cxn modelId="{30A95BF7-AB51-4C85-ADD4-239639EB3C97}" srcId="{7D3D9F8D-380D-49CB-ACCB-05B5BD8A6581}" destId="{0FD474B2-4A7E-4643-A31E-A3E43F53D968}" srcOrd="0" destOrd="0" parTransId="{08392153-7161-49F0-8C8B-CE3542BDBCAE}" sibTransId="{567B2B0C-8110-463D-A432-519C65E9A1A8}"/>
    <dgm:cxn modelId="{545DFAF8-5ABE-465E-B587-33B14BFA0A72}" type="presOf" srcId="{D03AB03E-DFA9-4E17-9005-6742F3F34EE9}" destId="{F5C91B6A-1B9A-4E69-B18A-B03B9C90611D}" srcOrd="0" destOrd="1" presId="urn:microsoft.com/office/officeart/2005/8/layout/cycle4"/>
    <dgm:cxn modelId="{C228C00A-F246-45BD-B946-945381E04D95}" type="presParOf" srcId="{AB9785D9-F916-42DE-A885-6B32CE756D21}" destId="{7C7CA062-148F-4F45-8EE7-2D6447AC699A}" srcOrd="0" destOrd="0" presId="urn:microsoft.com/office/officeart/2005/8/layout/cycle4"/>
    <dgm:cxn modelId="{72CFC9D2-486F-43B3-A283-81BF0DBEB0B1}" type="presParOf" srcId="{7C7CA062-148F-4F45-8EE7-2D6447AC699A}" destId="{BB4F2CFB-3A69-4106-AAC8-48A81A0407B8}" srcOrd="0" destOrd="0" presId="urn:microsoft.com/office/officeart/2005/8/layout/cycle4"/>
    <dgm:cxn modelId="{FABC4FF4-2600-49DC-A03B-8FDD66E27093}" type="presParOf" srcId="{BB4F2CFB-3A69-4106-AAC8-48A81A0407B8}" destId="{74058D6D-009C-46C3-809D-01673F1DEF8F}" srcOrd="0" destOrd="0" presId="urn:microsoft.com/office/officeart/2005/8/layout/cycle4"/>
    <dgm:cxn modelId="{A8B5C0F2-9226-4364-912F-2975CE47AD78}" type="presParOf" srcId="{BB4F2CFB-3A69-4106-AAC8-48A81A0407B8}" destId="{CDBEBE87-2F7F-4556-9481-677AEDAF6D28}" srcOrd="1" destOrd="0" presId="urn:microsoft.com/office/officeart/2005/8/layout/cycle4"/>
    <dgm:cxn modelId="{CFDFBC3F-2BB3-4B77-ABBC-4C83ADA027CE}" type="presParOf" srcId="{7C7CA062-148F-4F45-8EE7-2D6447AC699A}" destId="{B797E5AC-E5DD-4125-8F78-81DD55E688B8}" srcOrd="1" destOrd="0" presId="urn:microsoft.com/office/officeart/2005/8/layout/cycle4"/>
    <dgm:cxn modelId="{BF654F9A-AC3B-422E-AEE0-7AF1DB7F1E47}" type="presParOf" srcId="{B797E5AC-E5DD-4125-8F78-81DD55E688B8}" destId="{BE64D94F-98BA-4B52-9AC6-D71F9EA0168F}" srcOrd="0" destOrd="0" presId="urn:microsoft.com/office/officeart/2005/8/layout/cycle4"/>
    <dgm:cxn modelId="{70C23FA5-37CF-4E59-BC0D-599FA98DD426}" type="presParOf" srcId="{B797E5AC-E5DD-4125-8F78-81DD55E688B8}" destId="{4B096296-B542-4995-AEE2-DA588FE02CD2}" srcOrd="1" destOrd="0" presId="urn:microsoft.com/office/officeart/2005/8/layout/cycle4"/>
    <dgm:cxn modelId="{8B3662B0-EB3E-4B68-866C-A524B2E81421}" type="presParOf" srcId="{7C7CA062-148F-4F45-8EE7-2D6447AC699A}" destId="{B951A4C6-44F6-474A-ACF9-69E89960D472}" srcOrd="2" destOrd="0" presId="urn:microsoft.com/office/officeart/2005/8/layout/cycle4"/>
    <dgm:cxn modelId="{A067B8A0-F3CD-41A2-914B-FC2321D15DE6}" type="presParOf" srcId="{B951A4C6-44F6-474A-ACF9-69E89960D472}" destId="{43B5D6F1-84FB-4EC1-9886-6D559404DB1D}" srcOrd="0" destOrd="0" presId="urn:microsoft.com/office/officeart/2005/8/layout/cycle4"/>
    <dgm:cxn modelId="{BF92C68A-D885-4DBC-97A8-6B88BFDD1666}" type="presParOf" srcId="{B951A4C6-44F6-474A-ACF9-69E89960D472}" destId="{7940D4F8-50F8-4B81-B8F6-311C8A06BE0A}" srcOrd="1" destOrd="0" presId="urn:microsoft.com/office/officeart/2005/8/layout/cycle4"/>
    <dgm:cxn modelId="{D5A46B1E-C7B7-4CF8-9041-0005C9567189}" type="presParOf" srcId="{7C7CA062-148F-4F45-8EE7-2D6447AC699A}" destId="{F96F98EA-713C-4F7E-ACAC-600A8F61E291}" srcOrd="3" destOrd="0" presId="urn:microsoft.com/office/officeart/2005/8/layout/cycle4"/>
    <dgm:cxn modelId="{8397B35E-987C-422B-B4AA-A30EA3F34392}" type="presParOf" srcId="{F96F98EA-713C-4F7E-ACAC-600A8F61E291}" destId="{F5C91B6A-1B9A-4E69-B18A-B03B9C90611D}" srcOrd="0" destOrd="0" presId="urn:microsoft.com/office/officeart/2005/8/layout/cycle4"/>
    <dgm:cxn modelId="{BADA1C1A-7824-4646-B949-952BE0AB2679}" type="presParOf" srcId="{F96F98EA-713C-4F7E-ACAC-600A8F61E291}" destId="{B6FDE1C5-F43E-4646-854F-43A474DE5237}" srcOrd="1" destOrd="0" presId="urn:microsoft.com/office/officeart/2005/8/layout/cycle4"/>
    <dgm:cxn modelId="{F44C9FDD-3E84-4FB2-96EE-2B0E0DD20388}" type="presParOf" srcId="{7C7CA062-148F-4F45-8EE7-2D6447AC699A}" destId="{FC27B9A2-07B3-492E-8C07-7F5ED85F6631}" srcOrd="4" destOrd="0" presId="urn:microsoft.com/office/officeart/2005/8/layout/cycle4"/>
    <dgm:cxn modelId="{5EB06DB3-97D8-4BFA-AD38-15E825298831}" type="presParOf" srcId="{AB9785D9-F916-42DE-A885-6B32CE756D21}" destId="{08188529-BFE7-4E3F-92C9-6A840E596A24}" srcOrd="1" destOrd="0" presId="urn:microsoft.com/office/officeart/2005/8/layout/cycle4"/>
    <dgm:cxn modelId="{70425D4D-EC85-4192-9692-82C4DB09D775}" type="presParOf" srcId="{08188529-BFE7-4E3F-92C9-6A840E596A24}" destId="{4C06E8D4-0132-4413-8446-6616F9C1DC47}" srcOrd="0" destOrd="0" presId="urn:microsoft.com/office/officeart/2005/8/layout/cycle4"/>
    <dgm:cxn modelId="{31512DE4-29B9-46E7-871E-606041CCA159}" type="presParOf" srcId="{08188529-BFE7-4E3F-92C9-6A840E596A24}" destId="{56CDCE54-0173-462F-9ACA-57E24CE8574A}" srcOrd="1" destOrd="0" presId="urn:microsoft.com/office/officeart/2005/8/layout/cycle4"/>
    <dgm:cxn modelId="{2130C512-57A0-4C1C-8A1E-3D2CF34A43D5}" type="presParOf" srcId="{08188529-BFE7-4E3F-92C9-6A840E596A24}" destId="{3489F0FC-260F-479C-9540-94A26C91277C}" srcOrd="2" destOrd="0" presId="urn:microsoft.com/office/officeart/2005/8/layout/cycle4"/>
    <dgm:cxn modelId="{793F21C0-91DA-4086-BC94-56811FF051E0}" type="presParOf" srcId="{08188529-BFE7-4E3F-92C9-6A840E596A24}" destId="{A5FD58CC-0231-4947-842D-C2F2E2BE57D8}" srcOrd="3" destOrd="0" presId="urn:microsoft.com/office/officeart/2005/8/layout/cycle4"/>
    <dgm:cxn modelId="{17B239DE-504F-46EB-B510-6E9C3CCFF8DA}" type="presParOf" srcId="{08188529-BFE7-4E3F-92C9-6A840E596A24}" destId="{66C96498-E0F1-4A81-A323-6354D981C63F}" srcOrd="4" destOrd="0" presId="urn:microsoft.com/office/officeart/2005/8/layout/cycle4"/>
    <dgm:cxn modelId="{10B7730F-FAED-40C9-8FFF-86A4C6C39EFC}" type="presParOf" srcId="{AB9785D9-F916-42DE-A885-6B32CE756D21}" destId="{51B6A92E-5610-428E-8D19-622957EDA727}" srcOrd="2" destOrd="0" presId="urn:microsoft.com/office/officeart/2005/8/layout/cycle4"/>
    <dgm:cxn modelId="{E2091EB3-7A43-49C0-9B74-6A68D4E229F8}" type="presParOf" srcId="{AB9785D9-F916-42DE-A885-6B32CE756D21}" destId="{0F3F8A0C-F72F-489D-8F10-01F2A22EBF6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D6F1-84FB-4EC1-9886-6D559404DB1D}">
      <dsp:nvSpPr>
        <dsp:cNvPr id="0" name=""/>
        <dsp:cNvSpPr/>
      </dsp:nvSpPr>
      <dsp:spPr>
        <a:xfrm>
          <a:off x="6936519" y="4378111"/>
          <a:ext cx="4260947" cy="188919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Genomför planerade åtgärder (handlingsplan)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till att alla inblandade är införstådda med vad, hur och varför</a:t>
          </a:r>
        </a:p>
      </dsp:txBody>
      <dsp:txXfrm>
        <a:off x="8256302" y="4891908"/>
        <a:ext cx="2899665" cy="1333898"/>
      </dsp:txXfrm>
    </dsp:sp>
    <dsp:sp modelId="{F5C91B6A-1B9A-4E69-B18A-B03B9C90611D}">
      <dsp:nvSpPr>
        <dsp:cNvPr id="0" name=""/>
        <dsp:cNvSpPr/>
      </dsp:nvSpPr>
      <dsp:spPr>
        <a:xfrm>
          <a:off x="652811" y="4429962"/>
          <a:ext cx="4214671" cy="18373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blev utfallet, nådde vi målet?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 vi göra något bättre?</a:t>
          </a:r>
        </a:p>
      </dsp:txBody>
      <dsp:txXfrm>
        <a:off x="693172" y="4929661"/>
        <a:ext cx="2869547" cy="1297293"/>
      </dsp:txXfrm>
    </dsp:sp>
    <dsp:sp modelId="{BE64D94F-98BA-4B52-9AC6-D71F9EA0168F}">
      <dsp:nvSpPr>
        <dsp:cNvPr id="0" name=""/>
        <dsp:cNvSpPr/>
      </dsp:nvSpPr>
      <dsp:spPr>
        <a:xfrm>
          <a:off x="7081120" y="-14306"/>
          <a:ext cx="4328705" cy="22260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problem/förbättringsförslag.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nuläget ut?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önskvärt läge/mål ut?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Problemet - Vilka är orsakerna – </a:t>
          </a:r>
          <a:b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utred genom 5 varför,  eller fiskbensdiagram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förbättringar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Bestäm åtgärder/handlingsplan </a:t>
          </a:r>
        </a:p>
      </dsp:txBody>
      <dsp:txXfrm>
        <a:off x="8428630" y="34592"/>
        <a:ext cx="2932297" cy="1571708"/>
      </dsp:txXfrm>
    </dsp:sp>
    <dsp:sp modelId="{74058D6D-009C-46C3-809D-01673F1DEF8F}">
      <dsp:nvSpPr>
        <dsp:cNvPr id="0" name=""/>
        <dsp:cNvSpPr/>
      </dsp:nvSpPr>
      <dsp:spPr>
        <a:xfrm>
          <a:off x="537672" y="3573"/>
          <a:ext cx="4109626" cy="224872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Vad lärde vi oss/</a:t>
          </a:r>
          <a:b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vad tar vi med oss framåt? </a:t>
          </a:r>
          <a:endParaRPr lang="sv-SE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Ytterligare förbättringar? </a:t>
          </a:r>
          <a:endParaRPr lang="sv-SE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Enas om vad som eventuellt behöver justeras – fortsätt ett varv i cirkeln</a:t>
          </a: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sv-SE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87069" y="52970"/>
        <a:ext cx="2777944" cy="1587752"/>
      </dsp:txXfrm>
    </dsp:sp>
    <dsp:sp modelId="{4C06E8D4-0132-4413-8446-6616F9C1DC47}">
      <dsp:nvSpPr>
        <dsp:cNvPr id="0" name=""/>
        <dsp:cNvSpPr/>
      </dsp:nvSpPr>
      <dsp:spPr>
        <a:xfrm>
          <a:off x="3023343" y="389646"/>
          <a:ext cx="2764960" cy="2764960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Förbättra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</a:t>
          </a:r>
          <a:r>
            <a:rPr lang="sv-SE" sz="2800" kern="1200" dirty="0" err="1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Act</a:t>
          </a:r>
          <a:r>
            <a:rPr lang="sv-SE" sz="28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)</a:t>
          </a:r>
        </a:p>
      </dsp:txBody>
      <dsp:txXfrm>
        <a:off x="3833181" y="1199484"/>
        <a:ext cx="1955122" cy="1955122"/>
      </dsp:txXfrm>
    </dsp:sp>
    <dsp:sp modelId="{56CDCE54-0173-462F-9ACA-57E24CE8574A}">
      <dsp:nvSpPr>
        <dsp:cNvPr id="0" name=""/>
        <dsp:cNvSpPr/>
      </dsp:nvSpPr>
      <dsp:spPr>
        <a:xfrm rot="5400000">
          <a:off x="5916015" y="389646"/>
          <a:ext cx="2764960" cy="2764960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Planera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(Plan)</a:t>
          </a:r>
        </a:p>
      </dsp:txBody>
      <dsp:txXfrm rot="-5400000">
        <a:off x="5916015" y="1199484"/>
        <a:ext cx="1955122" cy="1955122"/>
      </dsp:txXfrm>
    </dsp:sp>
    <dsp:sp modelId="{3489F0FC-260F-479C-9540-94A26C91277C}">
      <dsp:nvSpPr>
        <dsp:cNvPr id="0" name=""/>
        <dsp:cNvSpPr/>
      </dsp:nvSpPr>
      <dsp:spPr>
        <a:xfrm rot="10800000">
          <a:off x="5916015" y="3282318"/>
          <a:ext cx="2764960" cy="2764960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Utför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(Do)</a:t>
          </a:r>
        </a:p>
      </dsp:txBody>
      <dsp:txXfrm rot="10800000">
        <a:off x="5916015" y="3282318"/>
        <a:ext cx="1955122" cy="1955122"/>
      </dsp:txXfrm>
    </dsp:sp>
    <dsp:sp modelId="{A5FD58CC-0231-4947-842D-C2F2E2BE57D8}">
      <dsp:nvSpPr>
        <dsp:cNvPr id="0" name=""/>
        <dsp:cNvSpPr/>
      </dsp:nvSpPr>
      <dsp:spPr>
        <a:xfrm rot="16200000">
          <a:off x="3023343" y="3282318"/>
          <a:ext cx="2764960" cy="2764960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Följ upp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(Check)</a:t>
          </a:r>
        </a:p>
      </dsp:txBody>
      <dsp:txXfrm rot="5400000">
        <a:off x="3833181" y="3282318"/>
        <a:ext cx="1955122" cy="1955122"/>
      </dsp:txXfrm>
    </dsp:sp>
    <dsp:sp modelId="{51B6A92E-5610-428E-8D19-622957EDA727}">
      <dsp:nvSpPr>
        <dsp:cNvPr id="0" name=""/>
        <dsp:cNvSpPr/>
      </dsp:nvSpPr>
      <dsp:spPr>
        <a:xfrm>
          <a:off x="5374837" y="2643759"/>
          <a:ext cx="954645" cy="83012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F8A0C-F72F-489D-8F10-01F2A22EBF63}">
      <dsp:nvSpPr>
        <dsp:cNvPr id="0" name=""/>
        <dsp:cNvSpPr/>
      </dsp:nvSpPr>
      <dsp:spPr>
        <a:xfrm rot="10800000">
          <a:off x="5374837" y="2963038"/>
          <a:ext cx="954645" cy="83012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300"/>
            </a:lvl1pPr>
          </a:lstStyle>
          <a:p>
            <a:fld id="{47814EDF-B608-49D7-AE03-0965BD185EED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300"/>
            </a:lvl1pPr>
          </a:lstStyle>
          <a:p>
            <a:fld id="{52F7BF8A-7715-400F-BBF4-F9341909D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Försvenskat PUFF</a:t>
            </a:r>
          </a:p>
          <a:p>
            <a:r>
              <a:rPr lang="sv-SE" dirty="0"/>
              <a:t>P = Planera</a:t>
            </a:r>
          </a:p>
          <a:p>
            <a:r>
              <a:rPr lang="sv-SE" dirty="0"/>
              <a:t>U = Utföra</a:t>
            </a:r>
          </a:p>
          <a:p>
            <a:r>
              <a:rPr lang="sv-SE" dirty="0"/>
              <a:t>F = Följ upp</a:t>
            </a:r>
          </a:p>
          <a:p>
            <a:r>
              <a:rPr lang="sv-SE" dirty="0"/>
              <a:t>F = Förbättra </a:t>
            </a:r>
          </a:p>
          <a:p>
            <a:endParaRPr lang="sv-SE" dirty="0"/>
          </a:p>
          <a:p>
            <a:r>
              <a:rPr lang="sv-SE" dirty="0"/>
              <a:t>Engelska PDCA</a:t>
            </a:r>
          </a:p>
          <a:p>
            <a:r>
              <a:rPr lang="sv-SE" dirty="0"/>
              <a:t>P = Plan</a:t>
            </a:r>
          </a:p>
          <a:p>
            <a:r>
              <a:rPr lang="sv-SE" dirty="0"/>
              <a:t>D = Do</a:t>
            </a:r>
          </a:p>
          <a:p>
            <a:r>
              <a:rPr lang="sv-SE" dirty="0"/>
              <a:t>C = Check</a:t>
            </a:r>
          </a:p>
          <a:p>
            <a:r>
              <a:rPr lang="sv-SE" dirty="0"/>
              <a:t>A = </a:t>
            </a:r>
            <a:r>
              <a:rPr lang="sv-SE" dirty="0" err="1"/>
              <a:t>Act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63521-A449-46B1-AB71-E253EB224A5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44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Utvecklad variant av PUFF blankett, med 5 VARFÖR för att hitta grundorsaken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Presentera och skriva ut en PUFF och A3 vid övning – Be dem själv välja ut den metod som de tror är lättast att använda. Uppmuntra att testa båda. Samma grundtanke men olika struktur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Presentera och skriva ut en PUFF och A3 till respektive grupp – be dem själv välja ut den metod som de tror är lättast att använda. Uppmuntra att testa båda. Samma grundtanke men olika struktur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29ACE-BCD5-4570-8281-831059DE93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5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Original PUFF –blankett </a:t>
            </a:r>
            <a:r>
              <a:rPr lang="sv-SE" dirty="0" err="1"/>
              <a:t>Lean</a:t>
            </a:r>
            <a:r>
              <a:rPr lang="sv-SE" dirty="0"/>
              <a:t> Lantbruk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4C13-3DDF-4634-A15A-DCF399D09B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58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53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68044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4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8579794"/>
            <a:ext cx="1049145" cy="10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68167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89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6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4A70F-8E18-7D11-2DE1-71370127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2390402"/>
            <a:ext cx="5479201" cy="13573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2" y="3888000"/>
            <a:ext cx="5480197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888000"/>
            <a:ext cx="5479201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73077" y="2390402"/>
            <a:ext cx="5479201" cy="6321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2012-11-05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BB0-EACB-4B3D-8F36-92E18C1B4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4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57" y="1932489"/>
            <a:ext cx="11400682" cy="6852527"/>
          </a:xfrm>
        </p:spPr>
        <p:txBody>
          <a:bodyPr/>
          <a:lstStyle>
            <a:lvl1pPr marL="365771" indent="-365771"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1pPr>
            <a:lvl2pPr marL="731543" indent="-24384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2pPr>
            <a:lvl3pPr marL="1219238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3pPr>
            <a:lvl4pPr marL="1706933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16281-7C92-2545-A794-603844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0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0769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5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876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38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74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960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801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139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29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942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171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5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3011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8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6222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5530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7847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04529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58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9915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793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42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806" r:id="rId9"/>
    <p:sldLayoutId id="2147483814" r:id="rId10"/>
    <p:sldLayoutId id="2147483819" r:id="rId11"/>
    <p:sldLayoutId id="2147483862" r:id="rId12"/>
    <p:sldLayoutId id="2147483866" r:id="rId13"/>
    <p:sldLayoutId id="2147483877" r:id="rId14"/>
    <p:sldLayoutId id="2147483879" r:id="rId15"/>
    <p:sldLayoutId id="2147483881" r:id="rId16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2F1-13EC-49D8-8143-E93CF5BADCAC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4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320040" y="-559438"/>
            <a:ext cx="12684760" cy="16256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Bold"/>
              </a:rPr>
              <a:t>PUFF/PDCA – Strukturerad problemlösning</a:t>
            </a:r>
          </a:p>
        </p:txBody>
      </p:sp>
      <p:graphicFrame>
        <p:nvGraphicFramePr>
          <p:cNvPr id="5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306816"/>
              </p:ext>
            </p:extLst>
          </p:nvPr>
        </p:nvGraphicFramePr>
        <p:xfrm>
          <a:off x="562540" y="1497225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4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194EA7-274E-E398-F4E1-778E2ED5B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30361" r="26858" b="16827"/>
          <a:stretch>
            <a:fillRect/>
          </a:stretch>
        </p:blipFill>
        <p:spPr>
          <a:xfrm>
            <a:off x="88321" y="1309638"/>
            <a:ext cx="12713279" cy="8322041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7492E79-B9BE-FDB9-E43E-316DE75C9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0257"/>
          <a:stretch>
            <a:fillRect/>
          </a:stretch>
        </p:blipFill>
        <p:spPr>
          <a:xfrm>
            <a:off x="88321" y="593557"/>
            <a:ext cx="12916479" cy="7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D297290-F673-4F7D-B9BC-91EA0183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288"/>
            <a:ext cx="13004800" cy="80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7770"/>
      </p:ext>
    </p:extLst>
  </p:cSld>
  <p:clrMapOvr>
    <a:masterClrMapping/>
  </p:clrMapOvr>
</p:sld>
</file>

<file path=ppt/theme/theme1.xml><?xml version="1.0" encoding="utf-8"?>
<a:theme xmlns:a="http://schemas.openxmlformats.org/drawingml/2006/main" name="HS HIR, Jor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53D4C607-EA6A-4267-8AC4-A628DFDA4FD4}"/>
    </a:ext>
  </a:extLst>
</a:theme>
</file>

<file path=ppt/theme/theme2.xml><?xml version="1.0" encoding="utf-8"?>
<a:theme xmlns:a="http://schemas.openxmlformats.org/drawingml/2006/main" name="1_HS HIR, Raps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ECCF0520-6E40-4094-B458-220293BDA4C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52fd1-4084-4967-b238-cfd41d19cde4">
      <Terms xmlns="http://schemas.microsoft.com/office/infopath/2007/PartnerControls"/>
    </lcf76f155ced4ddcb4097134ff3c332f>
    <TaxCatchAll xmlns="da959c67-1504-4c94-b121-98718622c0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DA9F26C8271C4C8C5445BECDB8F407" ma:contentTypeVersion="12" ma:contentTypeDescription="Skapa ett nytt dokument." ma:contentTypeScope="" ma:versionID="e2be050b02f4fa8b5aa6b5e31dcebccd">
  <xsd:schema xmlns:xsd="http://www.w3.org/2001/XMLSchema" xmlns:xs="http://www.w3.org/2001/XMLSchema" xmlns:p="http://schemas.microsoft.com/office/2006/metadata/properties" xmlns:ns2="4cc52fd1-4084-4967-b238-cfd41d19cde4" xmlns:ns3="da959c67-1504-4c94-b121-98718622c0b0" targetNamespace="http://schemas.microsoft.com/office/2006/metadata/properties" ma:root="true" ma:fieldsID="5f84ff716df39f2248df64523d9e1a74" ns2:_="" ns3:_="">
    <xsd:import namespace="4cc52fd1-4084-4967-b238-cfd41d19cde4"/>
    <xsd:import namespace="da959c67-1504-4c94-b121-98718622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52fd1-4084-4967-b238-cfd41d19c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59c67-1504-4c94-b121-98718622c0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e89e46-3c17-4b3f-afdc-bf5f9390e02d}" ma:internalName="TaxCatchAll" ma:showField="CatchAllData" ma:web="da959c67-1504-4c94-b121-98718622c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58918-7CEC-41ED-8C5F-64B255EEFFDC}">
  <ds:schemaRefs>
    <ds:schemaRef ds:uri="4cc52fd1-4084-4967-b238-cfd41d19cde4"/>
    <ds:schemaRef ds:uri="da959c67-1504-4c94-b121-98718622c0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D1342D-94DC-4829-B0C6-FE59166D84F2}">
  <ds:schemaRefs>
    <ds:schemaRef ds:uri="4cc52fd1-4084-4967-b238-cfd41d19cde4"/>
    <ds:schemaRef ds:uri="da959c67-1504-4c94-b121-98718622c0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E74A87-AF70-4240-B14B-18E18C6BB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HIR-Skåne_presentation_mall-141222</Template>
  <TotalTime>0</TotalTime>
  <Words>249</Words>
  <Application>Microsoft Office PowerPoint</Application>
  <PresentationFormat>Anpassad</PresentationFormat>
  <Paragraphs>42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14" baseType="lpstr">
      <vt:lpstr>Arial</vt:lpstr>
      <vt:lpstr>Arial Bold</vt:lpstr>
      <vt:lpstr>Calibri</vt:lpstr>
      <vt:lpstr>Calibri Light</vt:lpstr>
      <vt:lpstr>Georgia</vt:lpstr>
      <vt:lpstr>Montserrat</vt:lpstr>
      <vt:lpstr>Montserrat ExtraBold</vt:lpstr>
      <vt:lpstr>Tahoma</vt:lpstr>
      <vt:lpstr>HS HIR, Jord - Kapitelsida</vt:lpstr>
      <vt:lpstr>1_HS HIR, Raps - Övriga layouter</vt:lpstr>
      <vt:lpstr>Office-tema</vt:lpstr>
      <vt:lpstr>PUFF/PDCA – Strukturerad problemlösning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Johnson</dc:creator>
  <cp:lastModifiedBy>Åsa-Lina Nordlund</cp:lastModifiedBy>
  <cp:revision>1</cp:revision>
  <cp:lastPrinted>2021-11-25T11:15:32Z</cp:lastPrinted>
  <dcterms:created xsi:type="dcterms:W3CDTF">2021-01-26T10:57:25Z</dcterms:created>
  <dcterms:modified xsi:type="dcterms:W3CDTF">2025-06-22T13:10:25Z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0x01010017DA9F26C8271C4C8C5445BECDB8F407</vt:lpwstr>
  </property>
  <property fmtid="{D5CDD505-2E9C-101B-9397-08002B2CF9AE}" pid="3" name="MediaServiceImageTags">
    <vt:lpwstr/>
  </property>
  <property fmtid="{D5CDD505-2E9C-101B-9397-08002B2CF9AE}" pid="4" name="Order">
    <vt:r8>140500</vt:r8>
  </property>
  <property fmtid="{D5CDD505-2E9C-101B-9397-08002B2CF9AE}" pid="5" name="xd_Signature">
    <vt:bool>false</vt:bool>
  </property>
  <property fmtid="{D5CDD505-2E9C-101B-9397-08002B2CF9AE}" pid="6" name="SharedWithUsers">
    <vt:lpwstr>32;#Sebastian Remvig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