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1553" r:id="rId5"/>
    <p:sldId id="1554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B62CDF-889B-E730-EAAB-3C2A5C78DCE2}" v="5" dt="2025-06-20T07:48:27.0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956535-126B-4735-BC03-F2E187669741}" type="datetimeFigureOut">
              <a:rPr lang="sv-SE" smtClean="0"/>
              <a:t>2025-06-20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B7020-3A7F-4CC3-94AC-B3DDBE9A289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5854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FDA5C-B8C6-4C63-81FA-159F2BB4862C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0995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Hjälp för att skapa vana – sista S:et – gör så att det även är lätt att följa upp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FDA5C-B8C6-4C63-81FA-159F2BB4862C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6282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8C61CB-94C2-C714-D2C8-88C09C2B25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2BC61F8-2DB8-8AE4-5667-50DB625F3C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FCD5FC7-5B05-7E54-E2EE-A3E70066A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D980-1916-41D4-86FC-5299524B01A0}" type="datetimeFigureOut">
              <a:rPr lang="sv-SE" smtClean="0"/>
              <a:t>2025-06-20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9AEF3C9-7175-39A3-8C09-6272F3AB0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F17FB1E-46D6-E4EB-8542-A566DE335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1097-3126-4198-A2BB-A801BF95AE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9801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C9AC4E1-1C17-4AC2-AA28-2C719184F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A4DE9B5-48FB-8B38-4F5F-9DEB77AC86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D9931D-1701-E902-FF8A-2DD39DDCD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D980-1916-41D4-86FC-5299524B01A0}" type="datetimeFigureOut">
              <a:rPr lang="sv-SE" smtClean="0"/>
              <a:t>2025-06-20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C377B26-EA9B-8A7C-FCA7-F4DE53FA5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1BD8FD0-A8E6-7D9A-9012-F4795D820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1097-3126-4198-A2BB-A801BF95AE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2070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3C35A02-9EA2-8528-EBF8-9DE6176F9B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91410A3-74AF-B205-636D-7EF8B169A0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A93325-ED0F-61CA-0325-7F97F929F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D980-1916-41D4-86FC-5299524B01A0}" type="datetimeFigureOut">
              <a:rPr lang="sv-SE" smtClean="0"/>
              <a:t>2025-06-20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DFC425A-A023-9E9D-C4F5-D02059AB1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929A6F1-CD5E-8140-51A3-B7D3BA555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1097-3126-4198-A2BB-A801BF95AE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9411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7C775D-AE39-903B-F6A5-75DA8ECFE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BAD034-E722-0FEB-BD03-ABEE9419DF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B3187D8-5B5D-53EB-4910-51CB0FE82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D980-1916-41D4-86FC-5299524B01A0}" type="datetimeFigureOut">
              <a:rPr lang="sv-SE" smtClean="0"/>
              <a:t>2025-06-20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466ED9E-BC6D-7972-9C0B-8CC5E93A9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563BCFA-22BD-BBF0-F326-869708F0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1097-3126-4198-A2BB-A801BF95AE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7357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D76495-A762-9428-A2A7-B17A32BBE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00846D5-A107-742E-3C32-904E6FAC26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ECDE62-9DBE-55D4-87AE-18036903F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D980-1916-41D4-86FC-5299524B01A0}" type="datetimeFigureOut">
              <a:rPr lang="sv-SE" smtClean="0"/>
              <a:t>2025-06-20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3FA24C9-CB53-C1A8-BC23-817B23A56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1003B5-80DB-CE1C-38EB-3F38BF97D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1097-3126-4198-A2BB-A801BF95AE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6117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C8C813-D4C2-AB3E-3584-5C3FF49F3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5D1F28D-8304-263B-38F2-86401C3517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130A50D-F7AD-4D6D-7AED-F386BF263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54E8ABB-1FD0-6CB3-7A5B-4A6812A21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D980-1916-41D4-86FC-5299524B01A0}" type="datetimeFigureOut">
              <a:rPr lang="sv-SE" smtClean="0"/>
              <a:t>2025-06-20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019D582-ABDB-3512-BF4A-80FB8D669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1997FF7-FF2D-8BB5-480E-CB250CBA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1097-3126-4198-A2BB-A801BF95AE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7245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8526DC-CC85-B6BC-E7C2-BF1CA7490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7F40267-6BA6-7057-0F7A-8A9B1947B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5110960-5411-98C3-12DF-18A286D32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EBC227C-0690-CE28-AF5D-9FFEA1BA2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E78B159-A2F4-8EE5-990E-4DC5336DF4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1D7D950-AB3D-FA6E-58C9-D86A1D63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D980-1916-41D4-86FC-5299524B01A0}" type="datetimeFigureOut">
              <a:rPr lang="sv-SE" smtClean="0"/>
              <a:t>2025-06-20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E4D72F2-16C2-7703-74CF-C17FC3E1A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764B485-8079-DF37-3267-39C61CDE3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1097-3126-4198-A2BB-A801BF95AE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3414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64D1C1-F3E6-6EEF-CBFD-8C8DF9B34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7B35C68-D150-2D70-161C-25E2397C9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D980-1916-41D4-86FC-5299524B01A0}" type="datetimeFigureOut">
              <a:rPr lang="sv-SE" smtClean="0"/>
              <a:t>2025-06-20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EE7D2-3375-A3E2-1315-882FB6AAE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8223388-0F7A-5B62-1FC9-C8248F226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1097-3126-4198-A2BB-A801BF95AE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826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AA56BE1-23DB-DA00-BA88-A0393740E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D980-1916-41D4-86FC-5299524B01A0}" type="datetimeFigureOut">
              <a:rPr lang="sv-SE" smtClean="0"/>
              <a:t>2025-06-20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B686265-87CB-EDB2-3FE4-63C63FE28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8F7A733-AB7B-E518-EA7B-3DFA627D1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1097-3126-4198-A2BB-A801BF95AE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6293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9964D8-488C-813A-DA8F-AD5401CBB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0325D5-9526-D0DC-3903-9E2591F506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3F2149F-91D4-C184-BC02-67625D224C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B599E16-F096-C9D8-34EC-72E559A4A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D980-1916-41D4-86FC-5299524B01A0}" type="datetimeFigureOut">
              <a:rPr lang="sv-SE" smtClean="0"/>
              <a:t>2025-06-20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94DD71D-F48D-C2DD-92B5-0B5646211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353E904-14D3-74E6-175B-AA967EB20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1097-3126-4198-A2BB-A801BF95AE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2377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ABFD29-A632-6650-83C8-D1EA54B68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E39E1DA-EB9A-2DD7-3B4A-ED9A32F291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B6FE3AE-EC21-1A82-8206-368BE4750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71E41A0-7D8B-9245-FCA7-C5D7E1F4E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D980-1916-41D4-86FC-5299524B01A0}" type="datetimeFigureOut">
              <a:rPr lang="sv-SE" smtClean="0"/>
              <a:t>2025-06-20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455F6E0-701D-1E94-3414-78540196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3730E48-C21C-4ABD-7B9B-3970DC025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1097-3126-4198-A2BB-A801BF95AE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12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FB595F5-21D0-4328-77AC-AF34CDE44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9BC6712-C132-0B2E-AA84-FFAFA88DE4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7CB3F8E-C6D2-AA74-C9B3-3CD9AF2087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28D980-1916-41D4-86FC-5299524B01A0}" type="datetimeFigureOut">
              <a:rPr lang="sv-SE" smtClean="0"/>
              <a:t>2025-06-20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1112161-3775-4964-B021-08965D5048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3FF647A-F982-17BD-2F6F-AE45BECE21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A91097-3126-4198-A2BB-A801BF95AE8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331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latshållare för innehåll 5">
            <a:extLst>
              <a:ext uri="{FF2B5EF4-FFF2-40B4-BE49-F238E27FC236}">
                <a16:creationId xmlns:a16="http://schemas.microsoft.com/office/drawing/2014/main" id="{808FC690-B73A-479B-910C-919BBBBBE4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41612" y="1514439"/>
            <a:ext cx="8492565" cy="4795176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11209E1-7744-4F65-81B7-6EE03DEBA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9807" y="278755"/>
            <a:ext cx="8965096" cy="817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sv-SE" dirty="0"/>
            </a:br>
            <a:r>
              <a:rPr lang="sv-SE" dirty="0" err="1">
                <a:latin typeface="Arial"/>
                <a:cs typeface="Arial"/>
              </a:rPr>
              <a:t>Lean</a:t>
            </a:r>
            <a:r>
              <a:rPr lang="sv-SE" dirty="0">
                <a:latin typeface="Arial"/>
                <a:cs typeface="Arial"/>
              </a:rPr>
              <a:t> verktyg 5S + Säkerhet = 6S</a:t>
            </a:r>
          </a:p>
        </p:txBody>
      </p:sp>
    </p:spTree>
    <p:extLst>
      <p:ext uri="{BB962C8B-B14F-4D97-AF65-F5344CB8AC3E}">
        <p14:creationId xmlns:p14="http://schemas.microsoft.com/office/powerpoint/2010/main" val="3650719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E5F121C-5B5D-BB0B-C67A-3DEDAD75A6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6630" y="84088"/>
            <a:ext cx="2896552" cy="6411861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DD61EA0A-0920-4954-99FC-A0AF41E7B2B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65921" t="100000" b="-14747"/>
          <a:stretch/>
        </p:blipFill>
        <p:spPr>
          <a:xfrm>
            <a:off x="10528221" y="6128449"/>
            <a:ext cx="842306" cy="45719"/>
          </a:xfrm>
          <a:prstGeom prst="rect">
            <a:avLst/>
          </a:prstGeom>
        </p:spPr>
      </p:pic>
      <p:pic>
        <p:nvPicPr>
          <p:cNvPr id="9" name="Bildobjekt 8">
            <a:extLst>
              <a:ext uri="{FF2B5EF4-FFF2-40B4-BE49-F238E27FC236}">
                <a16:creationId xmlns:a16="http://schemas.microsoft.com/office/drawing/2014/main" id="{336EB252-DA77-488A-8AF8-81265D0A2B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225" y="6423375"/>
            <a:ext cx="3449027" cy="43259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68A96A8-AB44-45DF-AB77-D19C4F6C589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91"/>
          <a:stretch/>
        </p:blipFill>
        <p:spPr bwMode="auto">
          <a:xfrm>
            <a:off x="35534" y="362051"/>
            <a:ext cx="10599342" cy="6166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ktangel 7">
            <a:extLst>
              <a:ext uri="{FF2B5EF4-FFF2-40B4-BE49-F238E27FC236}">
                <a16:creationId xmlns:a16="http://schemas.microsoft.com/office/drawing/2014/main" id="{B50D6A81-4CAB-08DA-0C63-B8676F4E735C}"/>
              </a:ext>
            </a:extLst>
          </p:cNvPr>
          <p:cNvSpPr/>
          <p:nvPr/>
        </p:nvSpPr>
        <p:spPr>
          <a:xfrm>
            <a:off x="78818" y="551857"/>
            <a:ext cx="3535052" cy="6453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2400" b="1" dirty="0">
                <a:solidFill>
                  <a:schemeClr val="tx1"/>
                </a:solidFill>
              </a:rPr>
              <a:t>Pågående 6S arbete</a:t>
            </a:r>
          </a:p>
        </p:txBody>
      </p:sp>
      <p:cxnSp>
        <p:nvCxnSpPr>
          <p:cNvPr id="11" name="Rak koppling 10">
            <a:extLst>
              <a:ext uri="{FF2B5EF4-FFF2-40B4-BE49-F238E27FC236}">
                <a16:creationId xmlns:a16="http://schemas.microsoft.com/office/drawing/2014/main" id="{87351F87-8947-273A-CF16-B4F22056E6F7}"/>
              </a:ext>
            </a:extLst>
          </p:cNvPr>
          <p:cNvCxnSpPr>
            <a:cxnSpLocks/>
          </p:cNvCxnSpPr>
          <p:nvPr/>
        </p:nvCxnSpPr>
        <p:spPr>
          <a:xfrm flipV="1">
            <a:off x="9992412" y="461913"/>
            <a:ext cx="1378115" cy="9803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008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BFE7BBE12FEEC428459C0264C2C920E" ma:contentTypeVersion="15" ma:contentTypeDescription="Skapa ett nytt dokument." ma:contentTypeScope="" ma:versionID="d34313049d6172bd5900fa07ae3c0bb2">
  <xsd:schema xmlns:xsd="http://www.w3.org/2001/XMLSchema" xmlns:xs="http://www.w3.org/2001/XMLSchema" xmlns:p="http://schemas.microsoft.com/office/2006/metadata/properties" xmlns:ns2="3783813a-a908-48d3-af1b-2dde1f7d32cf" xmlns:ns3="edf87c31-c10e-4dfc-8508-ba0e7f764ffd" targetNamespace="http://schemas.microsoft.com/office/2006/metadata/properties" ma:root="true" ma:fieldsID="3458a6853b343ca11eb07a6ac66c5c6e" ns2:_="" ns3:_="">
    <xsd:import namespace="3783813a-a908-48d3-af1b-2dde1f7d32cf"/>
    <xsd:import namespace="edf87c31-c10e-4dfc-8508-ba0e7f764f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83813a-a908-48d3-af1b-2dde1f7d32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Bildmarkeringar" ma:readOnly="false" ma:fieldId="{5cf76f15-5ced-4ddc-b409-7134ff3c332f}" ma:taxonomyMulti="true" ma:sspId="357ce2f8-f89c-471c-b8ae-5f01d94496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87c31-c10e-4dfc-8508-ba0e7f764ff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85f79be0-27aa-4963-b36b-bdfd5a5661f1}" ma:internalName="TaxCatchAll" ma:showField="CatchAllData" ma:web="edf87c31-c10e-4dfc-8508-ba0e7f764f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df87c31-c10e-4dfc-8508-ba0e7f764ffd" xsi:nil="true"/>
    <lcf76f155ced4ddcb4097134ff3c332f xmlns="3783813a-a908-48d3-af1b-2dde1f7d32c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763EC28-F79B-4874-BC91-247FBFB674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F162C8-883A-4BBA-8794-A944571AD1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83813a-a908-48d3-af1b-2dde1f7d32cf"/>
    <ds:schemaRef ds:uri="edf87c31-c10e-4dfc-8508-ba0e7f764f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B5CB686-3D5A-4DB0-BEBA-BC11402FB674}">
  <ds:schemaRefs>
    <ds:schemaRef ds:uri="http://schemas.microsoft.com/office/2006/metadata/properties"/>
    <ds:schemaRef ds:uri="http://schemas.microsoft.com/office/infopath/2007/PartnerControls"/>
    <ds:schemaRef ds:uri="edf87c31-c10e-4dfc-8508-ba0e7f764ffd"/>
    <ds:schemaRef ds:uri="3783813a-a908-48d3-af1b-2dde1f7d32c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34</Words>
  <Application>Microsoft Office PowerPoint</Application>
  <PresentationFormat>Widescreen</PresentationFormat>
  <Paragraphs>5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Office-tema</vt:lpstr>
      <vt:lpstr> Lean verktyg 5S + Säkerhet = 6S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Åsa-Lina Nordlund</dc:creator>
  <cp:lastModifiedBy>Åsa-Lina Nordlund</cp:lastModifiedBy>
  <cp:revision>6</cp:revision>
  <dcterms:created xsi:type="dcterms:W3CDTF">2024-08-12T12:40:26Z</dcterms:created>
  <dcterms:modified xsi:type="dcterms:W3CDTF">2025-06-20T07:48:57Z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0x0101005BFE7BBE12FEEC428459C0264C2C920E</vt:lpwstr>
  </property>
  <property fmtid="{D5CDD505-2E9C-101B-9397-08002B2CF9AE}" pid="3" name="MediaServiceImageTags">
    <vt:lpwstr/>
  </property>
</Properties>
</file>